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ls" ContentType="application/vnd.ms-exce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4.xml" ContentType="application/vnd.openxmlformats-officedocument.theme+xml"/>
  <Override PartName="/ppt/slideLayouts/slideLayout8.xml" ContentType="application/vnd.openxmlformats-officedocument.presentationml.slideLayout+xml"/>
  <Override PartName="/ppt/theme/theme5.xml" ContentType="application/vnd.openxmlformats-officedocument.theme+xml"/>
  <Override PartName="/ppt/slideLayouts/slideLayout9.xml" ContentType="application/vnd.openxmlformats-officedocument.presentationml.slideLayout+xml"/>
  <Override PartName="/ppt/theme/theme6.xml" ContentType="application/vnd.openxmlformats-officedocument.theme+xml"/>
  <Override PartName="/ppt/slideLayouts/slideLayout10.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0" r:id="rId2"/>
    <p:sldMasterId id="2147483663" r:id="rId3"/>
    <p:sldMasterId id="2147483665" r:id="rId4"/>
    <p:sldMasterId id="2147483668" r:id="rId5"/>
    <p:sldMasterId id="2147483678" r:id="rId6"/>
    <p:sldMasterId id="2147483670" r:id="rId7"/>
  </p:sldMasterIdLst>
  <p:notesMasterIdLst>
    <p:notesMasterId r:id="rId56"/>
  </p:notesMasterIdLst>
  <p:handoutMasterIdLst>
    <p:handoutMasterId r:id="rId57"/>
  </p:handoutMasterIdLst>
  <p:sldIdLst>
    <p:sldId id="256" r:id="rId8"/>
    <p:sldId id="647" r:id="rId9"/>
    <p:sldId id="374" r:id="rId10"/>
    <p:sldId id="348" r:id="rId11"/>
    <p:sldId id="691" r:id="rId12"/>
    <p:sldId id="693" r:id="rId13"/>
    <p:sldId id="692" r:id="rId14"/>
    <p:sldId id="695" r:id="rId15"/>
    <p:sldId id="696" r:id="rId16"/>
    <p:sldId id="626" r:id="rId17"/>
    <p:sldId id="697" r:id="rId18"/>
    <p:sldId id="658" r:id="rId19"/>
    <p:sldId id="628" r:id="rId20"/>
    <p:sldId id="660" r:id="rId21"/>
    <p:sldId id="699" r:id="rId22"/>
    <p:sldId id="661" r:id="rId23"/>
    <p:sldId id="700" r:id="rId24"/>
    <p:sldId id="701" r:id="rId25"/>
    <p:sldId id="703" r:id="rId26"/>
    <p:sldId id="665" r:id="rId27"/>
    <p:sldId id="666" r:id="rId28"/>
    <p:sldId id="636" r:id="rId29"/>
    <p:sldId id="668" r:id="rId30"/>
    <p:sldId id="669" r:id="rId31"/>
    <p:sldId id="704" r:id="rId32"/>
    <p:sldId id="631" r:id="rId33"/>
    <p:sldId id="706" r:id="rId34"/>
    <p:sldId id="673" r:id="rId35"/>
    <p:sldId id="674" r:id="rId36"/>
    <p:sldId id="675" r:id="rId37"/>
    <p:sldId id="676" r:id="rId38"/>
    <p:sldId id="677" r:id="rId39"/>
    <p:sldId id="678" r:id="rId40"/>
    <p:sldId id="679" r:id="rId41"/>
    <p:sldId id="683" r:id="rId42"/>
    <p:sldId id="707" r:id="rId43"/>
    <p:sldId id="681" r:id="rId44"/>
    <p:sldId id="705" r:id="rId45"/>
    <p:sldId id="685" r:id="rId46"/>
    <p:sldId id="686" r:id="rId47"/>
    <p:sldId id="687" r:id="rId48"/>
    <p:sldId id="688" r:id="rId49"/>
    <p:sldId id="644" r:id="rId50"/>
    <p:sldId id="645" r:id="rId51"/>
    <p:sldId id="617" r:id="rId52"/>
    <p:sldId id="648" r:id="rId53"/>
    <p:sldId id="649" r:id="rId54"/>
    <p:sldId id="650" r:id="rId5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FF"/>
    <a:srgbClr val="AE1221"/>
    <a:srgbClr val="660066"/>
    <a:srgbClr val="005E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4" autoAdjust="0"/>
    <p:restoredTop sz="83799" autoAdjust="0"/>
  </p:normalViewPr>
  <p:slideViewPr>
    <p:cSldViewPr>
      <p:cViewPr varScale="1">
        <p:scale>
          <a:sx n="69" d="100"/>
          <a:sy n="69" d="100"/>
        </p:scale>
        <p:origin x="1858" y="62"/>
      </p:cViewPr>
      <p:guideLst>
        <p:guide orient="horz" pos="2160"/>
        <p:guide pos="2880"/>
      </p:guideLst>
    </p:cSldViewPr>
  </p:slideViewPr>
  <p:outlineViewPr>
    <p:cViewPr>
      <p:scale>
        <a:sx n="33" d="100"/>
        <a:sy n="33" d="100"/>
      </p:scale>
      <p:origin x="0" y="19674"/>
    </p:cViewPr>
  </p:outlineViewPr>
  <p:notesTextViewPr>
    <p:cViewPr>
      <p:scale>
        <a:sx n="1" d="1"/>
        <a:sy n="1" d="1"/>
      </p:scale>
      <p:origin x="0" y="0"/>
    </p:cViewPr>
  </p:notesTextViewPr>
  <p:sorterViewPr>
    <p:cViewPr>
      <p:scale>
        <a:sx n="110" d="100"/>
        <a:sy n="110" d="100"/>
      </p:scale>
      <p:origin x="0" y="13704"/>
    </p:cViewPr>
  </p:sorterViewPr>
  <p:notesViewPr>
    <p:cSldViewPr>
      <p:cViewPr>
        <p:scale>
          <a:sx n="70" d="100"/>
          <a:sy n="70" d="100"/>
        </p:scale>
        <p:origin x="3048" y="-10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tableStyles" Target="tableStyles.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notesMaster" Target="notesMasters/notesMaster1.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viewProps" Target="viewProp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handoutMaster" Target="handoutMasters/handoutMaster1.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joy dam" userId="61d1d23e77860030" providerId="LiveId" clId="{394A0294-2564-43D7-91DA-CDB039C355E0}"/>
    <pc:docChg chg="custSel modSld delMainMaster">
      <pc:chgData name="sanjoy dam" userId="61d1d23e77860030" providerId="LiveId" clId="{394A0294-2564-43D7-91DA-CDB039C355E0}" dt="2026-09-15T11:49:37.013" v="16" actId="478"/>
      <pc:docMkLst>
        <pc:docMk/>
      </pc:docMkLst>
      <pc:sldChg chg="modNotes">
        <pc:chgData name="sanjoy dam" userId="61d1d23e77860030" providerId="LiveId" clId="{394A0294-2564-43D7-91DA-CDB039C355E0}" dt="2026-09-15T11:47:51.012" v="1" actId="478"/>
        <pc:sldMkLst>
          <pc:docMk/>
          <pc:sldMk cId="2962300543" sldId="256"/>
        </pc:sldMkLst>
      </pc:sldChg>
      <pc:sldChg chg="modNotes">
        <pc:chgData name="sanjoy dam" userId="61d1d23e77860030" providerId="LiveId" clId="{394A0294-2564-43D7-91DA-CDB039C355E0}" dt="2026-09-15T11:49:19.778" v="14" actId="478"/>
        <pc:sldMkLst>
          <pc:docMk/>
          <pc:sldMk cId="845579884" sldId="645"/>
        </pc:sldMkLst>
      </pc:sldChg>
      <pc:sldChg chg="modNotes">
        <pc:chgData name="sanjoy dam" userId="61d1d23e77860030" providerId="LiveId" clId="{394A0294-2564-43D7-91DA-CDB039C355E0}" dt="2026-09-15T11:47:57.647" v="2" actId="478"/>
        <pc:sldMkLst>
          <pc:docMk/>
          <pc:sldMk cId="4065670583" sldId="647"/>
        </pc:sldMkLst>
      </pc:sldChg>
      <pc:sldChg chg="delSp modSp mod">
        <pc:chgData name="sanjoy dam" userId="61d1d23e77860030" providerId="LiveId" clId="{394A0294-2564-43D7-91DA-CDB039C355E0}" dt="2026-09-15T11:49:37.013" v="16" actId="478"/>
        <pc:sldMkLst>
          <pc:docMk/>
          <pc:sldMk cId="3346626284" sldId="650"/>
        </pc:sldMkLst>
        <pc:spChg chg="del mod">
          <ac:chgData name="sanjoy dam" userId="61d1d23e77860030" providerId="LiveId" clId="{394A0294-2564-43D7-91DA-CDB039C355E0}" dt="2026-09-15T11:49:37.013" v="16" actId="478"/>
          <ac:spMkLst>
            <pc:docMk/>
            <pc:sldMk cId="3346626284" sldId="650"/>
            <ac:spMk id="5" creationId="{00000000-0000-0000-0000-000000000000}"/>
          </ac:spMkLst>
        </pc:spChg>
      </pc:sldChg>
      <pc:sldChg chg="modNotes">
        <pc:chgData name="sanjoy dam" userId="61d1d23e77860030" providerId="LiveId" clId="{394A0294-2564-43D7-91DA-CDB039C355E0}" dt="2026-09-15T11:48:20.103" v="4" actId="478"/>
        <pc:sldMkLst>
          <pc:docMk/>
          <pc:sldMk cId="594258455" sldId="673"/>
        </pc:sldMkLst>
      </pc:sldChg>
      <pc:sldChg chg="modNotes">
        <pc:chgData name="sanjoy dam" userId="61d1d23e77860030" providerId="LiveId" clId="{394A0294-2564-43D7-91DA-CDB039C355E0}" dt="2026-09-15T11:48:27.871" v="6" actId="478"/>
        <pc:sldMkLst>
          <pc:docMk/>
          <pc:sldMk cId="2633110980" sldId="674"/>
        </pc:sldMkLst>
      </pc:sldChg>
      <pc:sldChg chg="modNotes">
        <pc:chgData name="sanjoy dam" userId="61d1d23e77860030" providerId="LiveId" clId="{394A0294-2564-43D7-91DA-CDB039C355E0}" dt="2026-09-15T11:48:39.158" v="7" actId="478"/>
        <pc:sldMkLst>
          <pc:docMk/>
          <pc:sldMk cId="3543149652" sldId="675"/>
        </pc:sldMkLst>
      </pc:sldChg>
      <pc:sldChg chg="modNotes">
        <pc:chgData name="sanjoy dam" userId="61d1d23e77860030" providerId="LiveId" clId="{394A0294-2564-43D7-91DA-CDB039C355E0}" dt="2026-09-15T11:48:46.836" v="8" actId="478"/>
        <pc:sldMkLst>
          <pc:docMk/>
          <pc:sldMk cId="1539749304" sldId="676"/>
        </pc:sldMkLst>
      </pc:sldChg>
      <pc:sldChg chg="modNotes">
        <pc:chgData name="sanjoy dam" userId="61d1d23e77860030" providerId="LiveId" clId="{394A0294-2564-43D7-91DA-CDB039C355E0}" dt="2026-09-15T11:48:51.403" v="9" actId="478"/>
        <pc:sldMkLst>
          <pc:docMk/>
          <pc:sldMk cId="3726007020" sldId="677"/>
        </pc:sldMkLst>
      </pc:sldChg>
      <pc:sldChg chg="modSp mod modNotes">
        <pc:chgData name="sanjoy dam" userId="61d1d23e77860030" providerId="LiveId" clId="{394A0294-2564-43D7-91DA-CDB039C355E0}" dt="2026-09-15T11:48:55.413" v="10" actId="478"/>
        <pc:sldMkLst>
          <pc:docMk/>
          <pc:sldMk cId="619148940" sldId="678"/>
        </pc:sldMkLst>
        <pc:grpChg chg="mod">
          <ac:chgData name="sanjoy dam" userId="61d1d23e77860030" providerId="LiveId" clId="{394A0294-2564-43D7-91DA-CDB039C355E0}" dt="2026-09-09T04:45:20.729" v="0" actId="1036"/>
          <ac:grpSpMkLst>
            <pc:docMk/>
            <pc:sldMk cId="619148940" sldId="678"/>
            <ac:grpSpMk id="2" creationId="{00000000-0000-0000-0000-000000000000}"/>
          </ac:grpSpMkLst>
        </pc:grpChg>
      </pc:sldChg>
      <pc:sldChg chg="modNotes">
        <pc:chgData name="sanjoy dam" userId="61d1d23e77860030" providerId="LiveId" clId="{394A0294-2564-43D7-91DA-CDB039C355E0}" dt="2026-09-15T11:49:07.379" v="12" actId="478"/>
        <pc:sldMkLst>
          <pc:docMk/>
          <pc:sldMk cId="962207973" sldId="681"/>
        </pc:sldMkLst>
      </pc:sldChg>
      <pc:sldChg chg="modNotes">
        <pc:chgData name="sanjoy dam" userId="61d1d23e77860030" providerId="LiveId" clId="{394A0294-2564-43D7-91DA-CDB039C355E0}" dt="2026-09-15T11:49:00.287" v="11" actId="478"/>
        <pc:sldMkLst>
          <pc:docMk/>
          <pc:sldMk cId="1992004423" sldId="683"/>
        </pc:sldMkLst>
      </pc:sldChg>
      <pc:sldChg chg="modNotes">
        <pc:chgData name="sanjoy dam" userId="61d1d23e77860030" providerId="LiveId" clId="{394A0294-2564-43D7-91DA-CDB039C355E0}" dt="2026-09-15T11:49:14.709" v="13" actId="478"/>
        <pc:sldMkLst>
          <pc:docMk/>
          <pc:sldMk cId="711375120" sldId="686"/>
        </pc:sldMkLst>
      </pc:sldChg>
      <pc:sldMasterChg chg="del delSldLayout">
        <pc:chgData name="sanjoy dam" userId="61d1d23e77860030" providerId="LiveId" clId="{394A0294-2564-43D7-91DA-CDB039C355E0}" dt="2026-09-15T11:47:59.786" v="3"/>
        <pc:sldMasterMkLst>
          <pc:docMk/>
          <pc:sldMasterMk cId="3578277993" sldId="2147483672"/>
        </pc:sldMasterMkLst>
        <pc:sldLayoutChg chg="del">
          <pc:chgData name="sanjoy dam" userId="61d1d23e77860030" providerId="LiveId" clId="{394A0294-2564-43D7-91DA-CDB039C355E0}" dt="2026-09-15T11:47:59.786" v="3"/>
          <pc:sldLayoutMkLst>
            <pc:docMk/>
            <pc:sldMasterMk cId="3578277993" sldId="2147483672"/>
            <pc:sldLayoutMk cId="503719754" sldId="2147483673"/>
          </pc:sldLayoutMkLst>
        </pc:sldLayoutChg>
      </pc:sldMasterChg>
      <pc:sldMasterChg chg="del delSldLayout">
        <pc:chgData name="sanjoy dam" userId="61d1d23e77860030" providerId="LiveId" clId="{394A0294-2564-43D7-91DA-CDB039C355E0}" dt="2026-09-15T11:47:59.786" v="3"/>
        <pc:sldMasterMkLst>
          <pc:docMk/>
          <pc:sldMasterMk cId="540183629" sldId="2147483675"/>
        </pc:sldMasterMkLst>
        <pc:sldLayoutChg chg="del">
          <pc:chgData name="sanjoy dam" userId="61d1d23e77860030" providerId="LiveId" clId="{394A0294-2564-43D7-91DA-CDB039C355E0}" dt="2026-09-15T11:47:59.786" v="3"/>
          <pc:sldLayoutMkLst>
            <pc:docMk/>
            <pc:sldMasterMk cId="540183629" sldId="2147483675"/>
            <pc:sldLayoutMk cId="3695449498" sldId="2147483677"/>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CBA0846-EC1A-40DB-8F81-96AE9A64BBB3}" type="datetimeFigureOut">
              <a:rPr lang="en-US" smtClean="0"/>
              <a:t>9/15/2026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3CE0DA8-8A21-4DAB-8D09-F8325147C991}" type="slidenum">
              <a:rPr lang="en-US" smtClean="0"/>
              <a:t>‹#›</a:t>
            </a:fld>
            <a:endParaRPr lang="en-US"/>
          </a:p>
        </p:txBody>
      </p:sp>
    </p:spTree>
    <p:extLst>
      <p:ext uri="{BB962C8B-B14F-4D97-AF65-F5344CB8AC3E}">
        <p14:creationId xmlns:p14="http://schemas.microsoft.com/office/powerpoint/2010/main" val="40266894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5DD168-A957-4784-9C8A-5438585B9AF9}" type="datetimeFigureOut">
              <a:rPr lang="en-US" smtClean="0"/>
              <a:t>9/15/2026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CAF6792-DBE1-4461-97FA-F85A7B48814E}" type="slidenum">
              <a:rPr lang="en-US" smtClean="0"/>
              <a:t>‹#›</a:t>
            </a:fld>
            <a:endParaRPr lang="en-US"/>
          </a:p>
        </p:txBody>
      </p:sp>
    </p:spTree>
    <p:extLst>
      <p:ext uri="{BB962C8B-B14F-4D97-AF65-F5344CB8AC3E}">
        <p14:creationId xmlns:p14="http://schemas.microsoft.com/office/powerpoint/2010/main" val="28157942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2CAF6792-DBE1-4461-97FA-F85A7B48814E}" type="slidenum">
              <a:rPr lang="en-US" smtClean="0"/>
              <a:t>1</a:t>
            </a:fld>
            <a:endParaRPr lang="en-US"/>
          </a:p>
        </p:txBody>
      </p:sp>
      <p:sp>
        <p:nvSpPr>
          <p:cNvPr id="6" name="Notes Placeholder 5">
            <a:extLst>
              <a:ext uri="{FF2B5EF4-FFF2-40B4-BE49-F238E27FC236}">
                <a16:creationId xmlns:a16="http://schemas.microsoft.com/office/drawing/2014/main" id="{BD02C3FD-FD8B-C716-34CF-75A69DEE451C}"/>
              </a:ext>
            </a:extLst>
          </p:cNvPr>
          <p:cNvSpPr>
            <a:spLocks noGrp="1"/>
          </p:cNvSpPr>
          <p:nvPr>
            <p:ph type="body" sz="quarter" idx="3"/>
          </p:nvPr>
        </p:nvSpPr>
        <p:spPr/>
        <p:txBody>
          <a:bodyPr/>
          <a:lstStyle/>
          <a:p>
            <a:endParaRPr lang="en-IN"/>
          </a:p>
        </p:txBody>
      </p:sp>
    </p:spTree>
    <p:extLst>
      <p:ext uri="{BB962C8B-B14F-4D97-AF65-F5344CB8AC3E}">
        <p14:creationId xmlns:p14="http://schemas.microsoft.com/office/powerpoint/2010/main" val="40886789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2CAF6792-DBE1-4461-97FA-F85A7B48814E}" type="slidenum">
              <a:rPr lang="en-US" smtClean="0"/>
              <a:t>2</a:t>
            </a:fld>
            <a:endParaRPr lang="en-US"/>
          </a:p>
        </p:txBody>
      </p:sp>
      <p:sp>
        <p:nvSpPr>
          <p:cNvPr id="6" name="Notes Placeholder 5">
            <a:extLst>
              <a:ext uri="{FF2B5EF4-FFF2-40B4-BE49-F238E27FC236}">
                <a16:creationId xmlns:a16="http://schemas.microsoft.com/office/drawing/2014/main" id="{0843300B-32AA-A4B7-BF6E-0B8572B6176B}"/>
              </a:ext>
            </a:extLst>
          </p:cNvPr>
          <p:cNvSpPr>
            <a:spLocks noGrp="1"/>
          </p:cNvSpPr>
          <p:nvPr>
            <p:ph type="body" sz="quarter" idx="3"/>
          </p:nvPr>
        </p:nvSpPr>
        <p:spPr/>
        <p:txBody>
          <a:bodyPr/>
          <a:lstStyle/>
          <a:p>
            <a:endParaRPr lang="en-IN"/>
          </a:p>
        </p:txBody>
      </p:sp>
    </p:spTree>
    <p:extLst>
      <p:ext uri="{BB962C8B-B14F-4D97-AF65-F5344CB8AC3E}">
        <p14:creationId xmlns:p14="http://schemas.microsoft.com/office/powerpoint/2010/main" val="5177620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3</a:t>
            </a:fld>
            <a:endParaRPr lang="en-US"/>
          </a:p>
        </p:txBody>
      </p:sp>
    </p:spTree>
    <p:extLst>
      <p:ext uri="{BB962C8B-B14F-4D97-AF65-F5344CB8AC3E}">
        <p14:creationId xmlns:p14="http://schemas.microsoft.com/office/powerpoint/2010/main" val="13623600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4</a:t>
            </a:fld>
            <a:endParaRPr lang="en-US"/>
          </a:p>
        </p:txBody>
      </p:sp>
    </p:spTree>
    <p:extLst>
      <p:ext uri="{BB962C8B-B14F-4D97-AF65-F5344CB8AC3E}">
        <p14:creationId xmlns:p14="http://schemas.microsoft.com/office/powerpoint/2010/main" val="3065065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bullet point is one of the 10 principles. </a:t>
            </a:r>
          </a:p>
          <a:p>
            <a:r>
              <a:rPr lang="en-US" dirty="0"/>
              <a:t>This is true whether the costs are implicit or explicit.  Both matter for firms’ decisions</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5</a:t>
            </a:fld>
            <a:endParaRPr lang="en-US"/>
          </a:p>
        </p:txBody>
      </p:sp>
    </p:spTree>
    <p:extLst>
      <p:ext uri="{BB962C8B-B14F-4D97-AF65-F5344CB8AC3E}">
        <p14:creationId xmlns:p14="http://schemas.microsoft.com/office/powerpoint/2010/main" val="30650656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t>In Case 2, the foregone interest is the interest you could have earned on your savings.  It is an opportunity cost.  </a:t>
            </a:r>
          </a:p>
          <a:p>
            <a:pPr eaLnBrk="1" hangingPunct="1"/>
            <a:endParaRPr lang="en-US" dirty="0"/>
          </a:p>
          <a:p>
            <a:pPr eaLnBrk="1" hangingPunct="1"/>
            <a:r>
              <a:rPr lang="en-US" dirty="0"/>
              <a:t>This example shows that an important implicit cost is the cost of capital, the foregone returns you could have earned had you used your savings to buy bonds or other assets instead of investing them in your business.  </a:t>
            </a:r>
          </a:p>
          <a:p>
            <a:pPr eaLnBrk="1" hangingPunct="1"/>
            <a:endParaRPr lang="en-US" dirty="0"/>
          </a:p>
          <a:p>
            <a:pPr eaLnBrk="1" hangingPunct="1"/>
            <a:r>
              <a:rPr lang="en-US" dirty="0"/>
              <a:t>The hope is that students will see that what really matters to them is not just the explicit costs, but total (implicit + explicit) costs.  </a:t>
            </a:r>
          </a:p>
          <a:p>
            <a:pPr eaLnBrk="1" hangingPunct="1"/>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6</a:t>
            </a:fld>
            <a:endParaRPr lang="en-US"/>
          </a:p>
        </p:txBody>
      </p:sp>
    </p:spTree>
    <p:extLst>
      <p:ext uri="{BB962C8B-B14F-4D97-AF65-F5344CB8AC3E}">
        <p14:creationId xmlns:p14="http://schemas.microsoft.com/office/powerpoint/2010/main" val="32661105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t>Accountants keep track of how much money flows into and out of the firm, so they ignore implicit costs.  </a:t>
            </a:r>
          </a:p>
          <a:p>
            <a:pPr eaLnBrk="1" hangingPunct="1"/>
            <a:endParaRPr lang="en-US" dirty="0"/>
          </a:p>
          <a:p>
            <a:pPr eaLnBrk="1" hangingPunct="1"/>
            <a:r>
              <a:rPr lang="en-US" dirty="0"/>
              <a:t>Economists study the pricing and production decisions of firm, which are affected by implicit as well as explicit costs.  </a:t>
            </a:r>
          </a:p>
          <a:p>
            <a:pPr eaLnBrk="1" hangingPunct="1"/>
            <a:endParaRPr lang="en-US" dirty="0"/>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7</a:t>
            </a:fld>
            <a:endParaRPr lang="en-US"/>
          </a:p>
        </p:txBody>
      </p:sp>
    </p:spTree>
    <p:extLst>
      <p:ext uri="{BB962C8B-B14F-4D97-AF65-F5344CB8AC3E}">
        <p14:creationId xmlns:p14="http://schemas.microsoft.com/office/powerpoint/2010/main" val="37576750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n-US" sz="1200" dirty="0"/>
          </a:p>
        </p:txBody>
      </p:sp>
      <p:sp>
        <p:nvSpPr>
          <p:cNvPr id="4" name="Slide Number Placeholder 3"/>
          <p:cNvSpPr>
            <a:spLocks noGrp="1"/>
          </p:cNvSpPr>
          <p:nvPr>
            <p:ph type="sldNum" sz="quarter" idx="10"/>
          </p:nvPr>
        </p:nvSpPr>
        <p:spPr/>
        <p:txBody>
          <a:bodyPr/>
          <a:lstStyle/>
          <a:p>
            <a:fld id="{2CAF6792-DBE1-4461-97FA-F85A7B48814E}" type="slidenum">
              <a:rPr lang="en-US" smtClean="0"/>
              <a:t>8</a:t>
            </a:fld>
            <a:endParaRPr lang="en-US"/>
          </a:p>
        </p:txBody>
      </p:sp>
    </p:spTree>
    <p:extLst>
      <p:ext uri="{BB962C8B-B14F-4D97-AF65-F5344CB8AC3E}">
        <p14:creationId xmlns:p14="http://schemas.microsoft.com/office/powerpoint/2010/main" val="517762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n-US" sz="1200" dirty="0"/>
          </a:p>
        </p:txBody>
      </p:sp>
      <p:sp>
        <p:nvSpPr>
          <p:cNvPr id="4" name="Slide Number Placeholder 3"/>
          <p:cNvSpPr>
            <a:spLocks noGrp="1"/>
          </p:cNvSpPr>
          <p:nvPr>
            <p:ph type="sldNum" sz="quarter" idx="10"/>
          </p:nvPr>
        </p:nvSpPr>
        <p:spPr/>
        <p:txBody>
          <a:bodyPr/>
          <a:lstStyle/>
          <a:p>
            <a:fld id="{2CAF6792-DBE1-4461-97FA-F85A7B48814E}" type="slidenum">
              <a:rPr lang="en-US" smtClean="0"/>
              <a:t>9</a:t>
            </a:fld>
            <a:endParaRPr lang="en-US"/>
          </a:p>
        </p:txBody>
      </p:sp>
    </p:spTree>
    <p:extLst>
      <p:ext uri="{BB962C8B-B14F-4D97-AF65-F5344CB8AC3E}">
        <p14:creationId xmlns:p14="http://schemas.microsoft.com/office/powerpoint/2010/main" val="5177620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10</a:t>
            </a:fld>
            <a:endParaRPr lang="en-US"/>
          </a:p>
        </p:txBody>
      </p:sp>
    </p:spTree>
    <p:extLst>
      <p:ext uri="{BB962C8B-B14F-4D97-AF65-F5344CB8AC3E}">
        <p14:creationId xmlns:p14="http://schemas.microsoft.com/office/powerpoint/2010/main" val="24124863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In the following slides, Example 1 will be used to illustrate the production function, marginal product, and a first look at the costs of production.  </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11</a:t>
            </a:fld>
            <a:endParaRPr lang="en-US"/>
          </a:p>
        </p:txBody>
      </p:sp>
    </p:spTree>
    <p:extLst>
      <p:ext uri="{BB962C8B-B14F-4D97-AF65-F5344CB8AC3E}">
        <p14:creationId xmlns:p14="http://schemas.microsoft.com/office/powerpoint/2010/main" val="34426189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0CA44109-6588-4860-A048-8C0C20583F0E}" type="slidenum">
              <a:rPr lang="en-US" smtClean="0"/>
              <a:pPr/>
              <a:t>12</a:t>
            </a:fld>
            <a:endParaRPr lang="en-US"/>
          </a:p>
        </p:txBody>
      </p:sp>
      <p:sp>
        <p:nvSpPr>
          <p:cNvPr id="6758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2" tIns="45716" rIns="91432" bIns="45716" anchor="b"/>
          <a:lstStyle/>
          <a:p>
            <a:pPr algn="r"/>
            <a:fld id="{BEFF9B1D-DE94-440A-922E-9B141F754D21}" type="slidenum">
              <a:rPr lang="en-US" sz="1200">
                <a:cs typeface="Arial" charset="0"/>
              </a:rPr>
              <a:pPr algn="r"/>
              <a:t>12</a:t>
            </a:fld>
            <a:endParaRPr lang="en-US" sz="1200">
              <a:cs typeface="Arial" charset="0"/>
            </a:endParaRPr>
          </a:p>
        </p:txBody>
      </p:sp>
      <p:sp>
        <p:nvSpPr>
          <p:cNvPr id="67588" name="Rectangle 2"/>
          <p:cNvSpPr>
            <a:spLocks noGrp="1" noRot="1" noChangeAspect="1" noChangeArrowheads="1" noTextEdit="1"/>
          </p:cNvSpPr>
          <p:nvPr>
            <p:ph type="sldImg"/>
          </p:nvPr>
        </p:nvSpPr>
        <p:spPr>
          <a:xfrm>
            <a:off x="1144588" y="534988"/>
            <a:ext cx="4572000" cy="3429000"/>
          </a:xfrm>
          <a:ln/>
        </p:spPr>
      </p:sp>
      <p:sp>
        <p:nvSpPr>
          <p:cNvPr id="67589" name="Rectangle 3"/>
          <p:cNvSpPr>
            <a:spLocks noGrp="1" noChangeArrowheads="1"/>
          </p:cNvSpPr>
          <p:nvPr>
            <p:ph type="body" idx="1"/>
          </p:nvPr>
        </p:nvSpPr>
        <p:spPr>
          <a:xfrm>
            <a:off x="685800" y="4248150"/>
            <a:ext cx="5486400" cy="4210050"/>
          </a:xfrm>
          <a:noFill/>
          <a:ln/>
        </p:spPr>
        <p:txBody>
          <a:bodyPr lIns="91432" tIns="45716" rIns="91432" bIns="45716"/>
          <a:lstStyle/>
          <a:p>
            <a:pPr eaLnBrk="1" hangingPunct="1"/>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Notation: </a:t>
            </a:r>
            <a:br>
              <a:rPr lang="en-US" dirty="0"/>
            </a:br>
            <a:r>
              <a:rPr lang="en-US" dirty="0"/>
              <a:t>   ∆ (delta) = “change in…”</a:t>
            </a:r>
          </a:p>
          <a:p>
            <a:r>
              <a:rPr lang="en-US" dirty="0"/>
              <a:t>	</a:t>
            </a:r>
            <a:br>
              <a:rPr lang="en-US" dirty="0"/>
            </a:br>
            <a:r>
              <a:rPr lang="en-US" dirty="0"/>
              <a:t>∆Q = change in output, </a:t>
            </a:r>
          </a:p>
          <a:p>
            <a:r>
              <a:rPr lang="en-US" dirty="0"/>
              <a:t>∆L = change in labor </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13</a:t>
            </a:fld>
            <a:endParaRPr lang="en-US"/>
          </a:p>
        </p:txBody>
      </p:sp>
    </p:spTree>
    <p:extLst>
      <p:ext uri="{BB962C8B-B14F-4D97-AF65-F5344CB8AC3E}">
        <p14:creationId xmlns:p14="http://schemas.microsoft.com/office/powerpoint/2010/main" val="39896620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ECAF8147-15DC-4DE7-A500-9960D314FADB}" type="slidenum">
              <a:rPr lang="en-US" smtClean="0"/>
              <a:pPr/>
              <a:t>14</a:t>
            </a:fld>
            <a:endParaRPr lang="en-US"/>
          </a:p>
        </p:txBody>
      </p:sp>
      <p:sp>
        <p:nvSpPr>
          <p:cNvPr id="6963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2" tIns="45716" rIns="91432" bIns="45716" anchor="b"/>
          <a:lstStyle/>
          <a:p>
            <a:pPr algn="r"/>
            <a:fld id="{DA6575BB-BB3B-4A03-B712-1993F86ECAF8}" type="slidenum">
              <a:rPr lang="en-US" sz="1200">
                <a:cs typeface="Arial" charset="0"/>
              </a:rPr>
              <a:pPr algn="r"/>
              <a:t>14</a:t>
            </a:fld>
            <a:endParaRPr lang="en-US" sz="1200">
              <a:cs typeface="Arial" charset="0"/>
            </a:endParaRPr>
          </a:p>
        </p:txBody>
      </p:sp>
      <p:sp>
        <p:nvSpPr>
          <p:cNvPr id="69636" name="Rectangle 2"/>
          <p:cNvSpPr>
            <a:spLocks noGrp="1" noRot="1" noChangeAspect="1" noChangeArrowheads="1" noTextEdit="1"/>
          </p:cNvSpPr>
          <p:nvPr>
            <p:ph type="sldImg"/>
          </p:nvPr>
        </p:nvSpPr>
        <p:spPr>
          <a:xfrm>
            <a:off x="1144588" y="534988"/>
            <a:ext cx="4572000" cy="3429000"/>
          </a:xfrm>
          <a:ln/>
        </p:spPr>
      </p:sp>
      <p:sp>
        <p:nvSpPr>
          <p:cNvPr id="69637" name="Rectangle 3"/>
          <p:cNvSpPr>
            <a:spLocks noGrp="1" noChangeArrowheads="1"/>
          </p:cNvSpPr>
          <p:nvPr>
            <p:ph type="body" idx="1"/>
          </p:nvPr>
        </p:nvSpPr>
        <p:spPr>
          <a:xfrm>
            <a:off x="685800" y="4248150"/>
            <a:ext cx="5486400" cy="4210050"/>
          </a:xfrm>
          <a:noFill/>
          <a:ln/>
        </p:spPr>
        <p:txBody>
          <a:bodyPr lIns="91432" tIns="45716" rIns="91432" bIns="45716"/>
          <a:lstStyle/>
          <a:p>
            <a:pPr eaLnBrk="1" hangingPunct="1"/>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15</a:t>
            </a:fld>
            <a:endParaRPr lang="en-US"/>
          </a:p>
        </p:txBody>
      </p:sp>
    </p:spTree>
    <p:extLst>
      <p:ext uri="{BB962C8B-B14F-4D97-AF65-F5344CB8AC3E}">
        <p14:creationId xmlns:p14="http://schemas.microsoft.com/office/powerpoint/2010/main" val="18849323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EDA55562-BF7B-4527-A81A-9B46AB1FF609}" type="slidenum">
              <a:rPr lang="en-US" smtClean="0"/>
              <a:pPr/>
              <a:t>16</a:t>
            </a:fld>
            <a:endParaRPr lang="en-US"/>
          </a:p>
        </p:txBody>
      </p:sp>
      <p:sp>
        <p:nvSpPr>
          <p:cNvPr id="7065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2" tIns="45716" rIns="91432" bIns="45716" anchor="b"/>
          <a:lstStyle/>
          <a:p>
            <a:pPr algn="r"/>
            <a:fld id="{64F48358-E9FA-4535-A90E-5562A8F5EC4F}" type="slidenum">
              <a:rPr lang="en-US" sz="1200">
                <a:cs typeface="Arial" charset="0"/>
              </a:rPr>
              <a:pPr algn="r"/>
              <a:t>16</a:t>
            </a:fld>
            <a:endParaRPr lang="en-US" sz="1200">
              <a:cs typeface="Arial" charset="0"/>
            </a:endParaRPr>
          </a:p>
        </p:txBody>
      </p:sp>
      <p:sp>
        <p:nvSpPr>
          <p:cNvPr id="70660" name="Rectangle 2"/>
          <p:cNvSpPr>
            <a:spLocks noGrp="1" noRot="1" noChangeAspect="1" noChangeArrowheads="1" noTextEdit="1"/>
          </p:cNvSpPr>
          <p:nvPr>
            <p:ph type="sldImg"/>
          </p:nvPr>
        </p:nvSpPr>
        <p:spPr>
          <a:xfrm>
            <a:off x="1144588" y="534988"/>
            <a:ext cx="4572000" cy="3429000"/>
          </a:xfrm>
          <a:ln/>
        </p:spPr>
      </p:sp>
      <p:sp>
        <p:nvSpPr>
          <p:cNvPr id="70661" name="Rectangle 3"/>
          <p:cNvSpPr>
            <a:spLocks noGrp="1" noChangeArrowheads="1"/>
          </p:cNvSpPr>
          <p:nvPr>
            <p:ph type="body" idx="1"/>
          </p:nvPr>
        </p:nvSpPr>
        <p:spPr>
          <a:xfrm>
            <a:off x="685800" y="4248150"/>
            <a:ext cx="5486400" cy="4210050"/>
          </a:xfrm>
          <a:noFill/>
          <a:ln/>
        </p:spPr>
        <p:txBody>
          <a:bodyPr lIns="91432" tIns="45716" rIns="91432" bIns="45716"/>
          <a:lstStyle/>
          <a:p>
            <a:pPr eaLnBrk="1" hangingPunct="1"/>
            <a:r>
              <a:rPr lang="en-US" dirty="0"/>
              <a:t>MPL equals the slope of the production function.  </a:t>
            </a:r>
          </a:p>
          <a:p>
            <a:pPr eaLnBrk="1" hangingPunct="1"/>
            <a:r>
              <a:rPr lang="en-US" dirty="0"/>
              <a:t>Notice that MPL diminishes as L increases.</a:t>
            </a:r>
          </a:p>
          <a:p>
            <a:pPr eaLnBrk="1" hangingPunct="1"/>
            <a:r>
              <a:rPr lang="en-US" dirty="0"/>
              <a:t>This explains why the production function gets flatter as L increases. </a:t>
            </a:r>
          </a:p>
          <a:p>
            <a:pPr eaLnBrk="1" hangingPunct="1"/>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Thinking at the margin helps not only Jack, but all managers in the real world, who make business decisions every day by comparing marginal costs with marginal benefits. </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17</a:t>
            </a:fld>
            <a:endParaRPr lang="en-US"/>
          </a:p>
        </p:txBody>
      </p:sp>
    </p:spTree>
    <p:extLst>
      <p:ext uri="{BB962C8B-B14F-4D97-AF65-F5344CB8AC3E}">
        <p14:creationId xmlns:p14="http://schemas.microsoft.com/office/powerpoint/2010/main" val="27541892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18</a:t>
            </a:fld>
            <a:endParaRPr lang="en-US"/>
          </a:p>
        </p:txBody>
      </p:sp>
    </p:spTree>
    <p:extLst>
      <p:ext uri="{BB962C8B-B14F-4D97-AF65-F5344CB8AC3E}">
        <p14:creationId xmlns:p14="http://schemas.microsoft.com/office/powerpoint/2010/main" val="34532662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19</a:t>
            </a:fld>
            <a:endParaRPr lang="en-US"/>
          </a:p>
        </p:txBody>
      </p:sp>
    </p:spTree>
    <p:extLst>
      <p:ext uri="{BB962C8B-B14F-4D97-AF65-F5344CB8AC3E}">
        <p14:creationId xmlns:p14="http://schemas.microsoft.com/office/powerpoint/2010/main" val="15376102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178FE21E-9D56-4016-8D7D-EA2841844348}" type="slidenum">
              <a:rPr lang="en-US" smtClean="0"/>
              <a:pPr/>
              <a:t>20</a:t>
            </a:fld>
            <a:endParaRPr lang="en-US"/>
          </a:p>
        </p:txBody>
      </p:sp>
      <p:sp>
        <p:nvSpPr>
          <p:cNvPr id="7475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2" tIns="45716" rIns="91432" bIns="45716" anchor="b"/>
          <a:lstStyle/>
          <a:p>
            <a:pPr algn="r"/>
            <a:fld id="{4D1FFC1D-3B83-4835-9875-94B943899523}" type="slidenum">
              <a:rPr lang="en-US" sz="1200">
                <a:cs typeface="Arial" charset="0"/>
              </a:rPr>
              <a:pPr algn="r"/>
              <a:t>20</a:t>
            </a:fld>
            <a:endParaRPr lang="en-US" sz="1200">
              <a:cs typeface="Arial" charset="0"/>
            </a:endParaRPr>
          </a:p>
        </p:txBody>
      </p:sp>
      <p:sp>
        <p:nvSpPr>
          <p:cNvPr id="74756" name="Rectangle 2"/>
          <p:cNvSpPr>
            <a:spLocks noGrp="1" noRot="1" noChangeAspect="1" noChangeArrowheads="1" noTextEdit="1"/>
          </p:cNvSpPr>
          <p:nvPr>
            <p:ph type="sldImg"/>
          </p:nvPr>
        </p:nvSpPr>
        <p:spPr>
          <a:xfrm>
            <a:off x="1144588" y="534988"/>
            <a:ext cx="4572000" cy="3429000"/>
          </a:xfrm>
          <a:ln/>
        </p:spPr>
      </p:sp>
      <p:sp>
        <p:nvSpPr>
          <p:cNvPr id="74757" name="Rectangle 3"/>
          <p:cNvSpPr>
            <a:spLocks noGrp="1" noChangeArrowheads="1"/>
          </p:cNvSpPr>
          <p:nvPr>
            <p:ph type="body" idx="1"/>
          </p:nvPr>
        </p:nvSpPr>
        <p:spPr>
          <a:xfrm>
            <a:off x="685800" y="4248150"/>
            <a:ext cx="5486400" cy="4210050"/>
          </a:xfrm>
          <a:noFill/>
          <a:ln/>
        </p:spPr>
        <p:txBody>
          <a:bodyPr lIns="91432" tIns="45716" rIns="91432" bIns="45716"/>
          <a:lstStyle/>
          <a:p>
            <a:pPr eaLnBrk="1" hangingPunct="1"/>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5A4DFD9-250F-49A4-AA1D-38A803F9C674}" type="slidenum">
              <a:rPr lang="en-US" smtClean="0"/>
              <a:pPr/>
              <a:t>21</a:t>
            </a:fld>
            <a:endParaRPr lang="en-US"/>
          </a:p>
        </p:txBody>
      </p:sp>
      <p:sp>
        <p:nvSpPr>
          <p:cNvPr id="7577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2" tIns="45716" rIns="91432" bIns="45716" anchor="b"/>
          <a:lstStyle/>
          <a:p>
            <a:pPr algn="r"/>
            <a:fld id="{52B9A981-060C-43B2-87FF-52E265F14A33}" type="slidenum">
              <a:rPr lang="en-US" sz="1200">
                <a:cs typeface="Arial" charset="0"/>
              </a:rPr>
              <a:pPr algn="r"/>
              <a:t>21</a:t>
            </a:fld>
            <a:endParaRPr lang="en-US" sz="1200">
              <a:cs typeface="Arial" charset="0"/>
            </a:endParaRPr>
          </a:p>
        </p:txBody>
      </p:sp>
      <p:sp>
        <p:nvSpPr>
          <p:cNvPr id="75780" name="Rectangle 2"/>
          <p:cNvSpPr>
            <a:spLocks noGrp="1" noRot="1" noChangeAspect="1" noChangeArrowheads="1" noTextEdit="1"/>
          </p:cNvSpPr>
          <p:nvPr>
            <p:ph type="sldImg"/>
          </p:nvPr>
        </p:nvSpPr>
        <p:spPr>
          <a:xfrm>
            <a:off x="1144588" y="534988"/>
            <a:ext cx="4572000" cy="3429000"/>
          </a:xfrm>
          <a:ln/>
        </p:spPr>
      </p:sp>
      <p:sp>
        <p:nvSpPr>
          <p:cNvPr id="75781" name="Rectangle 3"/>
          <p:cNvSpPr>
            <a:spLocks noGrp="1" noChangeArrowheads="1"/>
          </p:cNvSpPr>
          <p:nvPr>
            <p:ph type="body" idx="1"/>
          </p:nvPr>
        </p:nvSpPr>
        <p:spPr>
          <a:xfrm>
            <a:off x="685800" y="4248150"/>
            <a:ext cx="5486400" cy="4210050"/>
          </a:xfrm>
          <a:noFill/>
          <a:ln/>
        </p:spPr>
        <p:txBody>
          <a:bodyPr lIns="91432" tIns="45716" rIns="91432" bIns="45716"/>
          <a:lstStyle/>
          <a:p>
            <a:pPr eaLnBrk="1" hangingPunct="1"/>
            <a:r>
              <a:rPr lang="en-US" dirty="0"/>
              <a:t>Total-cost curve: relationship between quantity produced and total costs; Gets steeper as the amount produced rises b/c of diminishing marginal product: producing one additional unit of output requires a lot of additional units of inputs.</a:t>
            </a:r>
          </a:p>
          <a:p>
            <a:pPr eaLnBrk="1" hangingPunct="1"/>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22</a:t>
            </a:fld>
            <a:endParaRPr lang="en-US"/>
          </a:p>
        </p:txBody>
      </p:sp>
    </p:spTree>
    <p:extLst>
      <p:ext uri="{BB962C8B-B14F-4D97-AF65-F5344CB8AC3E}">
        <p14:creationId xmlns:p14="http://schemas.microsoft.com/office/powerpoint/2010/main" val="33046529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B649AC2E-D718-432C-B711-2262A413EC06}" type="slidenum">
              <a:rPr lang="en-US" smtClean="0"/>
              <a:pPr/>
              <a:t>23</a:t>
            </a:fld>
            <a:endParaRPr lang="en-US"/>
          </a:p>
        </p:txBody>
      </p:sp>
      <p:sp>
        <p:nvSpPr>
          <p:cNvPr id="7782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2" tIns="45716" rIns="91432" bIns="45716" anchor="b"/>
          <a:lstStyle/>
          <a:p>
            <a:pPr algn="r"/>
            <a:fld id="{4166249B-C4B3-4090-AD4C-D4C0411AAA8E}" type="slidenum">
              <a:rPr lang="en-US" sz="1200">
                <a:cs typeface="Arial" charset="0"/>
              </a:rPr>
              <a:pPr algn="r"/>
              <a:t>23</a:t>
            </a:fld>
            <a:endParaRPr lang="en-US" sz="1200">
              <a:cs typeface="Arial" charset="0"/>
            </a:endParaRPr>
          </a:p>
        </p:txBody>
      </p:sp>
      <p:sp>
        <p:nvSpPr>
          <p:cNvPr id="77828" name="Rectangle 2"/>
          <p:cNvSpPr>
            <a:spLocks noGrp="1" noRot="1" noChangeAspect="1" noChangeArrowheads="1" noTextEdit="1"/>
          </p:cNvSpPr>
          <p:nvPr>
            <p:ph type="sldImg"/>
          </p:nvPr>
        </p:nvSpPr>
        <p:spPr>
          <a:xfrm>
            <a:off x="1144588" y="534988"/>
            <a:ext cx="4572000" cy="3429000"/>
          </a:xfrm>
          <a:ln/>
        </p:spPr>
      </p:sp>
      <p:sp>
        <p:nvSpPr>
          <p:cNvPr id="77829" name="Rectangle 3"/>
          <p:cNvSpPr>
            <a:spLocks noGrp="1" noChangeArrowheads="1"/>
          </p:cNvSpPr>
          <p:nvPr>
            <p:ph type="body" idx="1"/>
          </p:nvPr>
        </p:nvSpPr>
        <p:spPr>
          <a:xfrm>
            <a:off x="685800" y="4248150"/>
            <a:ext cx="5486400" cy="4210050"/>
          </a:xfrm>
          <a:noFill/>
          <a:ln/>
        </p:spPr>
        <p:txBody>
          <a:bodyPr lIns="91432" tIns="45716" rIns="91432" bIns="45716"/>
          <a:lstStyle/>
          <a:p>
            <a:pPr eaLnBrk="1" hangingPunct="1"/>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6E7F84CA-5D11-4F77-BA9E-92A7B6EC791C}" type="slidenum">
              <a:rPr lang="en-US" smtClean="0"/>
              <a:pPr/>
              <a:t>24</a:t>
            </a:fld>
            <a:endParaRPr lang="en-US"/>
          </a:p>
        </p:txBody>
      </p:sp>
      <p:sp>
        <p:nvSpPr>
          <p:cNvPr id="7885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2" tIns="45716" rIns="91432" bIns="45716" anchor="b"/>
          <a:lstStyle/>
          <a:p>
            <a:pPr algn="r"/>
            <a:fld id="{971B05B9-6851-41B5-BE97-4F4F5FDFE4EC}" type="slidenum">
              <a:rPr lang="en-US" sz="1200">
                <a:cs typeface="Arial" charset="0"/>
              </a:rPr>
              <a:pPr algn="r"/>
              <a:t>24</a:t>
            </a:fld>
            <a:endParaRPr lang="en-US" sz="1200">
              <a:cs typeface="Arial" charset="0"/>
            </a:endParaRPr>
          </a:p>
        </p:txBody>
      </p:sp>
      <p:sp>
        <p:nvSpPr>
          <p:cNvPr id="78852" name="Rectangle 2"/>
          <p:cNvSpPr>
            <a:spLocks noGrp="1" noRot="1" noChangeAspect="1" noChangeArrowheads="1" noTextEdit="1"/>
          </p:cNvSpPr>
          <p:nvPr>
            <p:ph type="sldImg"/>
          </p:nvPr>
        </p:nvSpPr>
        <p:spPr>
          <a:xfrm>
            <a:off x="1144588" y="534988"/>
            <a:ext cx="4572000" cy="3429000"/>
          </a:xfrm>
          <a:ln/>
        </p:spPr>
      </p:sp>
      <p:sp>
        <p:nvSpPr>
          <p:cNvPr id="78853" name="Rectangle 3"/>
          <p:cNvSpPr>
            <a:spLocks noGrp="1" noChangeArrowheads="1"/>
          </p:cNvSpPr>
          <p:nvPr>
            <p:ph type="body" idx="1"/>
          </p:nvPr>
        </p:nvSpPr>
        <p:spPr>
          <a:xfrm>
            <a:off x="685800" y="4248150"/>
            <a:ext cx="5486400" cy="4210050"/>
          </a:xfrm>
          <a:noFill/>
          <a:ln/>
        </p:spPr>
        <p:txBody>
          <a:bodyPr lIns="91432" tIns="45716" rIns="91432" bIns="45716"/>
          <a:lstStyle/>
          <a:p>
            <a:pPr eaLnBrk="1" hangingPunct="1"/>
            <a:r>
              <a:rPr lang="en-US" dirty="0"/>
              <a:t>MC usually rises as Q rises, as in this example.</a:t>
            </a:r>
          </a:p>
          <a:p>
            <a:pPr eaLnBrk="1" hangingPunct="1"/>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In the next chapter, we will learn more about how firms choose Q to maximize their profits. </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25</a:t>
            </a:fld>
            <a:endParaRPr lang="en-US"/>
          </a:p>
        </p:txBody>
      </p:sp>
    </p:spTree>
    <p:extLst>
      <p:ext uri="{BB962C8B-B14F-4D97-AF65-F5344CB8AC3E}">
        <p14:creationId xmlns:p14="http://schemas.microsoft.com/office/powerpoint/2010/main" val="4440847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If you did Active Learning 1 and created a class-generated list of Ford Motor Company’ costs, you might return to that list and ask students which of the costs on their list are fixed and which are variable.  </a:t>
            </a:r>
          </a:p>
        </p:txBody>
      </p:sp>
      <p:sp>
        <p:nvSpPr>
          <p:cNvPr id="4" name="Slide Number Placeholder 3"/>
          <p:cNvSpPr>
            <a:spLocks noGrp="1"/>
          </p:cNvSpPr>
          <p:nvPr>
            <p:ph type="sldNum" sz="quarter" idx="10"/>
          </p:nvPr>
        </p:nvSpPr>
        <p:spPr/>
        <p:txBody>
          <a:bodyPr/>
          <a:lstStyle/>
          <a:p>
            <a:fld id="{2CAF6792-DBE1-4461-97FA-F85A7B48814E}" type="slidenum">
              <a:rPr lang="en-US" smtClean="0"/>
              <a:t>26</a:t>
            </a:fld>
            <a:endParaRPr lang="en-US"/>
          </a:p>
        </p:txBody>
      </p:sp>
    </p:spTree>
    <p:extLst>
      <p:ext uri="{BB962C8B-B14F-4D97-AF65-F5344CB8AC3E}">
        <p14:creationId xmlns:p14="http://schemas.microsoft.com/office/powerpoint/2010/main" val="25716332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27</a:t>
            </a:fld>
            <a:endParaRPr lang="en-US"/>
          </a:p>
        </p:txBody>
      </p:sp>
    </p:spTree>
    <p:extLst>
      <p:ext uri="{BB962C8B-B14F-4D97-AF65-F5344CB8AC3E}">
        <p14:creationId xmlns:p14="http://schemas.microsoft.com/office/powerpoint/2010/main" val="39491269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E1A4E970-39B6-4DD3-9503-179249B7D18B}" type="slidenum">
              <a:rPr lang="en-US" smtClean="0"/>
              <a:pPr/>
              <a:t>28</a:t>
            </a:fld>
            <a:endParaRPr lang="en-US"/>
          </a:p>
        </p:txBody>
      </p:sp>
      <p:sp>
        <p:nvSpPr>
          <p:cNvPr id="8294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2" tIns="45716" rIns="91432" bIns="45716" anchor="b"/>
          <a:lstStyle/>
          <a:p>
            <a:pPr algn="r"/>
            <a:fld id="{B1D540D6-C66B-442C-AB10-E4C0B2664816}" type="slidenum">
              <a:rPr lang="en-US" sz="1200">
                <a:cs typeface="Arial" charset="0"/>
              </a:rPr>
              <a:pPr algn="r"/>
              <a:t>28</a:t>
            </a:fld>
            <a:endParaRPr lang="en-US" sz="1200">
              <a:cs typeface="Arial" charset="0"/>
            </a:endParaRPr>
          </a:p>
        </p:txBody>
      </p:sp>
      <p:sp>
        <p:nvSpPr>
          <p:cNvPr id="82948" name="Rectangle 2"/>
          <p:cNvSpPr>
            <a:spLocks noGrp="1" noRot="1" noChangeAspect="1" noChangeArrowheads="1" noTextEdit="1"/>
          </p:cNvSpPr>
          <p:nvPr>
            <p:ph type="sldImg"/>
          </p:nvPr>
        </p:nvSpPr>
        <p:spPr>
          <a:xfrm>
            <a:off x="1144588" y="534988"/>
            <a:ext cx="4572000" cy="3429000"/>
          </a:xfrm>
          <a:ln/>
        </p:spPr>
      </p:sp>
      <p:sp>
        <p:nvSpPr>
          <p:cNvPr id="3" name="Notes Placeholder 2">
            <a:extLst>
              <a:ext uri="{FF2B5EF4-FFF2-40B4-BE49-F238E27FC236}">
                <a16:creationId xmlns:a16="http://schemas.microsoft.com/office/drawing/2014/main" id="{6505ABC1-F42E-DCB1-EC18-82D42E9B714A}"/>
              </a:ext>
            </a:extLst>
          </p:cNvPr>
          <p:cNvSpPr>
            <a:spLocks noGrp="1"/>
          </p:cNvSpPr>
          <p:nvPr>
            <p:ph type="body" sz="quarter" idx="3"/>
          </p:nvPr>
        </p:nvSpPr>
        <p:spPr/>
        <p:txBody>
          <a:bodyPr/>
          <a:lstStyle/>
          <a:p>
            <a:endParaRPr lang="en-IN"/>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77DB12AB-CF87-4EEA-BE2F-20228F58D196}" type="slidenum">
              <a:rPr lang="en-US" smtClean="0"/>
              <a:pPr/>
              <a:t>29</a:t>
            </a:fld>
            <a:endParaRPr lang="en-US"/>
          </a:p>
        </p:txBody>
      </p:sp>
      <p:sp>
        <p:nvSpPr>
          <p:cNvPr id="8397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2" tIns="45716" rIns="91432" bIns="45716" anchor="b"/>
          <a:lstStyle/>
          <a:p>
            <a:pPr algn="r"/>
            <a:fld id="{DD232FF3-21AA-4839-9404-128D69017029}" type="slidenum">
              <a:rPr lang="en-US" sz="1200">
                <a:cs typeface="Arial" charset="0"/>
              </a:rPr>
              <a:pPr algn="r"/>
              <a:t>29</a:t>
            </a:fld>
            <a:endParaRPr lang="en-US" sz="1200">
              <a:cs typeface="Arial" charset="0"/>
            </a:endParaRPr>
          </a:p>
        </p:txBody>
      </p:sp>
      <p:sp>
        <p:nvSpPr>
          <p:cNvPr id="83972" name="Rectangle 2"/>
          <p:cNvSpPr>
            <a:spLocks noGrp="1" noRot="1" noChangeAspect="1" noChangeArrowheads="1" noTextEdit="1"/>
          </p:cNvSpPr>
          <p:nvPr>
            <p:ph type="sldImg"/>
          </p:nvPr>
        </p:nvSpPr>
        <p:spPr>
          <a:xfrm>
            <a:off x="1144588" y="534988"/>
            <a:ext cx="4572000" cy="3429000"/>
          </a:xfrm>
          <a:ln/>
        </p:spPr>
      </p:sp>
      <p:sp>
        <p:nvSpPr>
          <p:cNvPr id="3" name="Notes Placeholder 2">
            <a:extLst>
              <a:ext uri="{FF2B5EF4-FFF2-40B4-BE49-F238E27FC236}">
                <a16:creationId xmlns:a16="http://schemas.microsoft.com/office/drawing/2014/main" id="{A60A949E-1F1D-231B-7C3F-90E45D3C0DD2}"/>
              </a:ext>
            </a:extLst>
          </p:cNvPr>
          <p:cNvSpPr>
            <a:spLocks noGrp="1"/>
          </p:cNvSpPr>
          <p:nvPr>
            <p:ph type="body" sz="quarter" idx="3"/>
          </p:nvPr>
        </p:nvSpPr>
        <p:spPr/>
        <p:txBody>
          <a:bodyPr/>
          <a:lstStyle/>
          <a:p>
            <a:endParaRPr lang="en-IN"/>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D2A23872-737A-4070-B34B-A130B2753730}" type="slidenum">
              <a:rPr lang="en-US" smtClean="0"/>
              <a:pPr/>
              <a:t>30</a:t>
            </a:fld>
            <a:endParaRPr lang="en-US"/>
          </a:p>
        </p:txBody>
      </p:sp>
      <p:sp>
        <p:nvSpPr>
          <p:cNvPr id="8499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2" tIns="45716" rIns="91432" bIns="45716" anchor="b"/>
          <a:lstStyle/>
          <a:p>
            <a:pPr algn="r"/>
            <a:fld id="{8725F5C6-A01C-4591-B126-97C8F3D8B2A5}" type="slidenum">
              <a:rPr lang="en-US" sz="1200">
                <a:cs typeface="Arial" charset="0"/>
              </a:rPr>
              <a:pPr algn="r"/>
              <a:t>30</a:t>
            </a:fld>
            <a:endParaRPr lang="en-US" sz="1200">
              <a:cs typeface="Arial" charset="0"/>
            </a:endParaRPr>
          </a:p>
        </p:txBody>
      </p:sp>
      <p:sp>
        <p:nvSpPr>
          <p:cNvPr id="84996" name="Rectangle 2"/>
          <p:cNvSpPr>
            <a:spLocks noGrp="1" noRot="1" noChangeAspect="1" noChangeArrowheads="1" noTextEdit="1"/>
          </p:cNvSpPr>
          <p:nvPr>
            <p:ph type="sldImg"/>
          </p:nvPr>
        </p:nvSpPr>
        <p:spPr>
          <a:xfrm>
            <a:off x="1144588" y="534988"/>
            <a:ext cx="4572000" cy="3429000"/>
          </a:xfrm>
          <a:ln/>
        </p:spPr>
      </p:sp>
      <p:sp>
        <p:nvSpPr>
          <p:cNvPr id="3" name="Notes Placeholder 2">
            <a:extLst>
              <a:ext uri="{FF2B5EF4-FFF2-40B4-BE49-F238E27FC236}">
                <a16:creationId xmlns:a16="http://schemas.microsoft.com/office/drawing/2014/main" id="{681EA75C-8280-6CB1-3F76-85E4E8E0D1B2}"/>
              </a:ext>
            </a:extLst>
          </p:cNvPr>
          <p:cNvSpPr>
            <a:spLocks noGrp="1"/>
          </p:cNvSpPr>
          <p:nvPr>
            <p:ph type="body" sz="quarter" idx="3"/>
          </p:nvPr>
        </p:nvSpPr>
        <p:spPr/>
        <p:txBody>
          <a:bodyPr/>
          <a:lstStyle/>
          <a:p>
            <a:endParaRPr lang="en-IN"/>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20F81D0F-97B0-4D02-94CA-9C1769D559D5}" type="slidenum">
              <a:rPr lang="en-US" smtClean="0"/>
              <a:pPr/>
              <a:t>31</a:t>
            </a:fld>
            <a:endParaRPr lang="en-US"/>
          </a:p>
        </p:txBody>
      </p:sp>
      <p:sp>
        <p:nvSpPr>
          <p:cNvPr id="8601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2" tIns="45716" rIns="91432" bIns="45716" anchor="b"/>
          <a:lstStyle/>
          <a:p>
            <a:pPr algn="r"/>
            <a:fld id="{F9C00AA4-49A8-4DF9-B91E-0C58780F9D6F}" type="slidenum">
              <a:rPr lang="en-US" sz="1200">
                <a:cs typeface="Arial" charset="0"/>
              </a:rPr>
              <a:pPr algn="r"/>
              <a:t>31</a:t>
            </a:fld>
            <a:endParaRPr lang="en-US" sz="1200">
              <a:cs typeface="Arial" charset="0"/>
            </a:endParaRPr>
          </a:p>
        </p:txBody>
      </p:sp>
      <p:sp>
        <p:nvSpPr>
          <p:cNvPr id="86020" name="Rectangle 2"/>
          <p:cNvSpPr>
            <a:spLocks noGrp="1" noRot="1" noChangeAspect="1" noChangeArrowheads="1" noTextEdit="1"/>
          </p:cNvSpPr>
          <p:nvPr>
            <p:ph type="sldImg"/>
          </p:nvPr>
        </p:nvSpPr>
        <p:spPr>
          <a:xfrm>
            <a:off x="1144588" y="534988"/>
            <a:ext cx="4572000" cy="3429000"/>
          </a:xfrm>
          <a:ln/>
        </p:spPr>
      </p:sp>
      <p:sp>
        <p:nvSpPr>
          <p:cNvPr id="3" name="Notes Placeholder 2">
            <a:extLst>
              <a:ext uri="{FF2B5EF4-FFF2-40B4-BE49-F238E27FC236}">
                <a16:creationId xmlns:a16="http://schemas.microsoft.com/office/drawing/2014/main" id="{09FD0D70-73EC-71D5-4348-B756F3B8A0AF}"/>
              </a:ext>
            </a:extLst>
          </p:cNvPr>
          <p:cNvSpPr>
            <a:spLocks noGrp="1"/>
          </p:cNvSpPr>
          <p:nvPr>
            <p:ph type="body" sz="quarter" idx="3"/>
          </p:nvPr>
        </p:nvSpPr>
        <p:spPr/>
        <p:txBody>
          <a:bodyPr/>
          <a:lstStyle/>
          <a:p>
            <a:endParaRPr lang="en-IN"/>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FA035962-B8F6-499B-9F1D-CF03D29A13FB}" type="slidenum">
              <a:rPr lang="en-US" smtClean="0"/>
              <a:pPr/>
              <a:t>32</a:t>
            </a:fld>
            <a:endParaRPr lang="en-US"/>
          </a:p>
        </p:txBody>
      </p:sp>
      <p:sp>
        <p:nvSpPr>
          <p:cNvPr id="8704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2" tIns="45716" rIns="91432" bIns="45716" anchor="b"/>
          <a:lstStyle/>
          <a:p>
            <a:pPr algn="r"/>
            <a:fld id="{A9CFC574-0415-45E5-B2F1-BBC3DC376D20}" type="slidenum">
              <a:rPr lang="en-US" sz="1200">
                <a:cs typeface="Arial" charset="0"/>
              </a:rPr>
              <a:pPr algn="r"/>
              <a:t>32</a:t>
            </a:fld>
            <a:endParaRPr lang="en-US" sz="1200">
              <a:cs typeface="Arial" charset="0"/>
            </a:endParaRPr>
          </a:p>
        </p:txBody>
      </p:sp>
      <p:sp>
        <p:nvSpPr>
          <p:cNvPr id="87044" name="Rectangle 2"/>
          <p:cNvSpPr>
            <a:spLocks noGrp="1" noRot="1" noChangeAspect="1" noChangeArrowheads="1" noTextEdit="1"/>
          </p:cNvSpPr>
          <p:nvPr>
            <p:ph type="sldImg"/>
          </p:nvPr>
        </p:nvSpPr>
        <p:spPr>
          <a:xfrm>
            <a:off x="1144588" y="534988"/>
            <a:ext cx="4572000" cy="3429000"/>
          </a:xfrm>
          <a:ln/>
        </p:spPr>
      </p:sp>
      <p:sp>
        <p:nvSpPr>
          <p:cNvPr id="3" name="Notes Placeholder 2">
            <a:extLst>
              <a:ext uri="{FF2B5EF4-FFF2-40B4-BE49-F238E27FC236}">
                <a16:creationId xmlns:a16="http://schemas.microsoft.com/office/drawing/2014/main" id="{E5134782-00BB-291A-B073-5DF3E7215F50}"/>
              </a:ext>
            </a:extLst>
          </p:cNvPr>
          <p:cNvSpPr>
            <a:spLocks noGrp="1"/>
          </p:cNvSpPr>
          <p:nvPr>
            <p:ph type="body" sz="quarter" idx="3"/>
          </p:nvPr>
        </p:nvSpPr>
        <p:spPr/>
        <p:txBody>
          <a:bodyPr/>
          <a:lstStyle/>
          <a:p>
            <a:endParaRPr lang="en-IN"/>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1B02EFF0-2AAD-4838-AE17-70E9EF97A7EB}" type="slidenum">
              <a:rPr lang="en-US" smtClean="0"/>
              <a:pPr/>
              <a:t>33</a:t>
            </a:fld>
            <a:endParaRPr lang="en-US"/>
          </a:p>
        </p:txBody>
      </p:sp>
      <p:sp>
        <p:nvSpPr>
          <p:cNvPr id="8806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2" tIns="45716" rIns="91432" bIns="45716" anchor="b"/>
          <a:lstStyle/>
          <a:p>
            <a:pPr algn="r"/>
            <a:fld id="{E27F024F-86ED-48BB-BB07-EBD84E2872F3}" type="slidenum">
              <a:rPr lang="en-US" sz="1200">
                <a:cs typeface="Arial" charset="0"/>
              </a:rPr>
              <a:pPr algn="r"/>
              <a:t>33</a:t>
            </a:fld>
            <a:endParaRPr lang="en-US" sz="1200">
              <a:cs typeface="Arial" charset="0"/>
            </a:endParaRPr>
          </a:p>
        </p:txBody>
      </p:sp>
      <p:sp>
        <p:nvSpPr>
          <p:cNvPr id="88068" name="Rectangle 2"/>
          <p:cNvSpPr>
            <a:spLocks noGrp="1" noRot="1" noChangeAspect="1" noChangeArrowheads="1" noTextEdit="1"/>
          </p:cNvSpPr>
          <p:nvPr>
            <p:ph type="sldImg"/>
          </p:nvPr>
        </p:nvSpPr>
        <p:spPr>
          <a:xfrm>
            <a:off x="1144588" y="534988"/>
            <a:ext cx="4572000" cy="3429000"/>
          </a:xfrm>
          <a:ln/>
        </p:spPr>
      </p:sp>
      <p:sp>
        <p:nvSpPr>
          <p:cNvPr id="3" name="Notes Placeholder 2">
            <a:extLst>
              <a:ext uri="{FF2B5EF4-FFF2-40B4-BE49-F238E27FC236}">
                <a16:creationId xmlns:a16="http://schemas.microsoft.com/office/drawing/2014/main" id="{4452D0FC-DED3-75C9-A556-4D9D5C153BC4}"/>
              </a:ext>
            </a:extLst>
          </p:cNvPr>
          <p:cNvSpPr>
            <a:spLocks noGrp="1"/>
          </p:cNvSpPr>
          <p:nvPr>
            <p:ph type="body" sz="quarter" idx="3"/>
          </p:nvPr>
        </p:nvSpPr>
        <p:spPr/>
        <p:txBody>
          <a:bodyPr/>
          <a:lstStyle/>
          <a:p>
            <a:endParaRPr lang="en-IN"/>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A7F9AE6F-E201-47BA-8B45-41B6832A6B86}" type="slidenum">
              <a:rPr lang="en-US" smtClean="0"/>
              <a:pPr/>
              <a:t>34</a:t>
            </a:fld>
            <a:endParaRPr lang="en-US"/>
          </a:p>
        </p:txBody>
      </p:sp>
      <p:sp>
        <p:nvSpPr>
          <p:cNvPr id="8909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2" tIns="45716" rIns="91432" bIns="45716" anchor="b"/>
          <a:lstStyle/>
          <a:p>
            <a:pPr algn="r"/>
            <a:fld id="{BD29A6C9-354C-484C-85DD-F976E965A3FE}" type="slidenum">
              <a:rPr lang="en-US" sz="1200">
                <a:cs typeface="Arial" charset="0"/>
              </a:rPr>
              <a:pPr algn="r"/>
              <a:t>34</a:t>
            </a:fld>
            <a:endParaRPr lang="en-US" sz="1200">
              <a:cs typeface="Arial" charset="0"/>
            </a:endParaRPr>
          </a:p>
        </p:txBody>
      </p:sp>
      <p:sp>
        <p:nvSpPr>
          <p:cNvPr id="89092" name="Rectangle 2"/>
          <p:cNvSpPr>
            <a:spLocks noGrp="1" noRot="1" noChangeAspect="1" noChangeArrowheads="1" noTextEdit="1"/>
          </p:cNvSpPr>
          <p:nvPr>
            <p:ph type="sldImg"/>
          </p:nvPr>
        </p:nvSpPr>
        <p:spPr>
          <a:xfrm>
            <a:off x="1144588" y="534988"/>
            <a:ext cx="4572000" cy="3429000"/>
          </a:xfrm>
          <a:ln/>
        </p:spPr>
      </p:sp>
      <p:sp>
        <p:nvSpPr>
          <p:cNvPr id="89093" name="Rectangle 3"/>
          <p:cNvSpPr>
            <a:spLocks noGrp="1" noChangeArrowheads="1"/>
          </p:cNvSpPr>
          <p:nvPr>
            <p:ph type="body" idx="1"/>
          </p:nvPr>
        </p:nvSpPr>
        <p:spPr>
          <a:xfrm>
            <a:off x="685800" y="4248150"/>
            <a:ext cx="5486400" cy="4210050"/>
          </a:xfrm>
          <a:noFill/>
          <a:ln/>
        </p:spPr>
        <p:txBody>
          <a:bodyPr lIns="91432" tIns="45716" rIns="91432" bIns="45716"/>
          <a:lstStyle/>
          <a:p>
            <a:pPr eaLnBrk="1" hangingPunct="1"/>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726357EF-77F6-4CA1-A209-8B764F3B8328}" type="slidenum">
              <a:rPr lang="en-US" smtClean="0"/>
              <a:pPr/>
              <a:t>35</a:t>
            </a:fld>
            <a:endParaRPr lang="en-US"/>
          </a:p>
        </p:txBody>
      </p:sp>
      <p:sp>
        <p:nvSpPr>
          <p:cNvPr id="9318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2" tIns="45716" rIns="91432" bIns="45716" anchor="b"/>
          <a:lstStyle/>
          <a:p>
            <a:pPr algn="r"/>
            <a:fld id="{3BCE120C-3D4E-4BD8-AEBB-B2CE1665D468}" type="slidenum">
              <a:rPr lang="en-US" sz="1200">
                <a:cs typeface="Arial" charset="0"/>
              </a:rPr>
              <a:pPr algn="r"/>
              <a:t>35</a:t>
            </a:fld>
            <a:endParaRPr lang="en-US" sz="1200">
              <a:cs typeface="Arial" charset="0"/>
            </a:endParaRPr>
          </a:p>
        </p:txBody>
      </p:sp>
      <p:sp>
        <p:nvSpPr>
          <p:cNvPr id="93188" name="Rectangle 2"/>
          <p:cNvSpPr>
            <a:spLocks noGrp="1" noRot="1" noChangeAspect="1" noChangeArrowheads="1" noTextEdit="1"/>
          </p:cNvSpPr>
          <p:nvPr>
            <p:ph type="sldImg"/>
          </p:nvPr>
        </p:nvSpPr>
        <p:spPr>
          <a:xfrm>
            <a:off x="1144588" y="534988"/>
            <a:ext cx="4572000" cy="3429000"/>
          </a:xfrm>
          <a:ln/>
        </p:spPr>
      </p:sp>
      <p:sp>
        <p:nvSpPr>
          <p:cNvPr id="3" name="Notes Placeholder 2">
            <a:extLst>
              <a:ext uri="{FF2B5EF4-FFF2-40B4-BE49-F238E27FC236}">
                <a16:creationId xmlns:a16="http://schemas.microsoft.com/office/drawing/2014/main" id="{E29A6F41-1F35-D820-852E-488D83365386}"/>
              </a:ext>
            </a:extLst>
          </p:cNvPr>
          <p:cNvSpPr>
            <a:spLocks noGrp="1"/>
          </p:cNvSpPr>
          <p:nvPr>
            <p:ph type="body" sz="quarter" idx="3"/>
          </p:nvPr>
        </p:nvSpPr>
        <p:spPr/>
        <p:txBody>
          <a:bodyPr/>
          <a:lstStyle/>
          <a:p>
            <a:endParaRPr lang="en-IN"/>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36</a:t>
            </a:fld>
            <a:endParaRPr lang="en-US"/>
          </a:p>
        </p:txBody>
      </p:sp>
    </p:spTree>
    <p:extLst>
      <p:ext uri="{BB962C8B-B14F-4D97-AF65-F5344CB8AC3E}">
        <p14:creationId xmlns:p14="http://schemas.microsoft.com/office/powerpoint/2010/main" val="7764100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p:txBody>
          <a:bodyPr/>
          <a:lstStyle/>
          <a:p>
            <a:fld id="{67A3F6BA-F70D-469C-A304-42B3B2F7B24F}" type="slidenum">
              <a:rPr lang="en-US" smtClean="0">
                <a:solidFill>
                  <a:prstClr val="black"/>
                </a:solidFill>
                <a:latin typeface="Calibri"/>
              </a:rPr>
              <a:pPr/>
              <a:t>37</a:t>
            </a:fld>
            <a:endParaRPr lang="en-US">
              <a:solidFill>
                <a:prstClr val="black"/>
              </a:solidFill>
              <a:latin typeface="Calibri"/>
            </a:endParaRPr>
          </a:p>
        </p:txBody>
      </p:sp>
      <p:sp>
        <p:nvSpPr>
          <p:cNvPr id="7" name="Slide Image Placeholder 6"/>
          <p:cNvSpPr>
            <a:spLocks noGrp="1" noRot="1" noChangeAspect="1"/>
          </p:cNvSpPr>
          <p:nvPr>
            <p:ph type="sldImg"/>
          </p:nvPr>
        </p:nvSpPr>
        <p:spPr>
          <a:xfrm>
            <a:off x="1295400" y="609600"/>
            <a:ext cx="4191000" cy="3143250"/>
          </a:xfrm>
        </p:spPr>
      </p:sp>
      <p:sp>
        <p:nvSpPr>
          <p:cNvPr id="3" name="Notes Placeholder 2">
            <a:extLst>
              <a:ext uri="{FF2B5EF4-FFF2-40B4-BE49-F238E27FC236}">
                <a16:creationId xmlns:a16="http://schemas.microsoft.com/office/drawing/2014/main" id="{B939710E-A33A-35F9-2458-E88FA46FEF35}"/>
              </a:ext>
            </a:extLst>
          </p:cNvPr>
          <p:cNvSpPr>
            <a:spLocks noGrp="1"/>
          </p:cNvSpPr>
          <p:nvPr>
            <p:ph type="body" sz="quarter" idx="3"/>
          </p:nvPr>
        </p:nvSpPr>
        <p:spPr/>
        <p:txBody>
          <a:bodyPr/>
          <a:lstStyle/>
          <a:p>
            <a:endParaRPr lang="en-IN"/>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38</a:t>
            </a:fld>
            <a:endParaRPr lang="en-US"/>
          </a:p>
        </p:txBody>
      </p:sp>
    </p:spTree>
    <p:extLst>
      <p:ext uri="{BB962C8B-B14F-4D97-AF65-F5344CB8AC3E}">
        <p14:creationId xmlns:p14="http://schemas.microsoft.com/office/powerpoint/2010/main" val="267965623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1BD47781-7E17-4EC1-974E-BFFA02854E20}" type="slidenum">
              <a:rPr lang="en-US" smtClean="0"/>
              <a:pPr/>
              <a:t>39</a:t>
            </a:fld>
            <a:endParaRPr lang="en-US"/>
          </a:p>
        </p:txBody>
      </p:sp>
      <p:sp>
        <p:nvSpPr>
          <p:cNvPr id="9523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2" tIns="45716" rIns="91432" bIns="45716" anchor="b"/>
          <a:lstStyle/>
          <a:p>
            <a:pPr algn="r"/>
            <a:fld id="{DB3EA68B-2F53-4D13-96A2-DF898DBCA39E}" type="slidenum">
              <a:rPr lang="en-US" sz="1200">
                <a:cs typeface="Arial" charset="0"/>
              </a:rPr>
              <a:pPr algn="r"/>
              <a:t>39</a:t>
            </a:fld>
            <a:endParaRPr lang="en-US" sz="1200">
              <a:cs typeface="Arial" charset="0"/>
            </a:endParaRPr>
          </a:p>
        </p:txBody>
      </p:sp>
      <p:sp>
        <p:nvSpPr>
          <p:cNvPr id="95236" name="Rectangle 2"/>
          <p:cNvSpPr>
            <a:spLocks noGrp="1" noRot="1" noChangeAspect="1" noChangeArrowheads="1" noTextEdit="1"/>
          </p:cNvSpPr>
          <p:nvPr>
            <p:ph type="sldImg"/>
          </p:nvPr>
        </p:nvSpPr>
        <p:spPr>
          <a:xfrm>
            <a:off x="1144588" y="534988"/>
            <a:ext cx="4572000" cy="3429000"/>
          </a:xfrm>
          <a:ln/>
        </p:spPr>
      </p:sp>
      <p:sp>
        <p:nvSpPr>
          <p:cNvPr id="95237" name="Rectangle 3"/>
          <p:cNvSpPr>
            <a:spLocks noGrp="1" noChangeArrowheads="1"/>
          </p:cNvSpPr>
          <p:nvPr>
            <p:ph type="body" idx="1"/>
          </p:nvPr>
        </p:nvSpPr>
        <p:spPr>
          <a:xfrm>
            <a:off x="685800" y="4248150"/>
            <a:ext cx="5486400" cy="4210050"/>
          </a:xfrm>
          <a:noFill/>
          <a:ln/>
        </p:spPr>
        <p:txBody>
          <a:bodyPr lIns="91432" tIns="45716" rIns="91432" bIns="45716"/>
          <a:lstStyle/>
          <a:p>
            <a:pPr eaLnBrk="1" hangingPunct="1"/>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A8541D53-B9F6-49E6-9D8F-2B4BB99F2CF9}" type="slidenum">
              <a:rPr lang="en-US" smtClean="0"/>
              <a:pPr/>
              <a:t>40</a:t>
            </a:fld>
            <a:endParaRPr lang="en-US"/>
          </a:p>
        </p:txBody>
      </p:sp>
      <p:sp>
        <p:nvSpPr>
          <p:cNvPr id="9625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2" tIns="45716" rIns="91432" bIns="45716" anchor="b"/>
          <a:lstStyle/>
          <a:p>
            <a:pPr algn="r"/>
            <a:fld id="{6C19A90B-F8B5-40A7-85C2-6EBE6DCC0DF1}" type="slidenum">
              <a:rPr lang="en-US" sz="1200">
                <a:cs typeface="Arial" charset="0"/>
              </a:rPr>
              <a:pPr algn="r"/>
              <a:t>40</a:t>
            </a:fld>
            <a:endParaRPr lang="en-US" sz="1200">
              <a:cs typeface="Arial" charset="0"/>
            </a:endParaRPr>
          </a:p>
        </p:txBody>
      </p:sp>
      <p:sp>
        <p:nvSpPr>
          <p:cNvPr id="96260" name="Rectangle 2"/>
          <p:cNvSpPr>
            <a:spLocks noGrp="1" noRot="1" noChangeAspect="1" noChangeArrowheads="1" noTextEdit="1"/>
          </p:cNvSpPr>
          <p:nvPr>
            <p:ph type="sldImg"/>
          </p:nvPr>
        </p:nvSpPr>
        <p:spPr>
          <a:xfrm>
            <a:off x="1144588" y="534988"/>
            <a:ext cx="4572000" cy="3429000"/>
          </a:xfrm>
          <a:ln/>
        </p:spPr>
      </p:sp>
      <p:sp>
        <p:nvSpPr>
          <p:cNvPr id="3" name="Notes Placeholder 2">
            <a:extLst>
              <a:ext uri="{FF2B5EF4-FFF2-40B4-BE49-F238E27FC236}">
                <a16:creationId xmlns:a16="http://schemas.microsoft.com/office/drawing/2014/main" id="{876E1ADA-0AC8-802D-731B-A55F48DDACDD}"/>
              </a:ext>
            </a:extLst>
          </p:cNvPr>
          <p:cNvSpPr>
            <a:spLocks noGrp="1"/>
          </p:cNvSpPr>
          <p:nvPr>
            <p:ph type="body" sz="quarter" idx="3"/>
          </p:nvPr>
        </p:nvSpPr>
        <p:spPr/>
        <p:txBody>
          <a:bodyPr/>
          <a:lstStyle/>
          <a:p>
            <a:endParaRPr lang="en-IN"/>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C95549DA-98A2-451A-BC9B-A558BA0500EC}" type="slidenum">
              <a:rPr lang="en-US" smtClean="0"/>
              <a:pPr/>
              <a:t>41</a:t>
            </a:fld>
            <a:endParaRPr lang="en-US"/>
          </a:p>
        </p:txBody>
      </p:sp>
      <p:sp>
        <p:nvSpPr>
          <p:cNvPr id="9728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2" tIns="45716" rIns="91432" bIns="45716" anchor="b"/>
          <a:lstStyle/>
          <a:p>
            <a:pPr algn="r"/>
            <a:fld id="{894BF1A6-4AAF-4B44-86E9-0DDE097D7164}" type="slidenum">
              <a:rPr lang="en-US" sz="1200">
                <a:cs typeface="Arial" charset="0"/>
              </a:rPr>
              <a:pPr algn="r"/>
              <a:t>41</a:t>
            </a:fld>
            <a:endParaRPr lang="en-US" sz="1200">
              <a:cs typeface="Arial" charset="0"/>
            </a:endParaRPr>
          </a:p>
        </p:txBody>
      </p:sp>
      <p:sp>
        <p:nvSpPr>
          <p:cNvPr id="97284" name="Rectangle 2"/>
          <p:cNvSpPr>
            <a:spLocks noGrp="1" noRot="1" noChangeAspect="1" noChangeArrowheads="1" noTextEdit="1"/>
          </p:cNvSpPr>
          <p:nvPr>
            <p:ph type="sldImg"/>
          </p:nvPr>
        </p:nvSpPr>
        <p:spPr>
          <a:xfrm>
            <a:off x="1144588" y="534988"/>
            <a:ext cx="4572000" cy="3429000"/>
          </a:xfrm>
          <a:ln/>
        </p:spPr>
      </p:sp>
      <p:sp>
        <p:nvSpPr>
          <p:cNvPr id="97285" name="Rectangle 3"/>
          <p:cNvSpPr>
            <a:spLocks noGrp="1" noChangeArrowheads="1"/>
          </p:cNvSpPr>
          <p:nvPr>
            <p:ph type="body" idx="1"/>
          </p:nvPr>
        </p:nvSpPr>
        <p:spPr>
          <a:xfrm>
            <a:off x="685800" y="4248150"/>
            <a:ext cx="5486400" cy="4210050"/>
          </a:xfrm>
          <a:noFill/>
          <a:ln/>
        </p:spPr>
        <p:txBody>
          <a:bodyPr lIns="91432" tIns="45716" rIns="91432" bIns="45716"/>
          <a:lstStyle/>
          <a:p>
            <a:pPr eaLnBrk="1" hangingPunct="1"/>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8CE655B8-7286-4CA8-9383-DCDFABA16EFF}" type="slidenum">
              <a:rPr lang="en-US" smtClean="0"/>
              <a:pPr/>
              <a:t>42</a:t>
            </a:fld>
            <a:endParaRPr lang="en-US"/>
          </a:p>
        </p:txBody>
      </p:sp>
      <p:sp>
        <p:nvSpPr>
          <p:cNvPr id="9830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2" tIns="45716" rIns="91432" bIns="45716" anchor="b"/>
          <a:lstStyle/>
          <a:p>
            <a:pPr algn="r"/>
            <a:fld id="{96A47152-4CB6-411C-94C9-9366A47E753C}" type="slidenum">
              <a:rPr lang="en-US" sz="1200">
                <a:cs typeface="Arial" charset="0"/>
              </a:rPr>
              <a:pPr algn="r"/>
              <a:t>42</a:t>
            </a:fld>
            <a:endParaRPr lang="en-US" sz="1200">
              <a:cs typeface="Arial" charset="0"/>
            </a:endParaRPr>
          </a:p>
        </p:txBody>
      </p:sp>
      <p:sp>
        <p:nvSpPr>
          <p:cNvPr id="98308" name="Rectangle 2"/>
          <p:cNvSpPr>
            <a:spLocks noGrp="1" noRot="1" noChangeAspect="1" noChangeArrowheads="1" noTextEdit="1"/>
          </p:cNvSpPr>
          <p:nvPr>
            <p:ph type="sldImg"/>
          </p:nvPr>
        </p:nvSpPr>
        <p:spPr>
          <a:xfrm>
            <a:off x="1144588" y="534988"/>
            <a:ext cx="4572000" cy="3429000"/>
          </a:xfrm>
          <a:ln/>
        </p:spPr>
      </p:sp>
      <p:sp>
        <p:nvSpPr>
          <p:cNvPr id="98309" name="Rectangle 3"/>
          <p:cNvSpPr>
            <a:spLocks noGrp="1" noChangeArrowheads="1"/>
          </p:cNvSpPr>
          <p:nvPr>
            <p:ph type="body" idx="1"/>
          </p:nvPr>
        </p:nvSpPr>
        <p:spPr>
          <a:xfrm>
            <a:off x="685800" y="4248150"/>
            <a:ext cx="5486400" cy="4210050"/>
          </a:xfrm>
          <a:noFill/>
          <a:ln/>
        </p:spPr>
        <p:txBody>
          <a:bodyPr lIns="91432" tIns="45716" rIns="91432" bIns="45716"/>
          <a:lstStyle/>
          <a:p>
            <a:pPr eaLnBrk="1" hangingPunct="1"/>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43</a:t>
            </a:fld>
            <a:endParaRPr lang="en-US"/>
          </a:p>
        </p:txBody>
      </p:sp>
    </p:spTree>
    <p:extLst>
      <p:ext uri="{BB962C8B-B14F-4D97-AF65-F5344CB8AC3E}">
        <p14:creationId xmlns:p14="http://schemas.microsoft.com/office/powerpoint/2010/main" val="35654371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2CAF6792-DBE1-4461-97FA-F85A7B48814E}" type="slidenum">
              <a:rPr lang="en-US" smtClean="0"/>
              <a:t>44</a:t>
            </a:fld>
            <a:endParaRPr lang="en-US"/>
          </a:p>
        </p:txBody>
      </p:sp>
      <p:sp>
        <p:nvSpPr>
          <p:cNvPr id="6" name="Notes Placeholder 5">
            <a:extLst>
              <a:ext uri="{FF2B5EF4-FFF2-40B4-BE49-F238E27FC236}">
                <a16:creationId xmlns:a16="http://schemas.microsoft.com/office/drawing/2014/main" id="{4AF981C4-6841-9CE9-8912-6AC0C780BB77}"/>
              </a:ext>
            </a:extLst>
          </p:cNvPr>
          <p:cNvSpPr>
            <a:spLocks noGrp="1"/>
          </p:cNvSpPr>
          <p:nvPr>
            <p:ph type="body" sz="quarter" idx="3"/>
          </p:nvPr>
        </p:nvSpPr>
        <p:spPr/>
        <p:txBody>
          <a:bodyPr/>
          <a:lstStyle/>
          <a:p>
            <a:endParaRPr lang="en-IN"/>
          </a:p>
        </p:txBody>
      </p:sp>
    </p:spTree>
    <p:extLst>
      <p:ext uri="{BB962C8B-B14F-4D97-AF65-F5344CB8AC3E}">
        <p14:creationId xmlns:p14="http://schemas.microsoft.com/office/powerpoint/2010/main" val="122498816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45</a:t>
            </a:fld>
            <a:endParaRPr lang="en-US"/>
          </a:p>
        </p:txBody>
      </p:sp>
    </p:spTree>
    <p:extLst>
      <p:ext uri="{BB962C8B-B14F-4D97-AF65-F5344CB8AC3E}">
        <p14:creationId xmlns:p14="http://schemas.microsoft.com/office/powerpoint/2010/main" val="23229720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46</a:t>
            </a:fld>
            <a:endParaRPr lang="en-US"/>
          </a:p>
        </p:txBody>
      </p:sp>
    </p:spTree>
    <p:extLst>
      <p:ext uri="{BB962C8B-B14F-4D97-AF65-F5344CB8AC3E}">
        <p14:creationId xmlns:p14="http://schemas.microsoft.com/office/powerpoint/2010/main" val="232297203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47</a:t>
            </a:fld>
            <a:endParaRPr lang="en-US"/>
          </a:p>
        </p:txBody>
      </p:sp>
    </p:spTree>
    <p:extLst>
      <p:ext uri="{BB962C8B-B14F-4D97-AF65-F5344CB8AC3E}">
        <p14:creationId xmlns:p14="http://schemas.microsoft.com/office/powerpoint/2010/main" val="232297203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48</a:t>
            </a:fld>
            <a:endParaRPr lang="en-US"/>
          </a:p>
        </p:txBody>
      </p:sp>
    </p:spTree>
    <p:extLst>
      <p:ext uri="{BB962C8B-B14F-4D97-AF65-F5344CB8AC3E}">
        <p14:creationId xmlns:p14="http://schemas.microsoft.com/office/powerpoint/2010/main" val="23229720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Rectangle 11"/>
          <p:cNvSpPr>
            <a:spLocks noChangeArrowheads="1"/>
          </p:cNvSpPr>
          <p:nvPr userDrawn="1"/>
        </p:nvSpPr>
        <p:spPr bwMode="auto">
          <a:xfrm>
            <a:off x="6054725" y="5707063"/>
            <a:ext cx="3089275"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400">
                <a:solidFill>
                  <a:schemeClr val="tx1"/>
                </a:solidFill>
                <a:latin typeface="Arial" pitchFamily="34" charset="0"/>
              </a:defRPr>
            </a:lvl1pPr>
            <a:lvl2pPr marL="742950" indent="-285750" eaLnBrk="0" hangingPunct="0">
              <a:defRPr sz="3400">
                <a:solidFill>
                  <a:schemeClr val="tx1"/>
                </a:solidFill>
                <a:latin typeface="Arial" pitchFamily="34" charset="0"/>
              </a:defRPr>
            </a:lvl2pPr>
            <a:lvl3pPr marL="1143000" indent="-228600" eaLnBrk="0" hangingPunct="0">
              <a:defRPr sz="3400">
                <a:solidFill>
                  <a:schemeClr val="tx1"/>
                </a:solidFill>
                <a:latin typeface="Arial" pitchFamily="34" charset="0"/>
              </a:defRPr>
            </a:lvl3pPr>
            <a:lvl4pPr marL="1600200" indent="-228600" eaLnBrk="0" hangingPunct="0">
              <a:defRPr sz="3400">
                <a:solidFill>
                  <a:schemeClr val="tx1"/>
                </a:solidFill>
                <a:latin typeface="Arial" pitchFamily="34" charset="0"/>
              </a:defRPr>
            </a:lvl4pPr>
            <a:lvl5pPr marL="2057400" indent="-228600" eaLnBrk="0" hangingPunct="0">
              <a:defRPr sz="3400">
                <a:solidFill>
                  <a:schemeClr val="tx1"/>
                </a:solidFill>
                <a:latin typeface="Arial" pitchFamily="34" charset="0"/>
              </a:defRPr>
            </a:lvl5pPr>
            <a:lvl6pPr marL="2514600" indent="-228600" algn="ctr" eaLnBrk="0" fontAlgn="base" hangingPunct="0">
              <a:spcBef>
                <a:spcPct val="20000"/>
              </a:spcBef>
              <a:spcAft>
                <a:spcPct val="0"/>
              </a:spcAft>
              <a:buChar char="•"/>
              <a:defRPr sz="3400">
                <a:solidFill>
                  <a:schemeClr val="tx1"/>
                </a:solidFill>
                <a:latin typeface="Arial" pitchFamily="34" charset="0"/>
              </a:defRPr>
            </a:lvl6pPr>
            <a:lvl7pPr marL="2971800" indent="-228600" algn="ctr" eaLnBrk="0" fontAlgn="base" hangingPunct="0">
              <a:spcBef>
                <a:spcPct val="20000"/>
              </a:spcBef>
              <a:spcAft>
                <a:spcPct val="0"/>
              </a:spcAft>
              <a:buChar char="•"/>
              <a:defRPr sz="3400">
                <a:solidFill>
                  <a:schemeClr val="tx1"/>
                </a:solidFill>
                <a:latin typeface="Arial" pitchFamily="34" charset="0"/>
              </a:defRPr>
            </a:lvl7pPr>
            <a:lvl8pPr marL="3429000" indent="-228600" algn="ctr" eaLnBrk="0" fontAlgn="base" hangingPunct="0">
              <a:spcBef>
                <a:spcPct val="20000"/>
              </a:spcBef>
              <a:spcAft>
                <a:spcPct val="0"/>
              </a:spcAft>
              <a:buChar char="•"/>
              <a:defRPr sz="3400">
                <a:solidFill>
                  <a:schemeClr val="tx1"/>
                </a:solidFill>
                <a:latin typeface="Arial" pitchFamily="34" charset="0"/>
              </a:defRPr>
            </a:lvl8pPr>
            <a:lvl9pPr marL="3886200" indent="-228600" algn="ctr" eaLnBrk="0" fontAlgn="base" hangingPunct="0">
              <a:spcBef>
                <a:spcPct val="20000"/>
              </a:spcBef>
              <a:spcAft>
                <a:spcPct val="0"/>
              </a:spcAft>
              <a:buChar char="•"/>
              <a:defRPr sz="3400">
                <a:solidFill>
                  <a:schemeClr val="tx1"/>
                </a:solidFill>
                <a:latin typeface="Arial" pitchFamily="34" charset="0"/>
              </a:defRPr>
            </a:lvl9pPr>
          </a:lstStyle>
          <a:p>
            <a:pPr algn="ctr" eaLnBrk="1" fontAlgn="base" hangingPunct="1">
              <a:lnSpc>
                <a:spcPct val="80000"/>
              </a:lnSpc>
              <a:spcBef>
                <a:spcPct val="20000"/>
              </a:spcBef>
              <a:spcAft>
                <a:spcPct val="0"/>
              </a:spcAft>
              <a:defRPr/>
            </a:pPr>
            <a:r>
              <a:rPr lang="en-US" altLang="en-US" sz="1400" dirty="0">
                <a:solidFill>
                  <a:srgbClr val="000000"/>
                </a:solidFill>
              </a:rPr>
              <a:t>Premium PowerPoint Slides by: </a:t>
            </a:r>
          </a:p>
          <a:p>
            <a:pPr algn="ctr" eaLnBrk="1" fontAlgn="base" hangingPunct="1">
              <a:lnSpc>
                <a:spcPct val="80000"/>
              </a:lnSpc>
              <a:spcBef>
                <a:spcPct val="20000"/>
              </a:spcBef>
              <a:spcAft>
                <a:spcPct val="0"/>
              </a:spcAft>
              <a:defRPr/>
            </a:pPr>
            <a:r>
              <a:rPr lang="en-US" altLang="en-US" sz="1400" dirty="0">
                <a:solidFill>
                  <a:srgbClr val="000000"/>
                </a:solidFill>
              </a:rPr>
              <a:t>V.  </a:t>
            </a:r>
            <a:r>
              <a:rPr lang="en-US" altLang="en-US" sz="1400" dirty="0" err="1">
                <a:solidFill>
                  <a:srgbClr val="000000"/>
                </a:solidFill>
              </a:rPr>
              <a:t>Andreea</a:t>
            </a:r>
            <a:r>
              <a:rPr lang="en-US" altLang="en-US" sz="1400" dirty="0">
                <a:solidFill>
                  <a:srgbClr val="000000"/>
                </a:solidFill>
              </a:rPr>
              <a:t>  CHIRITESCU</a:t>
            </a:r>
          </a:p>
          <a:p>
            <a:pPr algn="ctr" eaLnBrk="1" fontAlgn="base" hangingPunct="1">
              <a:lnSpc>
                <a:spcPct val="80000"/>
              </a:lnSpc>
              <a:spcBef>
                <a:spcPct val="20000"/>
              </a:spcBef>
              <a:spcAft>
                <a:spcPct val="0"/>
              </a:spcAft>
              <a:defRPr/>
            </a:pPr>
            <a:r>
              <a:rPr lang="en-US" altLang="en-US" sz="1400" dirty="0">
                <a:solidFill>
                  <a:srgbClr val="000000"/>
                </a:solidFill>
              </a:rPr>
              <a:t>Eastern Illinois University</a:t>
            </a:r>
          </a:p>
        </p:txBody>
      </p:sp>
      <p:sp>
        <p:nvSpPr>
          <p:cNvPr id="10" name="Text Placeholder 9"/>
          <p:cNvSpPr>
            <a:spLocks noGrp="1"/>
          </p:cNvSpPr>
          <p:nvPr>
            <p:ph type="body" sz="quarter" idx="12" hasCustomPrompt="1"/>
          </p:nvPr>
        </p:nvSpPr>
        <p:spPr>
          <a:xfrm>
            <a:off x="2207172" y="3276600"/>
            <a:ext cx="6936827" cy="1812925"/>
          </a:xfrm>
          <a:prstGeom prst="rect">
            <a:avLst/>
          </a:prstGeom>
        </p:spPr>
        <p:txBody>
          <a:bodyPr/>
          <a:lstStyle>
            <a:lvl1pPr marL="0" indent="0" algn="ctr">
              <a:buNone/>
              <a:defRPr sz="6000">
                <a:solidFill>
                  <a:srgbClr val="AE122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stStyle>
          <a:p>
            <a:pPr lvl="0"/>
            <a:r>
              <a:rPr lang="en-US" dirty="0"/>
              <a:t>Chapter title</a:t>
            </a:r>
          </a:p>
        </p:txBody>
      </p:sp>
      <p:sp>
        <p:nvSpPr>
          <p:cNvPr id="6" name="Slide Number Placeholder 3"/>
          <p:cNvSpPr>
            <a:spLocks noGrp="1"/>
          </p:cNvSpPr>
          <p:nvPr>
            <p:ph type="sldNum" sz="quarter" idx="14"/>
          </p:nvPr>
        </p:nvSpPr>
        <p:spPr/>
        <p:txBody>
          <a:bodyPr/>
          <a:lstStyle>
            <a:lvl1pPr>
              <a:defRPr/>
            </a:lvl1pPr>
          </a:lstStyle>
          <a:p>
            <a:pPr>
              <a:defRPr/>
            </a:pPr>
            <a:fld id="{CABCAE2A-3771-4BE5-9C85-74C66AABFB75}" type="slidenum">
              <a:rPr lang="en-US">
                <a:solidFill>
                  <a:srgbClr val="FFFFFF"/>
                </a:solidFill>
              </a:rPr>
              <a:pPr>
                <a:defRPr/>
              </a:pPr>
              <a:t>‹#›</a:t>
            </a:fld>
            <a:endParaRPr lang="en-US" dirty="0">
              <a:solidFill>
                <a:srgbClr val="FFFFFF"/>
              </a:solidFill>
            </a:endParaRPr>
          </a:p>
        </p:txBody>
      </p:sp>
      <p:sp>
        <p:nvSpPr>
          <p:cNvPr id="7" name="Footer Placeholder 4"/>
          <p:cNvSpPr>
            <a:spLocks noGrp="1"/>
          </p:cNvSpPr>
          <p:nvPr>
            <p:ph type="ftr" sz="quarter" idx="15"/>
          </p:nvPr>
        </p:nvSpPr>
        <p:spPr/>
        <p:txBody>
          <a:bodyPr/>
          <a:lstStyle>
            <a:lvl1pPr>
              <a:defRPr/>
            </a:lvl1pPr>
          </a:lstStyle>
          <a:p>
            <a:pPr>
              <a:defRPr/>
            </a:pPr>
            <a:r>
              <a:rPr lang="en-US" dirty="0">
                <a:solidFill>
                  <a:srgbClr val="FFFFFF"/>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
        <p:nvSpPr>
          <p:cNvPr id="3" name="Text Placeholder 2"/>
          <p:cNvSpPr>
            <a:spLocks noGrp="1"/>
          </p:cNvSpPr>
          <p:nvPr>
            <p:ph type="body" sz="quarter" idx="16" hasCustomPrompt="1"/>
          </p:nvPr>
        </p:nvSpPr>
        <p:spPr>
          <a:xfrm>
            <a:off x="0" y="3505200"/>
            <a:ext cx="1981200" cy="1828800"/>
          </a:xfrm>
          <a:prstGeom prst="rect">
            <a:avLst/>
          </a:prstGeom>
        </p:spPr>
        <p:txBody>
          <a:bodyPr/>
          <a:lstStyle>
            <a:lvl1pPr marL="0" indent="0" algn="ctr">
              <a:buNone/>
              <a:defRPr>
                <a:solidFill>
                  <a:srgbClr val="005EA4"/>
                </a:solidFill>
                <a:effectLst>
                  <a:outerShdw blurRad="38100" dist="38100" dir="2700000" algn="tl">
                    <a:srgbClr val="000000">
                      <a:alpha val="43137"/>
                    </a:srgbClr>
                  </a:outerShdw>
                </a:effectLst>
                <a:latin typeface="Arial Narrow" panose="020B0606020202030204" pitchFamily="34" charset="0"/>
              </a:defRPr>
            </a:lvl1pPr>
          </a:lstStyle>
          <a:p>
            <a:pPr lvl="0"/>
            <a:r>
              <a:rPr lang="en-US" dirty="0"/>
              <a:t>CHAPTER</a:t>
            </a:r>
          </a:p>
          <a:p>
            <a:pPr lvl="0"/>
            <a:r>
              <a:rPr lang="en-US" dirty="0"/>
              <a:t>#</a:t>
            </a:r>
          </a:p>
        </p:txBody>
      </p:sp>
      <p:sp>
        <p:nvSpPr>
          <p:cNvPr id="2" name="TextBox 1"/>
          <p:cNvSpPr txBox="1"/>
          <p:nvPr userDrawn="1"/>
        </p:nvSpPr>
        <p:spPr>
          <a:xfrm>
            <a:off x="0" y="0"/>
            <a:ext cx="4572000" cy="2585323"/>
          </a:xfrm>
          <a:prstGeom prst="rect">
            <a:avLst/>
          </a:prstGeom>
          <a:noFill/>
        </p:spPr>
        <p:txBody>
          <a:bodyPr wrap="square" rtlCol="0">
            <a:spAutoFit/>
          </a:bodyPr>
          <a:lstStyle/>
          <a:p>
            <a:pPr algn="ctr"/>
            <a:r>
              <a:rPr lang="en-US" sz="3200" dirty="0">
                <a:solidFill>
                  <a:schemeClr val="bg1"/>
                </a:solidFill>
                <a:latin typeface="+mj-lt"/>
                <a:cs typeface="Times New Roman" panose="02020603050405020304" pitchFamily="18" charset="0"/>
              </a:rPr>
              <a:t>N. GREGORY MANKIW</a:t>
            </a:r>
            <a:br>
              <a:rPr lang="en-US"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sz="1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br>
              <a:rPr lang="en-US" sz="1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sz="2800" dirty="0">
                <a:solidFill>
                  <a:schemeClr val="tx1">
                    <a:lumMod val="50000"/>
                    <a:lumOff val="50000"/>
                  </a:schemeClr>
                </a:solidFill>
                <a:latin typeface="Times New Roman" panose="02020603050405020304" pitchFamily="18" charset="0"/>
                <a:cs typeface="Times New Roman" panose="02020603050405020304" pitchFamily="18" charset="0"/>
              </a:rPr>
              <a:t>PRINCIPLES OF</a:t>
            </a:r>
            <a:br>
              <a:rPr lang="en-US" sz="2400" dirty="0">
                <a:latin typeface="Times New Roman" panose="02020603050405020304" pitchFamily="18" charset="0"/>
                <a:cs typeface="Times New Roman" panose="02020603050405020304" pitchFamily="18" charset="0"/>
              </a:rPr>
            </a:br>
            <a:r>
              <a:rPr lang="en-US" sz="5400" dirty="0">
                <a:latin typeface="+mj-lt"/>
              </a:rPr>
              <a:t>ECONOMICS</a:t>
            </a:r>
            <a:br>
              <a:rPr lang="en-US" dirty="0"/>
            </a:br>
            <a:r>
              <a:rPr lang="en-US" sz="28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Eighth Edition </a:t>
            </a:r>
            <a:endParaRPr lang="en-US" dirty="0"/>
          </a:p>
        </p:txBody>
      </p:sp>
    </p:spTree>
    <p:extLst>
      <p:ext uri="{BB962C8B-B14F-4D97-AF65-F5344CB8AC3E}">
        <p14:creationId xmlns:p14="http://schemas.microsoft.com/office/powerpoint/2010/main" val="8682376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40068" y="100939"/>
            <a:ext cx="7803931" cy="860961"/>
          </a:xfrm>
          <a:prstGeom prst="rect">
            <a:avLst/>
          </a:prstGeom>
        </p:spPr>
        <p:txBody>
          <a:bodyPr/>
          <a:lstStyle/>
          <a:p>
            <a:r>
              <a:rPr lang="en-US" dirty="0"/>
              <a:t>Click to edit Master title style</a:t>
            </a:r>
          </a:p>
        </p:txBody>
      </p:sp>
      <p:sp>
        <p:nvSpPr>
          <p:cNvPr id="3" name="Content Placeholder 2"/>
          <p:cNvSpPr>
            <a:spLocks noGrp="1"/>
          </p:cNvSpPr>
          <p:nvPr>
            <p:ph idx="1"/>
          </p:nvPr>
        </p:nvSpPr>
        <p:spPr>
          <a:xfrm>
            <a:off x="277813" y="1025525"/>
            <a:ext cx="8588375" cy="5422900"/>
          </a:xfrm>
          <a:prstGeom prst="rect">
            <a:avLst/>
          </a:prstGeom>
        </p:spPr>
        <p:txBody>
          <a:bodyPr/>
          <a:lstStyle>
            <a:lvl1pPr>
              <a:defRPr>
                <a:solidFill>
                  <a:srgbClr val="005EA4"/>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p:cNvSpPr>
            <a:spLocks noGrp="1" noChangeArrowheads="1"/>
          </p:cNvSpPr>
          <p:nvPr>
            <p:ph type="sldNum" sz="quarter" idx="10"/>
          </p:nvPr>
        </p:nvSpPr>
        <p:spPr/>
        <p:txBody>
          <a:bodyPr/>
          <a:lstStyle>
            <a:lvl1pPr>
              <a:defRPr/>
            </a:lvl1pPr>
          </a:lstStyle>
          <a:p>
            <a:pPr>
              <a:defRPr/>
            </a:pPr>
            <a:fld id="{073C29DC-2178-4274-9150-45F8EBD31C2D}" type="slidenum">
              <a:rPr lang="en-US"/>
              <a:pPr>
                <a:defRPr/>
              </a:pPr>
              <a:t>‹#›</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1163756063"/>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1" y="100939"/>
            <a:ext cx="8686800" cy="860961"/>
          </a:xfrm>
        </p:spPr>
        <p:txBody>
          <a:bodyPr/>
          <a:lstStyle>
            <a:lvl1pPr>
              <a:defRPr sz="3600">
                <a:solidFill>
                  <a:srgbClr val="005EA4"/>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p:cNvSpPr>
            <a:spLocks noGrp="1" noChangeArrowheads="1"/>
          </p:cNvSpPr>
          <p:nvPr>
            <p:ph type="sldNum" sz="quarter" idx="10"/>
          </p:nvPr>
        </p:nvSpPr>
        <p:spPr/>
        <p:txBody>
          <a:bodyPr/>
          <a:lstStyle>
            <a:lvl1pPr>
              <a:defRPr/>
            </a:lvl1pPr>
          </a:lstStyle>
          <a:p>
            <a:pPr>
              <a:defRPr/>
            </a:pPr>
            <a:fld id="{073C29DC-2178-4274-9150-45F8EBD31C2D}" type="slidenum">
              <a:rPr lang="en-US"/>
              <a:pPr>
                <a:defRPr/>
              </a:pPr>
              <a:t>‹#›</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1318641172"/>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40068" y="100939"/>
            <a:ext cx="7803931" cy="860961"/>
          </a:xfrm>
        </p:spPr>
        <p:txBody>
          <a:bodyPr/>
          <a:lstStyle/>
          <a:p>
            <a:r>
              <a:rPr lang="en-US" dirty="0"/>
              <a:t>Click to edit Master title style</a:t>
            </a:r>
          </a:p>
        </p:txBody>
      </p:sp>
      <p:sp>
        <p:nvSpPr>
          <p:cNvPr id="3" name="Content Placeholder 2"/>
          <p:cNvSpPr>
            <a:spLocks noGrp="1"/>
          </p:cNvSpPr>
          <p:nvPr>
            <p:ph idx="1"/>
          </p:nvPr>
        </p:nvSpPr>
        <p:spPr/>
        <p:txBody>
          <a:bodyPr/>
          <a:lstStyle>
            <a:lvl1pPr>
              <a:defRPr>
                <a:solidFill>
                  <a:srgbClr val="005EA4"/>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p:cNvSpPr>
            <a:spLocks noGrp="1" noChangeArrowheads="1"/>
          </p:cNvSpPr>
          <p:nvPr>
            <p:ph type="sldNum" sz="quarter" idx="10"/>
          </p:nvPr>
        </p:nvSpPr>
        <p:spPr/>
        <p:txBody>
          <a:bodyPr/>
          <a:lstStyle>
            <a:lvl1pPr>
              <a:defRPr/>
            </a:lvl1pPr>
          </a:lstStyle>
          <a:p>
            <a:pPr>
              <a:defRPr/>
            </a:pPr>
            <a:fld id="{073C29DC-2178-4274-9150-45F8EBD31C2D}" type="slidenum">
              <a:rPr lang="en-US"/>
              <a:pPr>
                <a:defRPr/>
              </a:pPr>
              <a:t>‹#›</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3046727519"/>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40068" y="100939"/>
            <a:ext cx="7803931" cy="860961"/>
          </a:xfrm>
        </p:spPr>
        <p:txBody>
          <a:bodyPr/>
          <a:lstStyle/>
          <a:p>
            <a:r>
              <a:rPr lang="en-US" dirty="0"/>
              <a:t>Click to edit Master title style</a:t>
            </a:r>
          </a:p>
        </p:txBody>
      </p:sp>
      <p:sp>
        <p:nvSpPr>
          <p:cNvPr id="3" name="Content Placeholder 2"/>
          <p:cNvSpPr>
            <a:spLocks noGrp="1"/>
          </p:cNvSpPr>
          <p:nvPr>
            <p:ph idx="1"/>
          </p:nvPr>
        </p:nvSpPr>
        <p:spPr>
          <a:xfrm>
            <a:off x="277813" y="1025525"/>
            <a:ext cx="6656387" cy="5422900"/>
          </a:xfrm>
        </p:spPr>
        <p:txBody>
          <a:bodyPr/>
          <a:lstStyle>
            <a:lvl1pPr>
              <a:defRPr>
                <a:solidFill>
                  <a:srgbClr val="005EA4"/>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p:cNvSpPr>
            <a:spLocks noGrp="1" noChangeArrowheads="1"/>
          </p:cNvSpPr>
          <p:nvPr>
            <p:ph type="sldNum" sz="quarter" idx="10"/>
          </p:nvPr>
        </p:nvSpPr>
        <p:spPr/>
        <p:txBody>
          <a:bodyPr/>
          <a:lstStyle>
            <a:lvl1pPr>
              <a:defRPr/>
            </a:lvl1pPr>
          </a:lstStyle>
          <a:p>
            <a:pPr>
              <a:defRPr/>
            </a:pPr>
            <a:fld id="{073C29DC-2178-4274-9150-45F8EBD31C2D}" type="slidenum">
              <a:rPr lang="en-US"/>
              <a:pPr>
                <a:defRPr/>
              </a:pPr>
              <a:t>‹#›</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
        <p:nvSpPr>
          <p:cNvPr id="7" name="Text Placeholder 6"/>
          <p:cNvSpPr>
            <a:spLocks noGrp="1"/>
          </p:cNvSpPr>
          <p:nvPr>
            <p:ph type="body" sz="quarter" idx="12"/>
          </p:nvPr>
        </p:nvSpPr>
        <p:spPr>
          <a:xfrm>
            <a:off x="7010400" y="4191000"/>
            <a:ext cx="2133600" cy="1295400"/>
          </a:xfrm>
        </p:spPr>
        <p:txBody>
          <a:bodyPr/>
          <a:lstStyle>
            <a:lvl1pPr marL="0" indent="0">
              <a:buNone/>
              <a:defRPr sz="2000" i="1">
                <a:solidFill>
                  <a:schemeClr val="accent6">
                    <a:lumMod val="50000"/>
                  </a:schemeClr>
                </a:solidFill>
                <a:latin typeface="Cambria" panose="02040503050406030204" pitchFamily="18" charset="0"/>
                <a:sym typeface="Wingdings" panose="05000000000000000000" pitchFamily="2" charset="2"/>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Click to edit Master text styles</a:t>
            </a:r>
          </a:p>
          <a:p>
            <a:pPr lvl="0"/>
            <a:r>
              <a:rPr lang="en-US" dirty="0"/>
              <a:t>Picture comment </a:t>
            </a:r>
          </a:p>
        </p:txBody>
      </p:sp>
    </p:spTree>
    <p:extLst>
      <p:ext uri="{BB962C8B-B14F-4D97-AF65-F5344CB8AC3E}">
        <p14:creationId xmlns:p14="http://schemas.microsoft.com/office/powerpoint/2010/main" val="2600461"/>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solidFill>
                  <a:schemeClr val="tx1"/>
                </a:solidFill>
              </a:defRPr>
            </a:lvl1pPr>
          </a:lstStyle>
          <a:p>
            <a:r>
              <a:rPr lang="en-US" dirty="0"/>
              <a:t>Click to edit Master title style</a:t>
            </a:r>
          </a:p>
        </p:txBody>
      </p:sp>
      <p:sp>
        <p:nvSpPr>
          <p:cNvPr id="6" name="Text Placeholder 5"/>
          <p:cNvSpPr>
            <a:spLocks noGrp="1"/>
          </p:cNvSpPr>
          <p:nvPr>
            <p:ph type="body" sz="quarter" idx="12"/>
          </p:nvPr>
        </p:nvSpPr>
        <p:spPr>
          <a:xfrm>
            <a:off x="5435600" y="901700"/>
            <a:ext cx="3365500" cy="4826000"/>
          </a:xfrm>
        </p:spPr>
        <p:txBody>
          <a:bodyPr/>
          <a:lstStyle>
            <a:lvl1pPr marL="0" indent="0" algn="l">
              <a:spcBef>
                <a:spcPts val="0"/>
              </a:spcBef>
              <a:defRPr sz="1600"/>
            </a:lvl1pPr>
          </a:lstStyle>
          <a:p>
            <a:pPr lvl="0"/>
            <a:r>
              <a:rPr lang="en-US" dirty="0"/>
              <a:t>Click to edit Master text styles</a:t>
            </a:r>
          </a:p>
        </p:txBody>
      </p:sp>
      <p:sp>
        <p:nvSpPr>
          <p:cNvPr id="4" name="Rectangle 13"/>
          <p:cNvSpPr>
            <a:spLocks noGrp="1" noChangeArrowheads="1"/>
          </p:cNvSpPr>
          <p:nvPr>
            <p:ph type="sldNum" sz="quarter" idx="13"/>
          </p:nvPr>
        </p:nvSpPr>
        <p:spPr>
          <a:ln/>
        </p:spPr>
        <p:txBody>
          <a:bodyPr/>
          <a:lstStyle>
            <a:lvl1pPr>
              <a:defRPr/>
            </a:lvl1pPr>
          </a:lstStyle>
          <a:p>
            <a:pPr>
              <a:defRPr/>
            </a:pPr>
            <a:fld id="{2F37425F-5E17-4209-B948-B5CE2119E408}" type="slidenum">
              <a:rPr lang="en-US"/>
              <a:pPr>
                <a:defRPr/>
              </a:pPr>
              <a:t>‹#›</a:t>
            </a:fld>
            <a:endParaRPr lang="en-US" dirty="0"/>
          </a:p>
        </p:txBody>
      </p:sp>
      <p:sp>
        <p:nvSpPr>
          <p:cNvPr id="5" name="Footer Placeholder 4"/>
          <p:cNvSpPr>
            <a:spLocks noGrp="1"/>
          </p:cNvSpPr>
          <p:nvPr>
            <p:ph type="ftr" sz="quarter" idx="14"/>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2997577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5" name="TextBox 4"/>
          <p:cNvSpPr txBox="1"/>
          <p:nvPr userDrawn="1"/>
        </p:nvSpPr>
        <p:spPr>
          <a:xfrm>
            <a:off x="7543800" y="6324600"/>
            <a:ext cx="1143000" cy="353943"/>
          </a:xfrm>
          <a:prstGeom prst="rect">
            <a:avLst/>
          </a:prstGeom>
          <a:noFill/>
        </p:spPr>
        <p:txBody>
          <a:bodyPr wrap="square" rtlCol="0">
            <a:spAutoFit/>
          </a:bodyPr>
          <a:lstStyle/>
          <a:p>
            <a:pPr algn="r"/>
            <a:fld id="{756EF793-6576-47D7-8D74-034072F16359}" type="slidenum">
              <a:rPr lang="en-US" sz="1700" i="0" smtClean="0">
                <a:solidFill>
                  <a:srgbClr val="B2B2B2"/>
                </a:solidFill>
                <a:latin typeface="Times New Roman" pitchFamily="18" charset="0"/>
                <a:ea typeface="Verdana" pitchFamily="34" charset="0"/>
                <a:cs typeface="Times New Roman" pitchFamily="18" charset="0"/>
              </a:rPr>
              <a:pPr algn="r"/>
              <a:t>‹#›</a:t>
            </a:fld>
            <a:endParaRPr lang="en-US" sz="1700" i="0" dirty="0">
              <a:solidFill>
                <a:srgbClr val="B2B2B2"/>
              </a:solidFill>
              <a:latin typeface="Times New Roman" pitchFamily="18" charset="0"/>
              <a:ea typeface="Verdana" pitchFamily="34" charset="0"/>
              <a:cs typeface="Times New Roman" pitchFamily="18" charset="0"/>
            </a:endParaRPr>
          </a:p>
        </p:txBody>
      </p:sp>
    </p:spTree>
    <p:extLst>
      <p:ext uri="{BB962C8B-B14F-4D97-AF65-F5344CB8AC3E}">
        <p14:creationId xmlns:p14="http://schemas.microsoft.com/office/powerpoint/2010/main" val="3056439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solidFill>
                  <a:schemeClr val="tx1"/>
                </a:solidFill>
              </a:defRPr>
            </a:lvl1pPr>
          </a:lstStyle>
          <a:p>
            <a:r>
              <a:rPr lang="en-US" dirty="0"/>
              <a:t>Click to edit Master title style</a:t>
            </a:r>
          </a:p>
        </p:txBody>
      </p:sp>
      <p:sp>
        <p:nvSpPr>
          <p:cNvPr id="6" name="Text Placeholder 5"/>
          <p:cNvSpPr>
            <a:spLocks noGrp="1"/>
          </p:cNvSpPr>
          <p:nvPr>
            <p:ph type="body" sz="quarter" idx="12"/>
          </p:nvPr>
        </p:nvSpPr>
        <p:spPr>
          <a:xfrm>
            <a:off x="5435600" y="901700"/>
            <a:ext cx="3365500" cy="4826000"/>
          </a:xfrm>
        </p:spPr>
        <p:txBody>
          <a:bodyPr/>
          <a:lstStyle>
            <a:lvl1pPr marL="0" indent="0" algn="l">
              <a:spcBef>
                <a:spcPts val="0"/>
              </a:spcBef>
              <a:defRPr sz="1600"/>
            </a:lvl1pPr>
          </a:lstStyle>
          <a:p>
            <a:pPr lvl="0"/>
            <a:r>
              <a:rPr lang="en-US" dirty="0"/>
              <a:t>Click to edit Master text styles</a:t>
            </a:r>
          </a:p>
        </p:txBody>
      </p:sp>
      <p:sp>
        <p:nvSpPr>
          <p:cNvPr id="4" name="Rectangle 13"/>
          <p:cNvSpPr>
            <a:spLocks noGrp="1" noChangeArrowheads="1"/>
          </p:cNvSpPr>
          <p:nvPr>
            <p:ph type="sldNum" sz="quarter" idx="13"/>
          </p:nvPr>
        </p:nvSpPr>
        <p:spPr>
          <a:ln/>
        </p:spPr>
        <p:txBody>
          <a:bodyPr/>
          <a:lstStyle>
            <a:lvl1pPr>
              <a:defRPr/>
            </a:lvl1pPr>
          </a:lstStyle>
          <a:p>
            <a:pPr>
              <a:defRPr/>
            </a:pPr>
            <a:fld id="{2F37425F-5E17-4209-B948-B5CE2119E408}" type="slidenum">
              <a:rPr lang="en-US"/>
              <a:pPr>
                <a:defRPr/>
              </a:pPr>
              <a:t>‹#›</a:t>
            </a:fld>
            <a:endParaRPr lang="en-US" dirty="0"/>
          </a:p>
        </p:txBody>
      </p:sp>
      <p:sp>
        <p:nvSpPr>
          <p:cNvPr id="5" name="Footer Placeholder 4"/>
          <p:cNvSpPr>
            <a:spLocks noGrp="1"/>
          </p:cNvSpPr>
          <p:nvPr>
            <p:ph type="ftr" sz="quarter" idx="14"/>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2188849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70034" y="100939"/>
            <a:ext cx="7803931" cy="661061"/>
          </a:xfrm>
        </p:spPr>
        <p:txBody>
          <a:bodyPr/>
          <a:lstStyle>
            <a:lvl1pPr>
              <a:defRPr sz="3200">
                <a:solidFill>
                  <a:srgbClr val="005EA4"/>
                </a:solidFill>
              </a:defRPr>
            </a:lvl1pPr>
          </a:lstStyle>
          <a:p>
            <a:r>
              <a:rPr lang="en-US" dirty="0"/>
              <a:t>Click to edit Master title style</a:t>
            </a:r>
          </a:p>
        </p:txBody>
      </p:sp>
      <p:sp>
        <p:nvSpPr>
          <p:cNvPr id="3" name="Content Placeholder 2"/>
          <p:cNvSpPr>
            <a:spLocks noGrp="1"/>
          </p:cNvSpPr>
          <p:nvPr>
            <p:ph idx="1"/>
          </p:nvPr>
        </p:nvSpPr>
        <p:spPr>
          <a:xfrm>
            <a:off x="347241" y="914400"/>
            <a:ext cx="8518947" cy="5534025"/>
          </a:xfrm>
          <a:prstGeom prst="rect">
            <a:avLst/>
          </a:prstGeom>
        </p:spPr>
        <p:txBody>
          <a:bodyPr/>
          <a:lstStyle>
            <a:lvl1pPr>
              <a:defRPr sz="3200">
                <a:solidFill>
                  <a:schemeClr val="tx2"/>
                </a:solidFill>
              </a:defRPr>
            </a:lvl1pPr>
            <a:lvl2pPr>
              <a:defRPr sz="2800">
                <a:solidFill>
                  <a:schemeClr val="tx2"/>
                </a:solidFill>
              </a:defRPr>
            </a:lvl2pPr>
            <a:lvl3pPr>
              <a:defRPr sz="2400">
                <a:solidFill>
                  <a:schemeClr val="tx2"/>
                </a:solidFill>
              </a:defRPr>
            </a:lvl3pPr>
            <a:lvl4pPr>
              <a:defRPr sz="2000">
                <a:solidFill>
                  <a:schemeClr val="tx2"/>
                </a:solidFill>
              </a:defRPr>
            </a:lvl4pPr>
            <a:lvl5pPr>
              <a:defRPr sz="18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p:cNvSpPr>
            <a:spLocks noGrp="1" noChangeArrowheads="1"/>
          </p:cNvSpPr>
          <p:nvPr>
            <p:ph type="sldNum" sz="quarter" idx="10"/>
          </p:nvPr>
        </p:nvSpPr>
        <p:spPr/>
        <p:txBody>
          <a:bodyPr/>
          <a:lstStyle>
            <a:lvl1pPr>
              <a:defRPr/>
            </a:lvl1pPr>
          </a:lstStyle>
          <a:p>
            <a:pPr>
              <a:defRPr/>
            </a:pPr>
            <a:fld id="{073C29DC-2178-4274-9150-45F8EBD31C2D}" type="slidenum">
              <a:rPr lang="en-US"/>
              <a:pPr>
                <a:defRPr/>
              </a:pPr>
              <a:t>‹#›</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2675696269"/>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dirty="0"/>
              <a:t>Click to edit Master title style</a:t>
            </a:r>
          </a:p>
        </p:txBody>
      </p:sp>
      <p:sp>
        <p:nvSpPr>
          <p:cNvPr id="3" name="Content Placeholder 2"/>
          <p:cNvSpPr>
            <a:spLocks noGrp="1"/>
          </p:cNvSpPr>
          <p:nvPr>
            <p:ph idx="1"/>
          </p:nvPr>
        </p:nvSpPr>
        <p:spPr>
          <a:xfrm>
            <a:off x="457200" y="688622"/>
            <a:ext cx="8458200" cy="5788378"/>
          </a:xfrm>
        </p:spPr>
        <p:txBody>
          <a:bodyPr/>
          <a:lstStyle>
            <a:lvl1pPr>
              <a:defRPr>
                <a:solidFill>
                  <a:srgbClr val="AE1221"/>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7"/>
          <p:cNvSpPr>
            <a:spLocks noGrp="1" noChangeArrowheads="1"/>
          </p:cNvSpPr>
          <p:nvPr>
            <p:ph type="sldNum" sz="quarter" idx="10"/>
          </p:nvPr>
        </p:nvSpPr>
        <p:spPr>
          <a:ln/>
        </p:spPr>
        <p:txBody>
          <a:bodyPr/>
          <a:lstStyle>
            <a:lvl1pPr>
              <a:defRPr/>
            </a:lvl1pPr>
          </a:lstStyle>
          <a:p>
            <a:pPr>
              <a:defRPr/>
            </a:pPr>
            <a:fld id="{F9168CB8-64E8-4A17-9AA1-DC0C06686103}" type="slidenum">
              <a:rPr lang="en-US"/>
              <a:pPr>
                <a:defRPr/>
              </a:pPr>
              <a:t>‹#›</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264246463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3.xml"/><Relationship Id="rId4"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7" Type="http://schemas.openxmlformats.org/officeDocument/2006/relationships/image" Target="../media/image12.pn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theme" Target="../theme/theme5.xml"/><Relationship Id="rId1" Type="http://schemas.openxmlformats.org/officeDocument/2006/relationships/slideLayout" Target="../slideLayouts/slideLayout8.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6.xml"/><Relationship Id="rId1" Type="http://schemas.openxmlformats.org/officeDocument/2006/relationships/slideLayout" Target="../slideLayouts/slideLayout9.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theme" Target="../theme/theme7.xml"/><Relationship Id="rId1" Type="http://schemas.openxmlformats.org/officeDocument/2006/relationships/slideLayout" Target="../slideLayouts/slideLayout10.xml"/><Relationship Id="rId5" Type="http://schemas.openxmlformats.org/officeDocument/2006/relationships/image" Target="../media/image19.png"/><Relationship Id="rId4" Type="http://schemas.openxmlformats.org/officeDocument/2006/relationships/image" Target="../media/image18.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4"/>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484188"/>
            <a:ext cx="9144000" cy="6326187"/>
          </a:xfrm>
          <a:prstGeom prst="rect">
            <a:avLst/>
          </a:prstGeom>
          <a:noFill/>
          <a:ln>
            <a:noFill/>
          </a:ln>
          <a:effectLst>
            <a:outerShdw sx="999" sy="999"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1027" name="Picture 9"/>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2" name="Slide Number Placeholder 1"/>
          <p:cNvSpPr>
            <a:spLocks noGrp="1"/>
          </p:cNvSpPr>
          <p:nvPr>
            <p:ph type="sldNum" sz="quarter" idx="4"/>
          </p:nvPr>
        </p:nvSpPr>
        <p:spPr>
          <a:xfrm>
            <a:off x="8521700" y="6484938"/>
            <a:ext cx="622300" cy="409575"/>
          </a:xfrm>
          <a:prstGeom prst="rect">
            <a:avLst/>
          </a:prstGeom>
          <a:noFill/>
        </p:spPr>
        <p:txBody>
          <a:bodyPr vert="horz" lIns="91440" tIns="45720" rIns="91440" bIns="45720" rtlCol="0" anchor="ctr"/>
          <a:lstStyle>
            <a:lvl1pPr algn="r">
              <a:buFontTx/>
              <a:buNone/>
              <a:defRPr sz="1200">
                <a:solidFill>
                  <a:schemeClr val="bg1"/>
                </a:solidFill>
              </a:defRPr>
            </a:lvl1pPr>
          </a:lstStyle>
          <a:p>
            <a:pPr fontAlgn="base">
              <a:spcBef>
                <a:spcPct val="20000"/>
              </a:spcBef>
              <a:spcAft>
                <a:spcPct val="0"/>
              </a:spcAft>
              <a:defRPr/>
            </a:pPr>
            <a:fld id="{C148E929-2C81-42BB-92FD-6CE3916FB07A}" type="slidenum">
              <a:rPr lang="en-US">
                <a:solidFill>
                  <a:srgbClr val="FFFFFF"/>
                </a:solidFill>
              </a:rPr>
              <a:pPr fontAlgn="base">
                <a:spcBef>
                  <a:spcPct val="20000"/>
                </a:spcBef>
                <a:spcAft>
                  <a:spcPct val="0"/>
                </a:spcAft>
                <a:defRPr/>
              </a:pPr>
              <a:t>‹#›</a:t>
            </a:fld>
            <a:endParaRPr lang="en-US" dirty="0">
              <a:solidFill>
                <a:srgbClr val="FFFFFF"/>
              </a:solidFill>
            </a:endParaRPr>
          </a:p>
        </p:txBody>
      </p:sp>
      <p:pic>
        <p:nvPicPr>
          <p:cNvPr id="1030" name="Picture 9"/>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0" y="0"/>
            <a:ext cx="9144000" cy="527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18" name="Content Placeholder 7"/>
          <p:cNvSpPr txBox="1">
            <a:spLocks/>
          </p:cNvSpPr>
          <p:nvPr userDrawn="1"/>
        </p:nvSpPr>
        <p:spPr>
          <a:xfrm>
            <a:off x="31750" y="766763"/>
            <a:ext cx="4540250" cy="2039937"/>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lgn="ctr">
              <a:spcBef>
                <a:spcPts val="0"/>
              </a:spcBef>
              <a:buFontTx/>
              <a:buNone/>
              <a:defRPr/>
            </a:pPr>
            <a:endParaRPr lang="en-US" sz="2200" i="1"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032" name="Picture 17"/>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4572000" y="150813"/>
            <a:ext cx="4572000" cy="3028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3" name="Footer Placeholder 2"/>
          <p:cNvSpPr>
            <a:spLocks noGrp="1"/>
          </p:cNvSpPr>
          <p:nvPr>
            <p:ph type="ftr" sz="quarter" idx="3"/>
          </p:nvPr>
        </p:nvSpPr>
        <p:spPr>
          <a:xfrm>
            <a:off x="0" y="6400800"/>
            <a:ext cx="8540750" cy="457200"/>
          </a:xfrm>
          <a:prstGeom prst="rect">
            <a:avLst/>
          </a:prstGeom>
          <a:noFill/>
        </p:spPr>
        <p:txBody>
          <a:bodyPr vert="horz" lIns="91440" tIns="45720" rIns="91440" bIns="45720" rtlCol="0" anchor="ctr"/>
          <a:lstStyle>
            <a:lvl1pPr algn="l">
              <a:buNone/>
              <a:defRPr sz="1000">
                <a:solidFill>
                  <a:schemeClr val="bg1"/>
                </a:solidFill>
                <a:cs typeface="Arial" pitchFamily="34" charset="0"/>
              </a:defRPr>
            </a:lvl1pPr>
          </a:lstStyle>
          <a:p>
            <a:pPr fontAlgn="base">
              <a:spcAft>
                <a:spcPct val="0"/>
              </a:spcAft>
              <a:defRPr/>
            </a:pPr>
            <a:r>
              <a:rPr lang="en-US" dirty="0">
                <a:solidFill>
                  <a:srgbClr val="FFFFFF"/>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3130776066"/>
      </p:ext>
    </p:extLst>
  </p:cSld>
  <p:clrMap bg1="lt1" tx1="dk1" bg2="lt2" tx2="dk2" accent1="accent1" accent2="accent2" accent3="accent3" accent4="accent4" accent5="accent5" accent6="accent6" hlink="hlink" folHlink="folHlink"/>
  <p:sldLayoutIdLst>
    <p:sldLayoutId id="2147483661" r:id="rId1"/>
    <p:sldLayoutId id="2147483690" r:id="rId2"/>
  </p:sldLayoutIdLst>
  <p:hf hdr="0" dt="0"/>
  <p:txStyles>
    <p:titleStyle>
      <a:lvl1pPr algn="l" rtl="0" eaLnBrk="0" fontAlgn="base" hangingPunct="0">
        <a:spcBef>
          <a:spcPct val="0"/>
        </a:spcBef>
        <a:spcAft>
          <a:spcPct val="0"/>
        </a:spcAft>
        <a:defRPr sz="4400">
          <a:solidFill>
            <a:schemeClr val="accent2"/>
          </a:solidFill>
          <a:latin typeface="+mj-lt"/>
          <a:ea typeface="+mj-ea"/>
          <a:cs typeface="+mj-cs"/>
        </a:defRPr>
      </a:lvl1pPr>
      <a:lvl2pPr algn="l" rtl="0" eaLnBrk="0" fontAlgn="base" hangingPunct="0">
        <a:spcBef>
          <a:spcPct val="0"/>
        </a:spcBef>
        <a:spcAft>
          <a:spcPct val="0"/>
        </a:spcAft>
        <a:defRPr sz="4400">
          <a:solidFill>
            <a:schemeClr val="accent2"/>
          </a:solidFill>
          <a:latin typeface="Sabon-Bold" charset="0"/>
        </a:defRPr>
      </a:lvl2pPr>
      <a:lvl3pPr algn="l" rtl="0" eaLnBrk="0" fontAlgn="base" hangingPunct="0">
        <a:spcBef>
          <a:spcPct val="0"/>
        </a:spcBef>
        <a:spcAft>
          <a:spcPct val="0"/>
        </a:spcAft>
        <a:defRPr sz="4400">
          <a:solidFill>
            <a:schemeClr val="accent2"/>
          </a:solidFill>
          <a:latin typeface="Sabon-Bold" charset="0"/>
        </a:defRPr>
      </a:lvl3pPr>
      <a:lvl4pPr algn="l" rtl="0" eaLnBrk="0" fontAlgn="base" hangingPunct="0">
        <a:spcBef>
          <a:spcPct val="0"/>
        </a:spcBef>
        <a:spcAft>
          <a:spcPct val="0"/>
        </a:spcAft>
        <a:defRPr sz="4400">
          <a:solidFill>
            <a:schemeClr val="accent2"/>
          </a:solidFill>
          <a:latin typeface="Sabon-Bold" charset="0"/>
        </a:defRPr>
      </a:lvl4pPr>
      <a:lvl5pPr algn="l" rtl="0" eaLnBrk="0" fontAlgn="base" hangingPunct="0">
        <a:spcBef>
          <a:spcPct val="0"/>
        </a:spcBef>
        <a:spcAft>
          <a:spcPct val="0"/>
        </a:spcAft>
        <a:defRPr sz="4400">
          <a:solidFill>
            <a:schemeClr val="accent2"/>
          </a:solidFill>
          <a:latin typeface="Sabon-Bold" charset="0"/>
        </a:defRPr>
      </a:lvl5pPr>
      <a:lvl6pPr marL="457200" algn="l" rtl="0" fontAlgn="base">
        <a:spcBef>
          <a:spcPct val="0"/>
        </a:spcBef>
        <a:spcAft>
          <a:spcPct val="0"/>
        </a:spcAft>
        <a:defRPr sz="4400">
          <a:solidFill>
            <a:schemeClr val="accent2"/>
          </a:solidFill>
          <a:latin typeface="Sabon-Bold" charset="0"/>
        </a:defRPr>
      </a:lvl6pPr>
      <a:lvl7pPr marL="914400" algn="l" rtl="0" fontAlgn="base">
        <a:spcBef>
          <a:spcPct val="0"/>
        </a:spcBef>
        <a:spcAft>
          <a:spcPct val="0"/>
        </a:spcAft>
        <a:defRPr sz="4400">
          <a:solidFill>
            <a:schemeClr val="accent2"/>
          </a:solidFill>
          <a:latin typeface="Sabon-Bold" charset="0"/>
        </a:defRPr>
      </a:lvl7pPr>
      <a:lvl8pPr marL="1371600" algn="l" rtl="0" fontAlgn="base">
        <a:spcBef>
          <a:spcPct val="0"/>
        </a:spcBef>
        <a:spcAft>
          <a:spcPct val="0"/>
        </a:spcAft>
        <a:defRPr sz="4400">
          <a:solidFill>
            <a:schemeClr val="accent2"/>
          </a:solidFill>
          <a:latin typeface="Sabon-Bold" charset="0"/>
        </a:defRPr>
      </a:lvl8pPr>
      <a:lvl9pPr marL="1828800" algn="l" rtl="0" fontAlgn="base">
        <a:spcBef>
          <a:spcPct val="0"/>
        </a:spcBef>
        <a:spcAft>
          <a:spcPct val="0"/>
        </a:spcAft>
        <a:defRPr sz="4400">
          <a:solidFill>
            <a:schemeClr val="accent2"/>
          </a:solidFill>
          <a:latin typeface="Sabon-Bold"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 name="Group 1"/>
          <p:cNvGrpSpPr/>
          <p:nvPr userDrawn="1"/>
        </p:nvGrpSpPr>
        <p:grpSpPr>
          <a:xfrm>
            <a:off x="0" y="1"/>
            <a:ext cx="9144000" cy="6400799"/>
            <a:chOff x="0" y="1"/>
            <a:chExt cx="9144000" cy="6477001"/>
          </a:xfrm>
        </p:grpSpPr>
        <p:pic>
          <p:nvPicPr>
            <p:cNvPr id="1027"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1066801"/>
              <a:ext cx="9144000" cy="541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2"/>
              <a:ext cx="285750" cy="647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rot="10800000">
              <a:off x="8858250" y="1"/>
              <a:ext cx="285750" cy="647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053" name="Rectangle 3"/>
          <p:cNvSpPr>
            <a:spLocks noGrp="1" noChangeAspect="1" noChangeArrowheads="1"/>
          </p:cNvSpPr>
          <p:nvPr>
            <p:ph type="title"/>
          </p:nvPr>
        </p:nvSpPr>
        <p:spPr bwMode="auto">
          <a:xfrm>
            <a:off x="258456" y="101600"/>
            <a:ext cx="8599794"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prstTxWarp prst="textNoShape">
              <a:avLst/>
            </a:prstTxWarp>
          </a:bodyPr>
          <a:lstStyle/>
          <a:p>
            <a:pPr lvl="0"/>
            <a:r>
              <a:rPr lang="en-US" altLang="en-US" dirty="0"/>
              <a:t>Name </a:t>
            </a:r>
            <a:r>
              <a:rPr lang="en-US" altLang="en-US" dirty="0" err="1"/>
              <a:t>fgchmvb</a:t>
            </a:r>
            <a:r>
              <a:rPr lang="en-US" altLang="en-US" dirty="0"/>
              <a:t> </a:t>
            </a:r>
          </a:p>
        </p:txBody>
      </p:sp>
      <p:sp>
        <p:nvSpPr>
          <p:cNvPr id="3078" name="Rectangle 8"/>
          <p:cNvSpPr>
            <a:spLocks noGrp="1" noChangeArrowheads="1"/>
          </p:cNvSpPr>
          <p:nvPr>
            <p:ph type="body" idx="1"/>
          </p:nvPr>
        </p:nvSpPr>
        <p:spPr bwMode="auto">
          <a:xfrm>
            <a:off x="292912" y="1054100"/>
            <a:ext cx="8588375" cy="542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text </a:t>
            </a:r>
            <a:r>
              <a:rPr lang="en-US" altLang="en-US" dirty="0" err="1"/>
              <a:t>stClick</a:t>
            </a:r>
            <a:r>
              <a:rPr lang="en-US" altLang="en-US" dirty="0"/>
              <a:t> to edit Master </a:t>
            </a:r>
            <a:r>
              <a:rPr lang="en-US" altLang="en-US" dirty="0" err="1"/>
              <a:t>yles</a:t>
            </a:r>
            <a:endParaRPr lang="en-US" altLang="en-US" dirty="0"/>
          </a:p>
          <a:p>
            <a:pPr lvl="1"/>
            <a:r>
              <a:rPr lang="en-US" altLang="en-US" dirty="0"/>
              <a:t>Second level</a:t>
            </a:r>
          </a:p>
          <a:p>
            <a:pPr lvl="2"/>
            <a:r>
              <a:rPr lang="en-US" altLang="en-US" dirty="0" err="1"/>
              <a:t>Thirdlevel</a:t>
            </a:r>
            <a:endParaRPr lang="en-US" altLang="en-US" dirty="0"/>
          </a:p>
          <a:p>
            <a:pPr lvl="2"/>
            <a:r>
              <a:rPr lang="en-US" altLang="en-US" dirty="0"/>
              <a:t> Fourth level</a:t>
            </a:r>
          </a:p>
          <a:p>
            <a:pPr lvl="4"/>
            <a:r>
              <a:rPr lang="en-US" altLang="en-US" dirty="0"/>
              <a:t>Fifth level</a:t>
            </a:r>
          </a:p>
        </p:txBody>
      </p:sp>
      <p:sp>
        <p:nvSpPr>
          <p:cNvPr id="37898" name="Rectangle 10"/>
          <p:cNvSpPr>
            <a:spLocks noGrp="1" noChangeArrowheads="1"/>
          </p:cNvSpPr>
          <p:nvPr>
            <p:ph type="sldNum" sz="quarter" idx="4"/>
          </p:nvPr>
        </p:nvSpPr>
        <p:spPr bwMode="auto">
          <a:xfrm>
            <a:off x="8618538" y="6470650"/>
            <a:ext cx="520700" cy="379413"/>
          </a:xfrm>
          <a:prstGeom prst="rect">
            <a:avLst/>
          </a:prstGeom>
          <a:noFill/>
          <a:ln w="19050">
            <a:noFill/>
            <a:prstDash val="sysDot"/>
            <a:bevel/>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2378B25E-053D-4AA2-A71D-1D9F2F8C0927}" type="slidenum">
              <a:rPr lang="en-US"/>
              <a:pPr fontAlgn="base">
                <a:spcAft>
                  <a:spcPct val="0"/>
                </a:spcAft>
                <a:defRPr/>
              </a:pPr>
              <a:t>‹#›</a:t>
            </a:fld>
            <a:endParaRPr lang="en-US" dirty="0"/>
          </a:p>
        </p:txBody>
      </p:sp>
      <p:sp>
        <p:nvSpPr>
          <p:cNvPr id="5" name="Footer Placeholder 4"/>
          <p:cNvSpPr>
            <a:spLocks noGrp="1"/>
          </p:cNvSpPr>
          <p:nvPr>
            <p:ph type="ftr" sz="quarter" idx="3"/>
          </p:nvPr>
        </p:nvSpPr>
        <p:spPr>
          <a:xfrm>
            <a:off x="0" y="6400801"/>
            <a:ext cx="8605838" cy="457200"/>
          </a:xfrm>
          <a:prstGeom prst="rect">
            <a:avLst/>
          </a:prstGeom>
          <a:noFill/>
        </p:spPr>
        <p:txBody>
          <a:bodyPr vert="horz" lIns="91440" tIns="45720" rIns="91440" bIns="45720" rtlCol="0" anchor="ctr"/>
          <a:lstStyle>
            <a:lvl1pPr algn="l">
              <a:buFontTx/>
              <a:buNone/>
              <a:defRPr sz="1000">
                <a:solidFill>
                  <a:schemeClr val="tx1"/>
                </a:solidFill>
                <a:cs typeface="Arial" pitchFamily="34" charset="0"/>
              </a:defRPr>
            </a:lvl1pPr>
          </a:lstStyle>
          <a:p>
            <a:pPr fontAlgn="base">
              <a:spcBef>
                <a:spcPct val="20000"/>
              </a:spcBef>
              <a:spcAft>
                <a:spcPct val="0"/>
              </a:spcAft>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977070386"/>
      </p:ext>
    </p:extLst>
  </p:cSld>
  <p:clrMap bg1="lt1" tx1="dk1" bg2="lt2" tx2="dk2" accent1="accent1" accent2="accent2" accent3="accent3" accent4="accent4" accent5="accent5" accent6="accent6" hlink="hlink" folHlink="folHlink"/>
  <p:sldLayoutIdLst>
    <p:sldLayoutId id="2147483681" r:id="rId1"/>
  </p:sldLayoutIdLs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78">
                                            <p:txEl>
                                              <p:pRg st="0" end="0"/>
                                            </p:txEl>
                                          </p:spTgt>
                                        </p:tgtEl>
                                        <p:attrNameLst>
                                          <p:attrName>style.visibility</p:attrName>
                                        </p:attrNameLst>
                                      </p:cBhvr>
                                      <p:to>
                                        <p:strVal val="visible"/>
                                      </p:to>
                                    </p:set>
                                    <p:animEffect transition="in" filter="wipe(left)">
                                      <p:cBhvr>
                                        <p:cTn id="7" dur="500"/>
                                        <p:tgtEl>
                                          <p:spTgt spid="3078">
                                            <p:txEl>
                                              <p:pRg st="0" end="0"/>
                                            </p:txEl>
                                          </p:spTgt>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078">
                                            <p:txEl>
                                              <p:pRg st="1" end="1"/>
                                            </p:txEl>
                                          </p:spTgt>
                                        </p:tgtEl>
                                        <p:attrNameLst>
                                          <p:attrName>style.visibility</p:attrName>
                                        </p:attrNameLst>
                                      </p:cBhvr>
                                      <p:to>
                                        <p:strVal val="visible"/>
                                      </p:to>
                                    </p:set>
                                    <p:animEffect transition="in" filter="wipe(left)">
                                      <p:cBhvr>
                                        <p:cTn id="11" dur="500"/>
                                        <p:tgtEl>
                                          <p:spTgt spid="3078">
                                            <p:txEl>
                                              <p:pRg st="1" end="1"/>
                                            </p:txEl>
                                          </p:spTgt>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078">
                                            <p:txEl>
                                              <p:pRg st="2" end="2"/>
                                            </p:txEl>
                                          </p:spTgt>
                                        </p:tgtEl>
                                        <p:attrNameLst>
                                          <p:attrName>style.visibility</p:attrName>
                                        </p:attrNameLst>
                                      </p:cBhvr>
                                      <p:to>
                                        <p:strVal val="visible"/>
                                      </p:to>
                                    </p:set>
                                    <p:animEffect transition="in" filter="wipe(left)">
                                      <p:cBhvr>
                                        <p:cTn id="15" dur="500"/>
                                        <p:tgtEl>
                                          <p:spTgt spid="3078">
                                            <p:txEl>
                                              <p:pRg st="2" end="2"/>
                                            </p:txEl>
                                          </p:spTgt>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078">
                                            <p:txEl>
                                              <p:pRg st="3" end="3"/>
                                            </p:txEl>
                                          </p:spTgt>
                                        </p:tgtEl>
                                        <p:attrNameLst>
                                          <p:attrName>style.visibility</p:attrName>
                                        </p:attrNameLst>
                                      </p:cBhvr>
                                      <p:to>
                                        <p:strVal val="visible"/>
                                      </p:to>
                                    </p:set>
                                    <p:animEffect transition="in" filter="wipe(left)">
                                      <p:cBhvr>
                                        <p:cTn id="19" dur="500"/>
                                        <p:tgtEl>
                                          <p:spTgt spid="3078">
                                            <p:txEl>
                                              <p:pRg st="3" end="3"/>
                                            </p:txEl>
                                          </p:spTgt>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078">
                                            <p:txEl>
                                              <p:pRg st="4" end="4"/>
                                            </p:txEl>
                                          </p:spTgt>
                                        </p:tgtEl>
                                        <p:attrNameLst>
                                          <p:attrName>style.visibility</p:attrName>
                                        </p:attrNameLst>
                                      </p:cBhvr>
                                      <p:to>
                                        <p:strVal val="visible"/>
                                      </p:to>
                                    </p:set>
                                    <p:animEffect transition="in" filter="wipe(left)">
                                      <p:cBhvr>
                                        <p:cTn id="23" dur="500"/>
                                        <p:tgtEl>
                                          <p:spTgt spid="307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8" grpId="0" build="p">
        <p:tmplLst>
          <p:tmpl lvl="1">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2">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3">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4">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5">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Lst>
      </p:bldP>
    </p:bldLst>
  </p:timing>
  <p:hf hdr="0" dt="0"/>
  <p:txStyles>
    <p:titleStyle>
      <a:lvl1pPr algn="ctr" rtl="0" eaLnBrk="0" fontAlgn="base" hangingPunct="0">
        <a:spcBef>
          <a:spcPct val="0"/>
        </a:spcBef>
        <a:spcAft>
          <a:spcPct val="0"/>
        </a:spcAft>
        <a:defRPr sz="3600">
          <a:solidFill>
            <a:srgbClr val="005EA4"/>
          </a:solidFill>
          <a:latin typeface="+mj-lt"/>
          <a:ea typeface="+mj-ea"/>
          <a:cs typeface="+mj-cs"/>
        </a:defRPr>
      </a:lvl1pPr>
      <a:lvl2pPr algn="ctr" rtl="0" eaLnBrk="0" fontAlgn="base" hangingPunct="0">
        <a:spcBef>
          <a:spcPct val="0"/>
        </a:spcBef>
        <a:spcAft>
          <a:spcPct val="0"/>
        </a:spcAft>
        <a:defRPr sz="4000">
          <a:solidFill>
            <a:srgbClr val="AE1221"/>
          </a:solidFill>
          <a:latin typeface="Arial" pitchFamily="34" charset="0"/>
        </a:defRPr>
      </a:lvl2pPr>
      <a:lvl3pPr algn="ctr" rtl="0" eaLnBrk="0" fontAlgn="base" hangingPunct="0">
        <a:spcBef>
          <a:spcPct val="0"/>
        </a:spcBef>
        <a:spcAft>
          <a:spcPct val="0"/>
        </a:spcAft>
        <a:defRPr sz="4000">
          <a:solidFill>
            <a:srgbClr val="AE1221"/>
          </a:solidFill>
          <a:latin typeface="Arial" pitchFamily="34" charset="0"/>
        </a:defRPr>
      </a:lvl3pPr>
      <a:lvl4pPr algn="ctr" rtl="0" eaLnBrk="0" fontAlgn="base" hangingPunct="0">
        <a:spcBef>
          <a:spcPct val="0"/>
        </a:spcBef>
        <a:spcAft>
          <a:spcPct val="0"/>
        </a:spcAft>
        <a:defRPr sz="4000">
          <a:solidFill>
            <a:srgbClr val="AE1221"/>
          </a:solidFill>
          <a:latin typeface="Arial" pitchFamily="34" charset="0"/>
        </a:defRPr>
      </a:lvl4pPr>
      <a:lvl5pPr algn="ctr" rtl="0" eaLnBrk="0" fontAlgn="base" hangingPunct="0">
        <a:spcBef>
          <a:spcPct val="0"/>
        </a:spcBef>
        <a:spcAft>
          <a:spcPct val="0"/>
        </a:spcAft>
        <a:defRPr sz="4000">
          <a:solidFill>
            <a:srgbClr val="AE1221"/>
          </a:solidFill>
          <a:latin typeface="Arial" pitchFamily="34" charset="0"/>
        </a:defRPr>
      </a:lvl5pPr>
      <a:lvl6pPr marL="457200" algn="ctr" rtl="0" fontAlgn="base">
        <a:spcBef>
          <a:spcPct val="0"/>
        </a:spcBef>
        <a:spcAft>
          <a:spcPct val="0"/>
        </a:spcAft>
        <a:defRPr sz="4000">
          <a:solidFill>
            <a:schemeClr val="accent2"/>
          </a:solidFill>
          <a:latin typeface="Arial" pitchFamily="34" charset="0"/>
        </a:defRPr>
      </a:lvl6pPr>
      <a:lvl7pPr marL="914400" algn="ctr" rtl="0" fontAlgn="base">
        <a:spcBef>
          <a:spcPct val="0"/>
        </a:spcBef>
        <a:spcAft>
          <a:spcPct val="0"/>
        </a:spcAft>
        <a:defRPr sz="4000">
          <a:solidFill>
            <a:schemeClr val="accent2"/>
          </a:solidFill>
          <a:latin typeface="Arial" pitchFamily="34" charset="0"/>
        </a:defRPr>
      </a:lvl7pPr>
      <a:lvl8pPr marL="1371600" algn="ctr" rtl="0" fontAlgn="base">
        <a:spcBef>
          <a:spcPct val="0"/>
        </a:spcBef>
        <a:spcAft>
          <a:spcPct val="0"/>
        </a:spcAft>
        <a:defRPr sz="4000">
          <a:solidFill>
            <a:schemeClr val="accent2"/>
          </a:solidFill>
          <a:latin typeface="Arial" pitchFamily="34" charset="0"/>
        </a:defRPr>
      </a:lvl8pPr>
      <a:lvl9pPr marL="1828800" algn="ctr" rtl="0" fontAlgn="base">
        <a:spcBef>
          <a:spcPct val="0"/>
        </a:spcBef>
        <a:spcAft>
          <a:spcPct val="0"/>
        </a:spcAft>
        <a:defRPr sz="4000">
          <a:solidFill>
            <a:schemeClr val="accent2"/>
          </a:solidFill>
          <a:latin typeface="Arial" pitchFamily="34" charset="0"/>
        </a:defRPr>
      </a:lvl9pPr>
    </p:titleStyle>
    <p:bodyStyle>
      <a:lvl1pPr marL="342900" indent="-342900" algn="l" rtl="0" eaLnBrk="0" fontAlgn="base" hangingPunct="0">
        <a:spcBef>
          <a:spcPct val="20000"/>
        </a:spcBef>
        <a:spcAft>
          <a:spcPct val="0"/>
        </a:spcAft>
        <a:buChar char="•"/>
        <a:defRPr sz="3400">
          <a:solidFill>
            <a:schemeClr val="tx2"/>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3200">
          <a:solidFill>
            <a:schemeClr val="tx2"/>
          </a:solidFill>
          <a:latin typeface="+mn-lt"/>
        </a:defRPr>
      </a:lvl2pPr>
      <a:lvl3pPr marL="1143000" indent="-228600" algn="l" rtl="0" eaLnBrk="0" fontAlgn="base" hangingPunct="0">
        <a:spcBef>
          <a:spcPct val="20000"/>
        </a:spcBef>
        <a:spcAft>
          <a:spcPct val="0"/>
        </a:spcAft>
        <a:buSzPct val="90000"/>
        <a:buChar char="•"/>
        <a:defRPr sz="2800">
          <a:solidFill>
            <a:schemeClr val="tx2"/>
          </a:solidFill>
          <a:latin typeface="+mn-lt"/>
        </a:defRPr>
      </a:lvl3pPr>
      <a:lvl4pPr marL="1600200" indent="-228600" algn="l" rtl="0" eaLnBrk="0" fontAlgn="base" hangingPunct="0">
        <a:spcBef>
          <a:spcPct val="20000"/>
        </a:spcBef>
        <a:spcAft>
          <a:spcPct val="0"/>
        </a:spcAft>
        <a:buChar char="–"/>
        <a:defRPr sz="2400">
          <a:solidFill>
            <a:schemeClr val="tx1"/>
          </a:solidFill>
          <a:latin typeface="+mn-lt"/>
        </a:defRPr>
      </a:lvl4pPr>
      <a:lvl5pPr marL="2057400" indent="-228600" algn="l" rtl="0" eaLnBrk="0" fontAlgn="base" hangingPunct="0">
        <a:spcBef>
          <a:spcPct val="20000"/>
        </a:spcBef>
        <a:spcAft>
          <a:spcPct val="0"/>
        </a:spcAft>
        <a:buChar char="»"/>
        <a:defRPr sz="2000">
          <a:solidFill>
            <a:schemeClr val="tx2"/>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 y="0"/>
            <a:ext cx="1380694" cy="1036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10"/>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7163" y="941388"/>
            <a:ext cx="8829675"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2052" name="Picture 11"/>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57163" y="6248400"/>
            <a:ext cx="8829675"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2053" name="Rectangle 3"/>
          <p:cNvSpPr>
            <a:spLocks noGrp="1" noChangeAspect="1" noChangeArrowheads="1"/>
          </p:cNvSpPr>
          <p:nvPr>
            <p:ph type="title"/>
          </p:nvPr>
        </p:nvSpPr>
        <p:spPr bwMode="auto">
          <a:xfrm>
            <a:off x="1324303" y="77788"/>
            <a:ext cx="7819697"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prstTxWarp prst="textNoShape">
              <a:avLst/>
            </a:prstTxWarp>
          </a:bodyPr>
          <a:lstStyle/>
          <a:p>
            <a:pPr lvl="0"/>
            <a:r>
              <a:rPr lang="en-US" altLang="en-US"/>
              <a:t>Name fgchmvb </a:t>
            </a:r>
          </a:p>
        </p:txBody>
      </p:sp>
      <p:sp>
        <p:nvSpPr>
          <p:cNvPr id="3078" name="Rectangle 8"/>
          <p:cNvSpPr>
            <a:spLocks noGrp="1" noChangeArrowheads="1"/>
          </p:cNvSpPr>
          <p:nvPr>
            <p:ph type="body" idx="1"/>
          </p:nvPr>
        </p:nvSpPr>
        <p:spPr bwMode="auto">
          <a:xfrm>
            <a:off x="277813" y="1025525"/>
            <a:ext cx="8588375" cy="542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text </a:t>
            </a:r>
            <a:r>
              <a:rPr lang="en-US" altLang="en-US" dirty="0" err="1"/>
              <a:t>stClick</a:t>
            </a:r>
            <a:r>
              <a:rPr lang="en-US" altLang="en-US" dirty="0"/>
              <a:t> to edit Master </a:t>
            </a:r>
            <a:r>
              <a:rPr lang="en-US" altLang="en-US" dirty="0" err="1"/>
              <a:t>yles</a:t>
            </a:r>
            <a:endParaRPr lang="en-US" altLang="en-US" dirty="0"/>
          </a:p>
          <a:p>
            <a:pPr lvl="1"/>
            <a:r>
              <a:rPr lang="en-US" altLang="en-US" dirty="0"/>
              <a:t>Second level</a:t>
            </a:r>
          </a:p>
          <a:p>
            <a:pPr lvl="2"/>
            <a:r>
              <a:rPr lang="en-US" altLang="en-US" dirty="0" err="1"/>
              <a:t>Thirdlevel</a:t>
            </a:r>
            <a:endParaRPr lang="en-US" altLang="en-US" dirty="0"/>
          </a:p>
          <a:p>
            <a:pPr lvl="2"/>
            <a:r>
              <a:rPr lang="en-US" altLang="en-US" dirty="0"/>
              <a:t> Fourth level</a:t>
            </a:r>
          </a:p>
          <a:p>
            <a:pPr lvl="4"/>
            <a:r>
              <a:rPr lang="en-US" altLang="en-US" dirty="0"/>
              <a:t>Fifth level</a:t>
            </a:r>
          </a:p>
        </p:txBody>
      </p:sp>
      <p:sp>
        <p:nvSpPr>
          <p:cNvPr id="37898" name="Rectangle 10"/>
          <p:cNvSpPr>
            <a:spLocks noGrp="1" noChangeArrowheads="1"/>
          </p:cNvSpPr>
          <p:nvPr>
            <p:ph type="sldNum" sz="quarter" idx="4"/>
          </p:nvPr>
        </p:nvSpPr>
        <p:spPr bwMode="auto">
          <a:xfrm>
            <a:off x="8618538" y="6423025"/>
            <a:ext cx="520700" cy="379413"/>
          </a:xfrm>
          <a:prstGeom prst="rect">
            <a:avLst/>
          </a:prstGeom>
          <a:noFill/>
          <a:ln w="19050">
            <a:noFill/>
            <a:prstDash val="sysDot"/>
            <a:bevel/>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2378B25E-053D-4AA2-A71D-1D9F2F8C0927}" type="slidenum">
              <a:rPr lang="en-US"/>
              <a:pPr fontAlgn="base">
                <a:spcAft>
                  <a:spcPct val="0"/>
                </a:spcAft>
                <a:defRPr/>
              </a:pPr>
              <a:t>‹#›</a:t>
            </a:fld>
            <a:endParaRPr lang="en-US" dirty="0"/>
          </a:p>
        </p:txBody>
      </p:sp>
      <p:sp>
        <p:nvSpPr>
          <p:cNvPr id="5" name="Footer Placeholder 4"/>
          <p:cNvSpPr>
            <a:spLocks noGrp="1"/>
          </p:cNvSpPr>
          <p:nvPr>
            <p:ph type="ftr" sz="quarter" idx="3"/>
          </p:nvPr>
        </p:nvSpPr>
        <p:spPr>
          <a:xfrm>
            <a:off x="0" y="6359857"/>
            <a:ext cx="8605838" cy="498143"/>
          </a:xfrm>
          <a:prstGeom prst="rect">
            <a:avLst/>
          </a:prstGeom>
          <a:noFill/>
        </p:spPr>
        <p:txBody>
          <a:bodyPr vert="horz" lIns="91440" tIns="45720" rIns="91440" bIns="45720" rtlCol="0" anchor="ctr"/>
          <a:lstStyle>
            <a:lvl1pPr algn="l">
              <a:buFontTx/>
              <a:buNone/>
              <a:defRPr sz="1000">
                <a:solidFill>
                  <a:schemeClr val="tx1"/>
                </a:solidFill>
                <a:cs typeface="Arial" pitchFamily="34" charset="0"/>
              </a:defRPr>
            </a:lvl1pPr>
          </a:lstStyle>
          <a:p>
            <a:pPr fontAlgn="base">
              <a:spcBef>
                <a:spcPct val="20000"/>
              </a:spcBef>
              <a:spcAft>
                <a:spcPct val="0"/>
              </a:spcAft>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2024080141"/>
      </p:ext>
    </p:extLst>
  </p:cSld>
  <p:clrMap bg1="lt1" tx1="dk1" bg2="lt2" tx2="dk2" accent1="accent1" accent2="accent2" accent3="accent3" accent4="accent4" accent5="accent5" accent6="accent6" hlink="hlink" folHlink="folHlink"/>
  <p:sldLayoutIdLst>
    <p:sldLayoutId id="2147483664" r:id="rId1"/>
    <p:sldLayoutId id="2147483674" r:id="rId2"/>
  </p:sldLayoutIdLs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78">
                                            <p:txEl>
                                              <p:pRg st="0" end="0"/>
                                            </p:txEl>
                                          </p:spTgt>
                                        </p:tgtEl>
                                        <p:attrNameLst>
                                          <p:attrName>style.visibility</p:attrName>
                                        </p:attrNameLst>
                                      </p:cBhvr>
                                      <p:to>
                                        <p:strVal val="visible"/>
                                      </p:to>
                                    </p:set>
                                    <p:animEffect transition="in" filter="wipe(left)">
                                      <p:cBhvr>
                                        <p:cTn id="7" dur="500"/>
                                        <p:tgtEl>
                                          <p:spTgt spid="3078">
                                            <p:txEl>
                                              <p:pRg st="0" end="0"/>
                                            </p:txEl>
                                          </p:spTgt>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078">
                                            <p:txEl>
                                              <p:pRg st="1" end="1"/>
                                            </p:txEl>
                                          </p:spTgt>
                                        </p:tgtEl>
                                        <p:attrNameLst>
                                          <p:attrName>style.visibility</p:attrName>
                                        </p:attrNameLst>
                                      </p:cBhvr>
                                      <p:to>
                                        <p:strVal val="visible"/>
                                      </p:to>
                                    </p:set>
                                    <p:animEffect transition="in" filter="wipe(left)">
                                      <p:cBhvr>
                                        <p:cTn id="11" dur="500"/>
                                        <p:tgtEl>
                                          <p:spTgt spid="3078">
                                            <p:txEl>
                                              <p:pRg st="1" end="1"/>
                                            </p:txEl>
                                          </p:spTgt>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078">
                                            <p:txEl>
                                              <p:pRg st="2" end="2"/>
                                            </p:txEl>
                                          </p:spTgt>
                                        </p:tgtEl>
                                        <p:attrNameLst>
                                          <p:attrName>style.visibility</p:attrName>
                                        </p:attrNameLst>
                                      </p:cBhvr>
                                      <p:to>
                                        <p:strVal val="visible"/>
                                      </p:to>
                                    </p:set>
                                    <p:animEffect transition="in" filter="wipe(left)">
                                      <p:cBhvr>
                                        <p:cTn id="15" dur="500"/>
                                        <p:tgtEl>
                                          <p:spTgt spid="3078">
                                            <p:txEl>
                                              <p:pRg st="2" end="2"/>
                                            </p:txEl>
                                          </p:spTgt>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078">
                                            <p:txEl>
                                              <p:pRg st="3" end="3"/>
                                            </p:txEl>
                                          </p:spTgt>
                                        </p:tgtEl>
                                        <p:attrNameLst>
                                          <p:attrName>style.visibility</p:attrName>
                                        </p:attrNameLst>
                                      </p:cBhvr>
                                      <p:to>
                                        <p:strVal val="visible"/>
                                      </p:to>
                                    </p:set>
                                    <p:animEffect transition="in" filter="wipe(left)">
                                      <p:cBhvr>
                                        <p:cTn id="19" dur="500"/>
                                        <p:tgtEl>
                                          <p:spTgt spid="3078">
                                            <p:txEl>
                                              <p:pRg st="3" end="3"/>
                                            </p:txEl>
                                          </p:spTgt>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078">
                                            <p:txEl>
                                              <p:pRg st="4" end="4"/>
                                            </p:txEl>
                                          </p:spTgt>
                                        </p:tgtEl>
                                        <p:attrNameLst>
                                          <p:attrName>style.visibility</p:attrName>
                                        </p:attrNameLst>
                                      </p:cBhvr>
                                      <p:to>
                                        <p:strVal val="visible"/>
                                      </p:to>
                                    </p:set>
                                    <p:animEffect transition="in" filter="wipe(left)">
                                      <p:cBhvr>
                                        <p:cTn id="23" dur="500"/>
                                        <p:tgtEl>
                                          <p:spTgt spid="307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8" grpId="0" build="p">
        <p:tmplLst>
          <p:tmpl lvl="1">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2">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3">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4">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5">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Lst>
      </p:bldP>
    </p:bldLst>
  </p:timing>
  <p:hf hdr="0" dt="0"/>
  <p:txStyles>
    <p:titleStyle>
      <a:lvl1pPr algn="ctr" rtl="0" eaLnBrk="0" fontAlgn="base" hangingPunct="0">
        <a:spcBef>
          <a:spcPct val="0"/>
        </a:spcBef>
        <a:spcAft>
          <a:spcPct val="0"/>
        </a:spcAft>
        <a:defRPr sz="4000">
          <a:solidFill>
            <a:srgbClr val="AE1221"/>
          </a:solidFill>
          <a:latin typeface="+mj-lt"/>
          <a:ea typeface="+mj-ea"/>
          <a:cs typeface="+mj-cs"/>
        </a:defRPr>
      </a:lvl1pPr>
      <a:lvl2pPr algn="ctr" rtl="0" eaLnBrk="0" fontAlgn="base" hangingPunct="0">
        <a:spcBef>
          <a:spcPct val="0"/>
        </a:spcBef>
        <a:spcAft>
          <a:spcPct val="0"/>
        </a:spcAft>
        <a:defRPr sz="4000">
          <a:solidFill>
            <a:srgbClr val="AE1221"/>
          </a:solidFill>
          <a:latin typeface="Arial" pitchFamily="34" charset="0"/>
        </a:defRPr>
      </a:lvl2pPr>
      <a:lvl3pPr algn="ctr" rtl="0" eaLnBrk="0" fontAlgn="base" hangingPunct="0">
        <a:spcBef>
          <a:spcPct val="0"/>
        </a:spcBef>
        <a:spcAft>
          <a:spcPct val="0"/>
        </a:spcAft>
        <a:defRPr sz="4000">
          <a:solidFill>
            <a:srgbClr val="AE1221"/>
          </a:solidFill>
          <a:latin typeface="Arial" pitchFamily="34" charset="0"/>
        </a:defRPr>
      </a:lvl3pPr>
      <a:lvl4pPr algn="ctr" rtl="0" eaLnBrk="0" fontAlgn="base" hangingPunct="0">
        <a:spcBef>
          <a:spcPct val="0"/>
        </a:spcBef>
        <a:spcAft>
          <a:spcPct val="0"/>
        </a:spcAft>
        <a:defRPr sz="4000">
          <a:solidFill>
            <a:srgbClr val="AE1221"/>
          </a:solidFill>
          <a:latin typeface="Arial" pitchFamily="34" charset="0"/>
        </a:defRPr>
      </a:lvl4pPr>
      <a:lvl5pPr algn="ctr" rtl="0" eaLnBrk="0" fontAlgn="base" hangingPunct="0">
        <a:spcBef>
          <a:spcPct val="0"/>
        </a:spcBef>
        <a:spcAft>
          <a:spcPct val="0"/>
        </a:spcAft>
        <a:defRPr sz="4000">
          <a:solidFill>
            <a:srgbClr val="AE1221"/>
          </a:solidFill>
          <a:latin typeface="Arial" pitchFamily="34" charset="0"/>
        </a:defRPr>
      </a:lvl5pPr>
      <a:lvl6pPr marL="457200" algn="ctr" rtl="0" fontAlgn="base">
        <a:spcBef>
          <a:spcPct val="0"/>
        </a:spcBef>
        <a:spcAft>
          <a:spcPct val="0"/>
        </a:spcAft>
        <a:defRPr sz="4000">
          <a:solidFill>
            <a:schemeClr val="accent2"/>
          </a:solidFill>
          <a:latin typeface="Arial" pitchFamily="34" charset="0"/>
        </a:defRPr>
      </a:lvl6pPr>
      <a:lvl7pPr marL="914400" algn="ctr" rtl="0" fontAlgn="base">
        <a:spcBef>
          <a:spcPct val="0"/>
        </a:spcBef>
        <a:spcAft>
          <a:spcPct val="0"/>
        </a:spcAft>
        <a:defRPr sz="4000">
          <a:solidFill>
            <a:schemeClr val="accent2"/>
          </a:solidFill>
          <a:latin typeface="Arial" pitchFamily="34" charset="0"/>
        </a:defRPr>
      </a:lvl7pPr>
      <a:lvl8pPr marL="1371600" algn="ctr" rtl="0" fontAlgn="base">
        <a:spcBef>
          <a:spcPct val="0"/>
        </a:spcBef>
        <a:spcAft>
          <a:spcPct val="0"/>
        </a:spcAft>
        <a:defRPr sz="4000">
          <a:solidFill>
            <a:schemeClr val="accent2"/>
          </a:solidFill>
          <a:latin typeface="Arial" pitchFamily="34" charset="0"/>
        </a:defRPr>
      </a:lvl8pPr>
      <a:lvl9pPr marL="1828800" algn="ctr" rtl="0" fontAlgn="base">
        <a:spcBef>
          <a:spcPct val="0"/>
        </a:spcBef>
        <a:spcAft>
          <a:spcPct val="0"/>
        </a:spcAft>
        <a:defRPr sz="4000">
          <a:solidFill>
            <a:schemeClr val="accent2"/>
          </a:solidFill>
          <a:latin typeface="Arial" pitchFamily="34" charset="0"/>
        </a:defRPr>
      </a:lvl9pPr>
    </p:titleStyle>
    <p:bodyStyle>
      <a:lvl1pPr marL="342900" indent="-342900" algn="l" rtl="0" eaLnBrk="0" fontAlgn="base" hangingPunct="0">
        <a:spcBef>
          <a:spcPct val="20000"/>
        </a:spcBef>
        <a:spcAft>
          <a:spcPct val="0"/>
        </a:spcAft>
        <a:buChar char="•"/>
        <a:defRPr sz="3400">
          <a:solidFill>
            <a:srgbClr val="005EA4"/>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3200">
          <a:solidFill>
            <a:schemeClr val="tx1"/>
          </a:solidFill>
          <a:latin typeface="+mn-lt"/>
        </a:defRPr>
      </a:lvl2pPr>
      <a:lvl3pPr marL="1143000" indent="-228600" algn="l" rtl="0" eaLnBrk="0" fontAlgn="base" hangingPunct="0">
        <a:spcBef>
          <a:spcPct val="20000"/>
        </a:spcBef>
        <a:spcAft>
          <a:spcPct val="0"/>
        </a:spcAft>
        <a:buSzPct val="90000"/>
        <a:buChar char="•"/>
        <a:defRPr sz="2800">
          <a:solidFill>
            <a:schemeClr val="tx1"/>
          </a:solidFill>
          <a:latin typeface="+mn-lt"/>
        </a:defRPr>
      </a:lvl3pPr>
      <a:lvl4pPr marL="1600200" indent="-228600" algn="l" rtl="0" eaLnBrk="0" fontAlgn="base" hangingPunct="0">
        <a:spcBef>
          <a:spcPct val="20000"/>
        </a:spcBef>
        <a:spcAft>
          <a:spcPct val="0"/>
        </a:spcAft>
        <a:buChar char="–"/>
        <a:defRPr sz="24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 name="Group 1"/>
          <p:cNvGrpSpPr/>
          <p:nvPr userDrawn="1"/>
        </p:nvGrpSpPr>
        <p:grpSpPr>
          <a:xfrm>
            <a:off x="0" y="1"/>
            <a:ext cx="9144000" cy="6542704"/>
            <a:chOff x="0" y="1"/>
            <a:chExt cx="9144000" cy="6542704"/>
          </a:xfrm>
        </p:grpSpPr>
        <p:pic>
          <p:nvPicPr>
            <p:cNvPr id="3074" name="Picture 13"/>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09550" y="487363"/>
              <a:ext cx="8591550" cy="5653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3080" name="Picture 10"/>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8801100" y="436563"/>
              <a:ext cx="342900" cy="6051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3081" name="Picture 11"/>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0" y="6141067"/>
              <a:ext cx="9144000" cy="401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3075" name="Picture 12"/>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1328" y="1"/>
              <a:ext cx="247650" cy="6542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grpSp>
      <p:sp>
        <p:nvSpPr>
          <p:cNvPr id="3076" name="Rectangle 2"/>
          <p:cNvSpPr>
            <a:spLocks noGrp="1" noChangeAspect="1" noChangeArrowheads="1"/>
          </p:cNvSpPr>
          <p:nvPr>
            <p:ph type="title"/>
          </p:nvPr>
        </p:nvSpPr>
        <p:spPr bwMode="auto">
          <a:xfrm>
            <a:off x="209550" y="0"/>
            <a:ext cx="8770938"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Figure 1</a:t>
            </a:r>
          </a:p>
        </p:txBody>
      </p:sp>
      <p:sp>
        <p:nvSpPr>
          <p:cNvPr id="3077" name="Rectangle 3"/>
          <p:cNvSpPr>
            <a:spLocks noGrp="1" noChangeArrowheads="1"/>
          </p:cNvSpPr>
          <p:nvPr>
            <p:ph type="body" idx="1"/>
          </p:nvPr>
        </p:nvSpPr>
        <p:spPr bwMode="auto">
          <a:xfrm>
            <a:off x="414338" y="1600200"/>
            <a:ext cx="36576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Text</a:t>
            </a:r>
          </a:p>
        </p:txBody>
      </p:sp>
      <p:sp>
        <p:nvSpPr>
          <p:cNvPr id="185357" name="Rectangle 13"/>
          <p:cNvSpPr>
            <a:spLocks noGrp="1" noChangeArrowheads="1"/>
          </p:cNvSpPr>
          <p:nvPr>
            <p:ph type="sldNum" sz="quarter" idx="4"/>
          </p:nvPr>
        </p:nvSpPr>
        <p:spPr bwMode="auto">
          <a:xfrm>
            <a:off x="8618538" y="6473825"/>
            <a:ext cx="520700" cy="379413"/>
          </a:xfrm>
          <a:prstGeom prst="rect">
            <a:avLst/>
          </a:prstGeom>
          <a:noFill/>
          <a:ln w="19050">
            <a:noFill/>
            <a:prstDash val="sysDash"/>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5E12E99D-42F8-4B90-BC1F-2FD222301686}" type="slidenum">
              <a:rPr lang="en-US"/>
              <a:pPr fontAlgn="base">
                <a:spcAft>
                  <a:spcPct val="0"/>
                </a:spcAft>
                <a:defRPr/>
              </a:pPr>
              <a:t>‹#›</a:t>
            </a:fld>
            <a:endParaRPr lang="en-US" dirty="0"/>
          </a:p>
        </p:txBody>
      </p:sp>
      <p:sp>
        <p:nvSpPr>
          <p:cNvPr id="5" name="Footer Placeholder 4"/>
          <p:cNvSpPr>
            <a:spLocks noGrp="1"/>
          </p:cNvSpPr>
          <p:nvPr>
            <p:ph type="ftr" sz="quarter" idx="3"/>
          </p:nvPr>
        </p:nvSpPr>
        <p:spPr>
          <a:xfrm>
            <a:off x="0" y="6400800"/>
            <a:ext cx="8615363" cy="516114"/>
          </a:xfrm>
          <a:prstGeom prst="rect">
            <a:avLst/>
          </a:prstGeom>
        </p:spPr>
        <p:txBody>
          <a:bodyPr vert="horz" lIns="91440" tIns="45720" rIns="91440" bIns="45720" rtlCol="0" anchor="ctr"/>
          <a:lstStyle>
            <a:lvl1pPr algn="l">
              <a:buFontTx/>
              <a:buNone/>
              <a:defRPr sz="1000">
                <a:solidFill>
                  <a:schemeClr val="tx1"/>
                </a:solidFill>
                <a:cs typeface="Arial" pitchFamily="34" charset="0"/>
              </a:defRPr>
            </a:lvl1pPr>
          </a:lstStyle>
          <a:p>
            <a:pPr fontAlgn="base">
              <a:spcBef>
                <a:spcPct val="20000"/>
              </a:spcBef>
              <a:spcAft>
                <a:spcPct val="0"/>
              </a:spcAft>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grpSp>
        <p:nvGrpSpPr>
          <p:cNvPr id="11" name="Group 10"/>
          <p:cNvGrpSpPr/>
          <p:nvPr userDrawn="1"/>
        </p:nvGrpSpPr>
        <p:grpSpPr>
          <a:xfrm>
            <a:off x="90539" y="77773"/>
            <a:ext cx="8929618" cy="6297167"/>
            <a:chOff x="90539" y="77773"/>
            <a:chExt cx="8929618" cy="6297167"/>
          </a:xfrm>
        </p:grpSpPr>
        <p:grpSp>
          <p:nvGrpSpPr>
            <p:cNvPr id="12" name="Group 11"/>
            <p:cNvGrpSpPr/>
            <p:nvPr userDrawn="1"/>
          </p:nvGrpSpPr>
          <p:grpSpPr>
            <a:xfrm>
              <a:off x="90539" y="77773"/>
              <a:ext cx="2075718" cy="583326"/>
              <a:chOff x="90539" y="77773"/>
              <a:chExt cx="2075718" cy="583326"/>
            </a:xfrm>
          </p:grpSpPr>
          <p:cxnSp>
            <p:nvCxnSpPr>
              <p:cNvPr id="16" name="Straight Connector 15"/>
              <p:cNvCxnSpPr/>
              <p:nvPr userDrawn="1"/>
            </p:nvCxnSpPr>
            <p:spPr bwMode="auto">
              <a:xfrm>
                <a:off x="90539" y="536628"/>
                <a:ext cx="2075718" cy="0"/>
              </a:xfrm>
              <a:prstGeom prst="line">
                <a:avLst/>
              </a:prstGeom>
              <a:noFill/>
              <a:ln w="28575" cap="flat" cmpd="sng" algn="ctr">
                <a:solidFill>
                  <a:srgbClr val="074866"/>
                </a:solidFill>
                <a:prstDash val="solid"/>
                <a:round/>
                <a:headEnd type="none" w="med" len="med"/>
                <a:tailEnd type="none" w="med" len="med"/>
              </a:ln>
              <a:effectLst/>
            </p:spPr>
          </p:cxnSp>
          <p:cxnSp>
            <p:nvCxnSpPr>
              <p:cNvPr id="17" name="Straight Connector 16"/>
              <p:cNvCxnSpPr/>
              <p:nvPr userDrawn="1"/>
            </p:nvCxnSpPr>
            <p:spPr bwMode="auto">
              <a:xfrm flipV="1">
                <a:off x="202361" y="77773"/>
                <a:ext cx="0" cy="583326"/>
              </a:xfrm>
              <a:prstGeom prst="line">
                <a:avLst/>
              </a:prstGeom>
              <a:noFill/>
              <a:ln w="28575" cap="flat" cmpd="sng" algn="ctr">
                <a:solidFill>
                  <a:srgbClr val="074866"/>
                </a:solidFill>
                <a:prstDash val="solid"/>
                <a:round/>
                <a:headEnd type="none" w="med" len="med"/>
                <a:tailEnd type="none" w="med" len="med"/>
              </a:ln>
              <a:effectLst/>
            </p:spPr>
          </p:cxnSp>
        </p:grpSp>
        <p:grpSp>
          <p:nvGrpSpPr>
            <p:cNvPr id="13" name="Group 12"/>
            <p:cNvGrpSpPr/>
            <p:nvPr userDrawn="1"/>
          </p:nvGrpSpPr>
          <p:grpSpPr>
            <a:xfrm>
              <a:off x="8187163" y="6011640"/>
              <a:ext cx="832994" cy="363300"/>
              <a:chOff x="8187163" y="6011640"/>
              <a:chExt cx="832994" cy="363300"/>
            </a:xfrm>
          </p:grpSpPr>
          <p:cxnSp>
            <p:nvCxnSpPr>
              <p:cNvPr id="14" name="Straight Connector 13"/>
              <p:cNvCxnSpPr/>
              <p:nvPr userDrawn="1"/>
            </p:nvCxnSpPr>
            <p:spPr bwMode="auto">
              <a:xfrm>
                <a:off x="8187163" y="6292878"/>
                <a:ext cx="832994" cy="1"/>
              </a:xfrm>
              <a:prstGeom prst="line">
                <a:avLst/>
              </a:prstGeom>
              <a:noFill/>
              <a:ln w="28575" cap="flat" cmpd="sng" algn="ctr">
                <a:solidFill>
                  <a:srgbClr val="074866"/>
                </a:solidFill>
                <a:prstDash val="solid"/>
                <a:round/>
                <a:headEnd type="none" w="med" len="med"/>
                <a:tailEnd type="none" w="med" len="med"/>
              </a:ln>
              <a:effectLst/>
            </p:spPr>
          </p:cxnSp>
          <p:cxnSp>
            <p:nvCxnSpPr>
              <p:cNvPr id="15" name="Straight Connector 14"/>
              <p:cNvCxnSpPr/>
              <p:nvPr userDrawn="1"/>
            </p:nvCxnSpPr>
            <p:spPr bwMode="auto">
              <a:xfrm>
                <a:off x="8942003" y="6011640"/>
                <a:ext cx="0" cy="363300"/>
              </a:xfrm>
              <a:prstGeom prst="line">
                <a:avLst/>
              </a:prstGeom>
              <a:noFill/>
              <a:ln w="28575" cap="flat" cmpd="sng" algn="ctr">
                <a:solidFill>
                  <a:srgbClr val="074866"/>
                </a:solidFill>
                <a:prstDash val="solid"/>
                <a:round/>
                <a:headEnd type="none" w="med" len="med"/>
                <a:tailEnd type="none" w="med" len="med"/>
              </a:ln>
              <a:effectLst/>
            </p:spPr>
          </p:cxnSp>
        </p:grpSp>
      </p:grpSp>
    </p:spTree>
    <p:extLst>
      <p:ext uri="{BB962C8B-B14F-4D97-AF65-F5344CB8AC3E}">
        <p14:creationId xmlns:p14="http://schemas.microsoft.com/office/powerpoint/2010/main" val="3318089468"/>
      </p:ext>
    </p:extLst>
  </p:cSld>
  <p:clrMap bg1="lt1" tx1="dk1" bg2="lt2" tx2="dk2" accent1="accent1" accent2="accent2" accent3="accent3" accent4="accent4" accent5="accent5" accent6="accent6" hlink="hlink" folHlink="folHlink"/>
  <p:sldLayoutIdLst>
    <p:sldLayoutId id="2147483666" r:id="rId1"/>
    <p:sldLayoutId id="2147483685" r:id="rId2"/>
  </p:sldLayoutIdLst>
  <p:hf hdr="0" dt="0"/>
  <p:txStyles>
    <p:titleStyle>
      <a:lvl1pPr algn="ctr" rtl="0" eaLnBrk="0" fontAlgn="base" hangingPunct="0">
        <a:spcBef>
          <a:spcPct val="0"/>
        </a:spcBef>
        <a:spcAft>
          <a:spcPct val="0"/>
        </a:spcAft>
        <a:defRPr sz="3300">
          <a:solidFill>
            <a:srgbClr val="0D0D0D"/>
          </a:solidFill>
          <a:latin typeface="+mj-lt"/>
          <a:ea typeface="+mj-ea"/>
          <a:cs typeface="+mj-cs"/>
        </a:defRPr>
      </a:lvl1pPr>
      <a:lvl2pPr algn="ctr" rtl="0" eaLnBrk="0" fontAlgn="base" hangingPunct="0">
        <a:spcBef>
          <a:spcPct val="0"/>
        </a:spcBef>
        <a:spcAft>
          <a:spcPct val="0"/>
        </a:spcAft>
        <a:defRPr sz="3300">
          <a:solidFill>
            <a:srgbClr val="0D0D0D"/>
          </a:solidFill>
          <a:latin typeface="Arial" pitchFamily="34" charset="0"/>
        </a:defRPr>
      </a:lvl2pPr>
      <a:lvl3pPr algn="ctr" rtl="0" eaLnBrk="0" fontAlgn="base" hangingPunct="0">
        <a:spcBef>
          <a:spcPct val="0"/>
        </a:spcBef>
        <a:spcAft>
          <a:spcPct val="0"/>
        </a:spcAft>
        <a:defRPr sz="3300">
          <a:solidFill>
            <a:srgbClr val="0D0D0D"/>
          </a:solidFill>
          <a:latin typeface="Arial" pitchFamily="34" charset="0"/>
        </a:defRPr>
      </a:lvl3pPr>
      <a:lvl4pPr algn="ctr" rtl="0" eaLnBrk="0" fontAlgn="base" hangingPunct="0">
        <a:spcBef>
          <a:spcPct val="0"/>
        </a:spcBef>
        <a:spcAft>
          <a:spcPct val="0"/>
        </a:spcAft>
        <a:defRPr sz="3300">
          <a:solidFill>
            <a:srgbClr val="0D0D0D"/>
          </a:solidFill>
          <a:latin typeface="Arial" pitchFamily="34" charset="0"/>
        </a:defRPr>
      </a:lvl4pPr>
      <a:lvl5pPr algn="ctr" rtl="0" eaLnBrk="0" fontAlgn="base" hangingPunct="0">
        <a:spcBef>
          <a:spcPct val="0"/>
        </a:spcBef>
        <a:spcAft>
          <a:spcPct val="0"/>
        </a:spcAft>
        <a:defRPr sz="3300">
          <a:solidFill>
            <a:srgbClr val="0D0D0D"/>
          </a:solidFill>
          <a:latin typeface="Arial" pitchFamily="34" charset="0"/>
        </a:defRPr>
      </a:lvl5pPr>
      <a:lvl6pPr marL="457200" algn="l" rtl="0" fontAlgn="base">
        <a:spcBef>
          <a:spcPct val="0"/>
        </a:spcBef>
        <a:spcAft>
          <a:spcPct val="0"/>
        </a:spcAft>
        <a:defRPr sz="3400">
          <a:solidFill>
            <a:srgbClr val="660066"/>
          </a:solidFill>
          <a:latin typeface="Arial" pitchFamily="34" charset="0"/>
        </a:defRPr>
      </a:lvl6pPr>
      <a:lvl7pPr marL="914400" algn="l" rtl="0" fontAlgn="base">
        <a:spcBef>
          <a:spcPct val="0"/>
        </a:spcBef>
        <a:spcAft>
          <a:spcPct val="0"/>
        </a:spcAft>
        <a:defRPr sz="3400">
          <a:solidFill>
            <a:srgbClr val="660066"/>
          </a:solidFill>
          <a:latin typeface="Arial" pitchFamily="34" charset="0"/>
        </a:defRPr>
      </a:lvl7pPr>
      <a:lvl8pPr marL="1371600" algn="l" rtl="0" fontAlgn="base">
        <a:spcBef>
          <a:spcPct val="0"/>
        </a:spcBef>
        <a:spcAft>
          <a:spcPct val="0"/>
        </a:spcAft>
        <a:defRPr sz="3400">
          <a:solidFill>
            <a:srgbClr val="660066"/>
          </a:solidFill>
          <a:latin typeface="Arial" pitchFamily="34" charset="0"/>
        </a:defRPr>
      </a:lvl8pPr>
      <a:lvl9pPr marL="1828800" algn="l" rtl="0" fontAlgn="base">
        <a:spcBef>
          <a:spcPct val="0"/>
        </a:spcBef>
        <a:spcAft>
          <a:spcPct val="0"/>
        </a:spcAft>
        <a:defRPr sz="3400">
          <a:solidFill>
            <a:srgbClr val="660066"/>
          </a:solidFill>
          <a:latin typeface="Arial" pitchFamily="34" charset="0"/>
        </a:defRPr>
      </a:lvl9pPr>
    </p:titleStyle>
    <p:bodyStyle>
      <a:lvl1pPr marL="342900" indent="-342900" algn="l" rtl="0" eaLnBrk="0" fontAlgn="base" hangingPunct="0">
        <a:spcBef>
          <a:spcPct val="20000"/>
        </a:spcBef>
        <a:spcAft>
          <a:spcPct val="0"/>
        </a:spcAft>
        <a:defRPr>
          <a:solidFill>
            <a:schemeClr val="tx1"/>
          </a:solidFill>
          <a:latin typeface="+mn-lt"/>
          <a:ea typeface="+mn-ea"/>
          <a:cs typeface="+mn-cs"/>
        </a:defRPr>
      </a:lvl1pPr>
      <a:lvl2pPr marL="742950" indent="-285750" algn="l" rtl="0" eaLnBrk="0" fontAlgn="base" hangingPunct="0">
        <a:spcBef>
          <a:spcPct val="20000"/>
        </a:spcBef>
        <a:spcAft>
          <a:spcPct val="0"/>
        </a:spcAft>
        <a:defRPr>
          <a:solidFill>
            <a:schemeClr val="tx1"/>
          </a:solidFill>
          <a:latin typeface="+mn-lt"/>
        </a:defRPr>
      </a:lvl2pPr>
      <a:lvl3pPr marL="1143000" indent="-228600" algn="l" rtl="0" eaLnBrk="0" fontAlgn="base" hangingPunct="0">
        <a:spcBef>
          <a:spcPct val="20000"/>
        </a:spcBef>
        <a:spcAft>
          <a:spcPct val="0"/>
        </a:spcAft>
        <a:defRPr>
          <a:solidFill>
            <a:schemeClr val="tx1"/>
          </a:solidFill>
          <a:latin typeface="+mn-lt"/>
        </a:defRPr>
      </a:lvl3pPr>
      <a:lvl4pPr marL="1600200" indent="-228600" algn="l" rtl="0" eaLnBrk="0" fontAlgn="base" hangingPunct="0">
        <a:spcBef>
          <a:spcPct val="20000"/>
        </a:spcBef>
        <a:spcAft>
          <a:spcPct val="0"/>
        </a:spcAft>
        <a:defRPr>
          <a:solidFill>
            <a:schemeClr val="tx1"/>
          </a:solidFill>
          <a:latin typeface="+mn-lt"/>
        </a:defRPr>
      </a:lvl4pPr>
      <a:lvl5pPr marL="2057400" indent="-228600" algn="l" rtl="0" eaLnBrk="0" fontAlgn="base" hangingPunct="0">
        <a:spcBef>
          <a:spcPct val="20000"/>
        </a:spcBef>
        <a:spcAft>
          <a:spcPct val="0"/>
        </a:spcAft>
        <a:defRPr>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6" name="Rectangle 2"/>
          <p:cNvSpPr>
            <a:spLocks noGrp="1" noChangeAspect="1" noChangeArrowheads="1"/>
          </p:cNvSpPr>
          <p:nvPr userDrawn="1">
            <p:ph type="title"/>
          </p:nvPr>
        </p:nvSpPr>
        <p:spPr bwMode="auto">
          <a:xfrm>
            <a:off x="209550" y="0"/>
            <a:ext cx="8770938"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Table 1</a:t>
            </a:r>
          </a:p>
        </p:txBody>
      </p:sp>
      <p:sp>
        <p:nvSpPr>
          <p:cNvPr id="3077" name="Rectangle 3"/>
          <p:cNvSpPr>
            <a:spLocks noGrp="1" noChangeArrowheads="1"/>
          </p:cNvSpPr>
          <p:nvPr userDrawn="1">
            <p:ph type="body" idx="1"/>
          </p:nvPr>
        </p:nvSpPr>
        <p:spPr bwMode="auto">
          <a:xfrm>
            <a:off x="414338" y="1600200"/>
            <a:ext cx="36576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Text</a:t>
            </a:r>
          </a:p>
        </p:txBody>
      </p:sp>
      <p:sp>
        <p:nvSpPr>
          <p:cNvPr id="185357" name="Rectangle 13"/>
          <p:cNvSpPr>
            <a:spLocks noGrp="1" noChangeArrowheads="1"/>
          </p:cNvSpPr>
          <p:nvPr userDrawn="1">
            <p:ph type="sldNum" sz="quarter" idx="4"/>
          </p:nvPr>
        </p:nvSpPr>
        <p:spPr bwMode="auto">
          <a:xfrm>
            <a:off x="8618538" y="6473825"/>
            <a:ext cx="520700" cy="379413"/>
          </a:xfrm>
          <a:prstGeom prst="rect">
            <a:avLst/>
          </a:prstGeom>
          <a:noFill/>
          <a:ln w="19050">
            <a:noFill/>
            <a:prstDash val="sysDash"/>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5E12E99D-42F8-4B90-BC1F-2FD222301686}" type="slidenum">
              <a:rPr lang="en-US"/>
              <a:pPr fontAlgn="base">
                <a:spcAft>
                  <a:spcPct val="0"/>
                </a:spcAft>
                <a:defRPr/>
              </a:pPr>
              <a:t>‹#›</a:t>
            </a:fld>
            <a:endParaRPr lang="en-US" dirty="0"/>
          </a:p>
        </p:txBody>
      </p:sp>
      <p:grpSp>
        <p:nvGrpSpPr>
          <p:cNvPr id="4" name="Group 3"/>
          <p:cNvGrpSpPr/>
          <p:nvPr userDrawn="1"/>
        </p:nvGrpSpPr>
        <p:grpSpPr>
          <a:xfrm>
            <a:off x="-1" y="0"/>
            <a:ext cx="9144001" cy="6568831"/>
            <a:chOff x="-1" y="0"/>
            <a:chExt cx="9144001" cy="6568831"/>
          </a:xfrm>
        </p:grpSpPr>
        <p:pic>
          <p:nvPicPr>
            <p:cNvPr id="23555"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15400" y="418246"/>
              <a:ext cx="228600" cy="60690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pic>
        <p:grpSp>
          <p:nvGrpSpPr>
            <p:cNvPr id="3" name="Group 2"/>
            <p:cNvGrpSpPr/>
            <p:nvPr userDrawn="1"/>
          </p:nvGrpSpPr>
          <p:grpSpPr>
            <a:xfrm>
              <a:off x="-1" y="0"/>
              <a:ext cx="9108746" cy="6568831"/>
              <a:chOff x="-1" y="0"/>
              <a:chExt cx="9108746" cy="6568831"/>
            </a:xfrm>
          </p:grpSpPr>
          <p:pic>
            <p:nvPicPr>
              <p:cNvPr id="23556" name="Picture 4"/>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 y="0"/>
                <a:ext cx="310551" cy="65688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pic>
          <p:pic>
            <p:nvPicPr>
              <p:cNvPr id="23557" name="Picture 5"/>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93785" y="6213232"/>
                <a:ext cx="9014960" cy="2789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pic>
        </p:grpSp>
        <p:pic>
          <p:nvPicPr>
            <p:cNvPr id="23554" name="Picture 2"/>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09551" y="457975"/>
              <a:ext cx="8705849" cy="58606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pic>
      </p:grpSp>
      <p:grpSp>
        <p:nvGrpSpPr>
          <p:cNvPr id="17" name="Group 16"/>
          <p:cNvGrpSpPr/>
          <p:nvPr userDrawn="1"/>
        </p:nvGrpSpPr>
        <p:grpSpPr>
          <a:xfrm>
            <a:off x="124529" y="47182"/>
            <a:ext cx="8918525" cy="6330053"/>
            <a:chOff x="124529" y="47182"/>
            <a:chExt cx="8918525" cy="6330053"/>
          </a:xfrm>
        </p:grpSpPr>
        <p:grpSp>
          <p:nvGrpSpPr>
            <p:cNvPr id="16" name="Group 15"/>
            <p:cNvGrpSpPr/>
            <p:nvPr userDrawn="1"/>
          </p:nvGrpSpPr>
          <p:grpSpPr>
            <a:xfrm>
              <a:off x="124529" y="47182"/>
              <a:ext cx="1704271" cy="583326"/>
              <a:chOff x="124529" y="47182"/>
              <a:chExt cx="1704271" cy="583326"/>
            </a:xfrm>
          </p:grpSpPr>
          <p:cxnSp>
            <p:nvCxnSpPr>
              <p:cNvPr id="7" name="Straight Connector 6"/>
              <p:cNvCxnSpPr/>
              <p:nvPr userDrawn="1"/>
            </p:nvCxnSpPr>
            <p:spPr bwMode="auto">
              <a:xfrm>
                <a:off x="124529" y="506037"/>
                <a:ext cx="1704271" cy="0"/>
              </a:xfrm>
              <a:prstGeom prst="line">
                <a:avLst/>
              </a:prstGeom>
              <a:noFill/>
              <a:ln w="28575" cap="flat" cmpd="sng" algn="ctr">
                <a:solidFill>
                  <a:srgbClr val="E71303"/>
                </a:solidFill>
                <a:prstDash val="solid"/>
                <a:round/>
                <a:headEnd type="none" w="med" len="med"/>
                <a:tailEnd type="none" w="med" len="med"/>
              </a:ln>
              <a:effectLst/>
            </p:spPr>
          </p:cxnSp>
          <p:cxnSp>
            <p:nvCxnSpPr>
              <p:cNvPr id="24" name="Straight Connector 23"/>
              <p:cNvCxnSpPr/>
              <p:nvPr userDrawn="1"/>
            </p:nvCxnSpPr>
            <p:spPr bwMode="auto">
              <a:xfrm flipV="1">
                <a:off x="236351" y="47182"/>
                <a:ext cx="0" cy="583326"/>
              </a:xfrm>
              <a:prstGeom prst="line">
                <a:avLst/>
              </a:prstGeom>
              <a:noFill/>
              <a:ln w="28575" cap="flat" cmpd="sng" algn="ctr">
                <a:solidFill>
                  <a:srgbClr val="E71303"/>
                </a:solidFill>
                <a:prstDash val="solid"/>
                <a:round/>
                <a:headEnd type="none" w="med" len="med"/>
                <a:tailEnd type="none" w="med" len="med"/>
              </a:ln>
              <a:effectLst/>
            </p:spPr>
          </p:cxnSp>
        </p:grpSp>
        <p:grpSp>
          <p:nvGrpSpPr>
            <p:cNvPr id="15" name="Group 14"/>
            <p:cNvGrpSpPr/>
            <p:nvPr userDrawn="1"/>
          </p:nvGrpSpPr>
          <p:grpSpPr>
            <a:xfrm>
              <a:off x="8210060" y="6013935"/>
              <a:ext cx="832994" cy="363300"/>
              <a:chOff x="8210060" y="6013935"/>
              <a:chExt cx="832994" cy="363300"/>
            </a:xfrm>
          </p:grpSpPr>
          <p:cxnSp>
            <p:nvCxnSpPr>
              <p:cNvPr id="22" name="Straight Connector 21"/>
              <p:cNvCxnSpPr/>
              <p:nvPr userDrawn="1"/>
            </p:nvCxnSpPr>
            <p:spPr bwMode="auto">
              <a:xfrm>
                <a:off x="8210060" y="6295173"/>
                <a:ext cx="832994" cy="1"/>
              </a:xfrm>
              <a:prstGeom prst="line">
                <a:avLst/>
              </a:prstGeom>
              <a:noFill/>
              <a:ln w="28575" cap="flat" cmpd="sng" algn="ctr">
                <a:solidFill>
                  <a:srgbClr val="E71303"/>
                </a:solidFill>
                <a:prstDash val="solid"/>
                <a:round/>
                <a:headEnd type="none" w="med" len="med"/>
                <a:tailEnd type="none" w="med" len="med"/>
              </a:ln>
              <a:effectLst/>
            </p:spPr>
          </p:cxnSp>
          <p:cxnSp>
            <p:nvCxnSpPr>
              <p:cNvPr id="27" name="Straight Connector 26"/>
              <p:cNvCxnSpPr/>
              <p:nvPr userDrawn="1"/>
            </p:nvCxnSpPr>
            <p:spPr bwMode="auto">
              <a:xfrm>
                <a:off x="8964900" y="6013935"/>
                <a:ext cx="0" cy="363300"/>
              </a:xfrm>
              <a:prstGeom prst="line">
                <a:avLst/>
              </a:prstGeom>
              <a:noFill/>
              <a:ln w="28575" cap="flat" cmpd="sng" algn="ctr">
                <a:solidFill>
                  <a:srgbClr val="E71303"/>
                </a:solidFill>
                <a:prstDash val="solid"/>
                <a:round/>
                <a:headEnd type="none" w="med" len="med"/>
                <a:tailEnd type="none" w="med" len="med"/>
              </a:ln>
              <a:effectLst/>
            </p:spPr>
          </p:cxnSp>
        </p:grpSp>
      </p:grpSp>
      <p:sp>
        <p:nvSpPr>
          <p:cNvPr id="5" name="Footer Placeholder 4"/>
          <p:cNvSpPr>
            <a:spLocks noGrp="1"/>
          </p:cNvSpPr>
          <p:nvPr userDrawn="1">
            <p:ph type="ftr" sz="quarter" idx="3"/>
          </p:nvPr>
        </p:nvSpPr>
        <p:spPr>
          <a:xfrm>
            <a:off x="0" y="6400800"/>
            <a:ext cx="8615363" cy="505303"/>
          </a:xfrm>
          <a:prstGeom prst="rect">
            <a:avLst/>
          </a:prstGeom>
        </p:spPr>
        <p:txBody>
          <a:bodyPr vert="horz" lIns="91440" tIns="45720" rIns="91440" bIns="45720" rtlCol="0" anchor="ctr"/>
          <a:lstStyle>
            <a:lvl1pPr algn="l">
              <a:buFontTx/>
              <a:buNone/>
              <a:defRPr sz="1000">
                <a:solidFill>
                  <a:schemeClr val="tx1"/>
                </a:solidFill>
                <a:cs typeface="Arial" pitchFamily="34" charset="0"/>
              </a:defRPr>
            </a:lvl1pPr>
          </a:lstStyle>
          <a:p>
            <a:pPr fontAlgn="base">
              <a:spcBef>
                <a:spcPct val="20000"/>
              </a:spcBef>
              <a:spcAft>
                <a:spcPct val="0"/>
              </a:spcAft>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1738036896"/>
      </p:ext>
    </p:extLst>
  </p:cSld>
  <p:clrMap bg1="lt1" tx1="dk1" bg2="lt2" tx2="dk2" accent1="accent1" accent2="accent2" accent3="accent3" accent4="accent4" accent5="accent5" accent6="accent6" hlink="hlink" folHlink="folHlink"/>
  <p:sldLayoutIdLst>
    <p:sldLayoutId id="2147483669" r:id="rId1"/>
  </p:sldLayoutIdLst>
  <p:hf hdr="0" dt="0"/>
  <p:txStyles>
    <p:titleStyle>
      <a:lvl1pPr algn="ctr" rtl="0" eaLnBrk="0" fontAlgn="base" hangingPunct="0">
        <a:spcBef>
          <a:spcPct val="0"/>
        </a:spcBef>
        <a:spcAft>
          <a:spcPct val="0"/>
        </a:spcAft>
        <a:defRPr sz="3300">
          <a:solidFill>
            <a:srgbClr val="0D0D0D"/>
          </a:solidFill>
          <a:latin typeface="+mj-lt"/>
          <a:ea typeface="+mj-ea"/>
          <a:cs typeface="+mj-cs"/>
        </a:defRPr>
      </a:lvl1pPr>
      <a:lvl2pPr algn="ctr" rtl="0" eaLnBrk="0" fontAlgn="base" hangingPunct="0">
        <a:spcBef>
          <a:spcPct val="0"/>
        </a:spcBef>
        <a:spcAft>
          <a:spcPct val="0"/>
        </a:spcAft>
        <a:defRPr sz="3300">
          <a:solidFill>
            <a:srgbClr val="0D0D0D"/>
          </a:solidFill>
          <a:latin typeface="Arial" pitchFamily="34" charset="0"/>
        </a:defRPr>
      </a:lvl2pPr>
      <a:lvl3pPr algn="ctr" rtl="0" eaLnBrk="0" fontAlgn="base" hangingPunct="0">
        <a:spcBef>
          <a:spcPct val="0"/>
        </a:spcBef>
        <a:spcAft>
          <a:spcPct val="0"/>
        </a:spcAft>
        <a:defRPr sz="3300">
          <a:solidFill>
            <a:srgbClr val="0D0D0D"/>
          </a:solidFill>
          <a:latin typeface="Arial" pitchFamily="34" charset="0"/>
        </a:defRPr>
      </a:lvl3pPr>
      <a:lvl4pPr algn="ctr" rtl="0" eaLnBrk="0" fontAlgn="base" hangingPunct="0">
        <a:spcBef>
          <a:spcPct val="0"/>
        </a:spcBef>
        <a:spcAft>
          <a:spcPct val="0"/>
        </a:spcAft>
        <a:defRPr sz="3300">
          <a:solidFill>
            <a:srgbClr val="0D0D0D"/>
          </a:solidFill>
          <a:latin typeface="Arial" pitchFamily="34" charset="0"/>
        </a:defRPr>
      </a:lvl4pPr>
      <a:lvl5pPr algn="ctr" rtl="0" eaLnBrk="0" fontAlgn="base" hangingPunct="0">
        <a:spcBef>
          <a:spcPct val="0"/>
        </a:spcBef>
        <a:spcAft>
          <a:spcPct val="0"/>
        </a:spcAft>
        <a:defRPr sz="3300">
          <a:solidFill>
            <a:srgbClr val="0D0D0D"/>
          </a:solidFill>
          <a:latin typeface="Arial" pitchFamily="34" charset="0"/>
        </a:defRPr>
      </a:lvl5pPr>
      <a:lvl6pPr marL="457200" algn="l" rtl="0" fontAlgn="base">
        <a:spcBef>
          <a:spcPct val="0"/>
        </a:spcBef>
        <a:spcAft>
          <a:spcPct val="0"/>
        </a:spcAft>
        <a:defRPr sz="3400">
          <a:solidFill>
            <a:srgbClr val="660066"/>
          </a:solidFill>
          <a:latin typeface="Arial" pitchFamily="34" charset="0"/>
        </a:defRPr>
      </a:lvl6pPr>
      <a:lvl7pPr marL="914400" algn="l" rtl="0" fontAlgn="base">
        <a:spcBef>
          <a:spcPct val="0"/>
        </a:spcBef>
        <a:spcAft>
          <a:spcPct val="0"/>
        </a:spcAft>
        <a:defRPr sz="3400">
          <a:solidFill>
            <a:srgbClr val="660066"/>
          </a:solidFill>
          <a:latin typeface="Arial" pitchFamily="34" charset="0"/>
        </a:defRPr>
      </a:lvl7pPr>
      <a:lvl8pPr marL="1371600" algn="l" rtl="0" fontAlgn="base">
        <a:spcBef>
          <a:spcPct val="0"/>
        </a:spcBef>
        <a:spcAft>
          <a:spcPct val="0"/>
        </a:spcAft>
        <a:defRPr sz="3400">
          <a:solidFill>
            <a:srgbClr val="660066"/>
          </a:solidFill>
          <a:latin typeface="Arial" pitchFamily="34" charset="0"/>
        </a:defRPr>
      </a:lvl8pPr>
      <a:lvl9pPr marL="1828800" algn="l" rtl="0" fontAlgn="base">
        <a:spcBef>
          <a:spcPct val="0"/>
        </a:spcBef>
        <a:spcAft>
          <a:spcPct val="0"/>
        </a:spcAft>
        <a:defRPr sz="3400">
          <a:solidFill>
            <a:srgbClr val="660066"/>
          </a:solidFill>
          <a:latin typeface="Arial" pitchFamily="34" charset="0"/>
        </a:defRPr>
      </a:lvl9pPr>
    </p:titleStyle>
    <p:bodyStyle>
      <a:lvl1pPr marL="342900" indent="-342900" algn="l" rtl="0" eaLnBrk="0" fontAlgn="base" hangingPunct="0">
        <a:spcBef>
          <a:spcPct val="20000"/>
        </a:spcBef>
        <a:spcAft>
          <a:spcPct val="0"/>
        </a:spcAft>
        <a:defRPr>
          <a:solidFill>
            <a:schemeClr val="tx1"/>
          </a:solidFill>
          <a:latin typeface="+mn-lt"/>
          <a:ea typeface="+mn-ea"/>
          <a:cs typeface="+mn-cs"/>
        </a:defRPr>
      </a:lvl1pPr>
      <a:lvl2pPr marL="742950" indent="-285750" algn="l" rtl="0" eaLnBrk="0" fontAlgn="base" hangingPunct="0">
        <a:spcBef>
          <a:spcPct val="20000"/>
        </a:spcBef>
        <a:spcAft>
          <a:spcPct val="0"/>
        </a:spcAft>
        <a:defRPr>
          <a:solidFill>
            <a:schemeClr val="tx1"/>
          </a:solidFill>
          <a:latin typeface="+mn-lt"/>
        </a:defRPr>
      </a:lvl2pPr>
      <a:lvl3pPr marL="1143000" indent="-228600" algn="l" rtl="0" eaLnBrk="0" fontAlgn="base" hangingPunct="0">
        <a:spcBef>
          <a:spcPct val="20000"/>
        </a:spcBef>
        <a:spcAft>
          <a:spcPct val="0"/>
        </a:spcAft>
        <a:defRPr>
          <a:solidFill>
            <a:schemeClr val="tx1"/>
          </a:solidFill>
          <a:latin typeface="+mn-lt"/>
        </a:defRPr>
      </a:lvl3pPr>
      <a:lvl4pPr marL="1600200" indent="-228600" algn="l" rtl="0" eaLnBrk="0" fontAlgn="base" hangingPunct="0">
        <a:spcBef>
          <a:spcPct val="20000"/>
        </a:spcBef>
        <a:spcAft>
          <a:spcPct val="0"/>
        </a:spcAft>
        <a:defRPr>
          <a:solidFill>
            <a:schemeClr val="tx1"/>
          </a:solidFill>
          <a:latin typeface="+mn-lt"/>
        </a:defRPr>
      </a:lvl4pPr>
      <a:lvl5pPr marL="2057400" indent="-228600" algn="l" rtl="0" eaLnBrk="0" fontAlgn="base" hangingPunct="0">
        <a:spcBef>
          <a:spcPct val="20000"/>
        </a:spcBef>
        <a:spcAft>
          <a:spcPct val="0"/>
        </a:spcAft>
        <a:defRPr>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1" name="Picture 10"/>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6200000">
            <a:off x="-2647949" y="3409951"/>
            <a:ext cx="5638800"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2053" name="Rectangle 3"/>
          <p:cNvSpPr>
            <a:spLocks noGrp="1" noChangeAspect="1" noChangeArrowheads="1"/>
          </p:cNvSpPr>
          <p:nvPr>
            <p:ph type="title"/>
          </p:nvPr>
        </p:nvSpPr>
        <p:spPr bwMode="auto">
          <a:xfrm>
            <a:off x="76201" y="77788"/>
            <a:ext cx="9067800"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prstTxWarp prst="textNoShape">
              <a:avLst/>
            </a:prstTxWarp>
          </a:bodyPr>
          <a:lstStyle/>
          <a:p>
            <a:pPr lvl="0"/>
            <a:r>
              <a:rPr lang="en-US" altLang="en-US" dirty="0"/>
              <a:t>Name </a:t>
            </a:r>
            <a:r>
              <a:rPr lang="en-US" altLang="en-US" dirty="0" err="1"/>
              <a:t>fgchmvb</a:t>
            </a:r>
            <a:r>
              <a:rPr lang="en-US" altLang="en-US" dirty="0"/>
              <a:t> </a:t>
            </a:r>
          </a:p>
        </p:txBody>
      </p:sp>
      <p:sp>
        <p:nvSpPr>
          <p:cNvPr id="37898" name="Rectangle 10"/>
          <p:cNvSpPr>
            <a:spLocks noGrp="1" noChangeArrowheads="1"/>
          </p:cNvSpPr>
          <p:nvPr>
            <p:ph type="sldNum" sz="quarter" idx="4"/>
          </p:nvPr>
        </p:nvSpPr>
        <p:spPr bwMode="auto">
          <a:xfrm>
            <a:off x="8618538" y="6470650"/>
            <a:ext cx="520700" cy="379413"/>
          </a:xfrm>
          <a:prstGeom prst="rect">
            <a:avLst/>
          </a:prstGeom>
          <a:noFill/>
          <a:ln w="19050">
            <a:noFill/>
            <a:prstDash val="sysDot"/>
            <a:bevel/>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2378B25E-053D-4AA2-A71D-1D9F2F8C0927}" type="slidenum">
              <a:rPr lang="en-US"/>
              <a:pPr fontAlgn="base">
                <a:spcAft>
                  <a:spcPct val="0"/>
                </a:spcAft>
                <a:defRPr/>
              </a:pPr>
              <a:t>‹#›</a:t>
            </a:fld>
            <a:endParaRPr lang="en-US" dirty="0"/>
          </a:p>
        </p:txBody>
      </p:sp>
      <p:sp>
        <p:nvSpPr>
          <p:cNvPr id="5" name="Footer Placeholder 4"/>
          <p:cNvSpPr>
            <a:spLocks noGrp="1"/>
          </p:cNvSpPr>
          <p:nvPr>
            <p:ph type="ftr" sz="quarter" idx="3"/>
          </p:nvPr>
        </p:nvSpPr>
        <p:spPr>
          <a:xfrm>
            <a:off x="0" y="6324601"/>
            <a:ext cx="8605838" cy="533400"/>
          </a:xfrm>
          <a:prstGeom prst="rect">
            <a:avLst/>
          </a:prstGeom>
          <a:noFill/>
        </p:spPr>
        <p:txBody>
          <a:bodyPr vert="horz" lIns="91440" tIns="45720" rIns="91440" bIns="45720" rtlCol="0" anchor="ctr"/>
          <a:lstStyle>
            <a:lvl1pPr algn="l">
              <a:buFontTx/>
              <a:buNone/>
              <a:defRPr sz="1000">
                <a:solidFill>
                  <a:schemeClr val="tx1"/>
                </a:solidFill>
                <a:cs typeface="Arial" pitchFamily="34" charset="0"/>
              </a:defRPr>
            </a:lvl1pPr>
          </a:lstStyle>
          <a:p>
            <a:pPr fontAlgn="base">
              <a:spcBef>
                <a:spcPct val="20000"/>
              </a:spcBef>
              <a:spcAft>
                <a:spcPct val="0"/>
              </a:spcAft>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pic>
        <p:nvPicPr>
          <p:cNvPr id="9" name="Picture 10"/>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5400000">
            <a:off x="6191250" y="3409951"/>
            <a:ext cx="5638800"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2" name="Text Placeholder 1"/>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57325678"/>
      </p:ext>
    </p:extLst>
  </p:cSld>
  <p:clrMap bg1="lt1" tx1="dk1" bg2="lt2" tx2="dk2" accent1="accent1" accent2="accent2" accent3="accent3" accent4="accent4" accent5="accent5" accent6="accent6" hlink="hlink" folHlink="folHlink"/>
  <p:sldLayoutIdLst>
    <p:sldLayoutId id="2147483679" r:id="rId1"/>
  </p:sldLayoutIdLs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wipe(left)">
                                      <p:cBhvr>
                                        <p:cTn id="11" dur="500"/>
                                        <p:tgtEl>
                                          <p:spTgt spid="2">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wipe(left)">
                                      <p:cBhvr>
                                        <p:cTn id="15" dur="500"/>
                                        <p:tgtEl>
                                          <p:spTgt spid="2">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Effect transition="in" filter="wipe(left)">
                                      <p:cBhvr>
                                        <p:cTn id="19" dur="500"/>
                                        <p:tgtEl>
                                          <p:spTgt spid="2">
                                            <p:txEl>
                                              <p:pRg st="3" end="3"/>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wipe(left)">
                                      <p:cBhvr>
                                        <p:cTn id="23"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2" presetClass="entr" presetSubtype="8" fill="hold" nodeType="afterEffect">
                  <p:stCondLst>
                    <p:cond delay="0"/>
                  </p:stCondLst>
                  <p:childTnLst>
                    <p:set>
                      <p:cBhvr>
                        <p:cTn dur="1" fill="hold">
                          <p:stCondLst>
                            <p:cond delay="0"/>
                          </p:stCondLst>
                        </p:cTn>
                        <p:tgtEl>
                          <p:spTgt spid="2"/>
                        </p:tgtEl>
                        <p:attrNameLst>
                          <p:attrName>style.visibility</p:attrName>
                        </p:attrNameLst>
                      </p:cBhvr>
                      <p:to>
                        <p:strVal val="visible"/>
                      </p:to>
                    </p:set>
                    <p:animEffect transition="in" filter="wipe(left)">
                      <p:cBhvr>
                        <p:cTn dur="500"/>
                        <p:tgtEl>
                          <p:spTgt spid="2"/>
                        </p:tgtEl>
                      </p:cBhvr>
                    </p:animEffect>
                  </p:childTnLst>
                </p:cTn>
              </p:par>
            </p:tnLst>
          </p:tmpl>
          <p:tmpl lvl="2">
            <p:tnLst>
              <p:par>
                <p:cTn presetID="22" presetClass="entr" presetSubtype="8" fill="hold" nodeType="afterEffect">
                  <p:stCondLst>
                    <p:cond delay="0"/>
                  </p:stCondLst>
                  <p:childTnLst>
                    <p:set>
                      <p:cBhvr>
                        <p:cTn dur="1" fill="hold">
                          <p:stCondLst>
                            <p:cond delay="0"/>
                          </p:stCondLst>
                        </p:cTn>
                        <p:tgtEl>
                          <p:spTgt spid="2"/>
                        </p:tgtEl>
                        <p:attrNameLst>
                          <p:attrName>style.visibility</p:attrName>
                        </p:attrNameLst>
                      </p:cBhvr>
                      <p:to>
                        <p:strVal val="visible"/>
                      </p:to>
                    </p:set>
                    <p:animEffect transition="in" filter="wipe(left)">
                      <p:cBhvr>
                        <p:cTn dur="500"/>
                        <p:tgtEl>
                          <p:spTgt spid="2"/>
                        </p:tgtEl>
                      </p:cBhvr>
                    </p:animEffect>
                  </p:childTnLst>
                </p:cTn>
              </p:par>
            </p:tnLst>
          </p:tmpl>
          <p:tmpl lvl="3">
            <p:tnLst>
              <p:par>
                <p:cTn presetID="22" presetClass="entr" presetSubtype="8" fill="hold" nodeType="afterEffect">
                  <p:stCondLst>
                    <p:cond delay="0"/>
                  </p:stCondLst>
                  <p:childTnLst>
                    <p:set>
                      <p:cBhvr>
                        <p:cTn dur="1" fill="hold">
                          <p:stCondLst>
                            <p:cond delay="0"/>
                          </p:stCondLst>
                        </p:cTn>
                        <p:tgtEl>
                          <p:spTgt spid="2"/>
                        </p:tgtEl>
                        <p:attrNameLst>
                          <p:attrName>style.visibility</p:attrName>
                        </p:attrNameLst>
                      </p:cBhvr>
                      <p:to>
                        <p:strVal val="visible"/>
                      </p:to>
                    </p:set>
                    <p:animEffect transition="in" filter="wipe(left)">
                      <p:cBhvr>
                        <p:cTn dur="500"/>
                        <p:tgtEl>
                          <p:spTgt spid="2"/>
                        </p:tgtEl>
                      </p:cBhvr>
                    </p:animEffect>
                  </p:childTnLst>
                </p:cTn>
              </p:par>
            </p:tnLst>
          </p:tmpl>
          <p:tmpl lvl="4">
            <p:tnLst>
              <p:par>
                <p:cTn presetID="22" presetClass="entr" presetSubtype="8" fill="hold" nodeType="afterEffect">
                  <p:stCondLst>
                    <p:cond delay="0"/>
                  </p:stCondLst>
                  <p:childTnLst>
                    <p:set>
                      <p:cBhvr>
                        <p:cTn dur="1" fill="hold">
                          <p:stCondLst>
                            <p:cond delay="0"/>
                          </p:stCondLst>
                        </p:cTn>
                        <p:tgtEl>
                          <p:spTgt spid="2"/>
                        </p:tgtEl>
                        <p:attrNameLst>
                          <p:attrName>style.visibility</p:attrName>
                        </p:attrNameLst>
                      </p:cBhvr>
                      <p:to>
                        <p:strVal val="visible"/>
                      </p:to>
                    </p:set>
                    <p:animEffect transition="in" filter="wipe(left)">
                      <p:cBhvr>
                        <p:cTn dur="500"/>
                        <p:tgtEl>
                          <p:spTgt spid="2"/>
                        </p:tgtEl>
                      </p:cBhvr>
                    </p:animEffect>
                  </p:childTnLst>
                </p:cTn>
              </p:par>
            </p:tnLst>
          </p:tmpl>
          <p:tmpl lvl="5">
            <p:tnLst>
              <p:par>
                <p:cTn presetID="22" presetClass="entr" presetSubtype="8" fill="hold" nodeType="afterEffect">
                  <p:stCondLst>
                    <p:cond delay="0"/>
                  </p:stCondLst>
                  <p:childTnLst>
                    <p:set>
                      <p:cBhvr>
                        <p:cTn dur="1" fill="hold">
                          <p:stCondLst>
                            <p:cond delay="0"/>
                          </p:stCondLst>
                        </p:cTn>
                        <p:tgtEl>
                          <p:spTgt spid="2"/>
                        </p:tgtEl>
                        <p:attrNameLst>
                          <p:attrName>style.visibility</p:attrName>
                        </p:attrNameLst>
                      </p:cBhvr>
                      <p:to>
                        <p:strVal val="visible"/>
                      </p:to>
                    </p:set>
                    <p:animEffect transition="in" filter="wipe(left)">
                      <p:cBhvr>
                        <p:cTn dur="500"/>
                        <p:tgtEl>
                          <p:spTgt spid="2"/>
                        </p:tgtEl>
                      </p:cBhvr>
                    </p:animEffect>
                  </p:childTnLst>
                </p:cTn>
              </p:par>
            </p:tnLst>
          </p:tmpl>
        </p:tmplLst>
      </p:bldP>
    </p:bldLst>
  </p:timing>
  <p:hf hdr="0" dt="0"/>
  <p:txStyles>
    <p:titleStyle>
      <a:lvl1pPr algn="ctr" rtl="0" eaLnBrk="0" fontAlgn="base" hangingPunct="0">
        <a:spcBef>
          <a:spcPct val="0"/>
        </a:spcBef>
        <a:spcAft>
          <a:spcPct val="0"/>
        </a:spcAft>
        <a:defRPr sz="4000">
          <a:solidFill>
            <a:schemeClr val="accent6">
              <a:lumMod val="50000"/>
            </a:schemeClr>
          </a:solidFill>
          <a:latin typeface="+mj-lt"/>
          <a:ea typeface="+mj-ea"/>
          <a:cs typeface="+mj-cs"/>
        </a:defRPr>
      </a:lvl1pPr>
      <a:lvl2pPr algn="ctr" rtl="0" eaLnBrk="0" fontAlgn="base" hangingPunct="0">
        <a:spcBef>
          <a:spcPct val="0"/>
        </a:spcBef>
        <a:spcAft>
          <a:spcPct val="0"/>
        </a:spcAft>
        <a:defRPr sz="4000">
          <a:solidFill>
            <a:srgbClr val="AE1221"/>
          </a:solidFill>
          <a:latin typeface="Arial" pitchFamily="34" charset="0"/>
        </a:defRPr>
      </a:lvl2pPr>
      <a:lvl3pPr algn="ctr" rtl="0" eaLnBrk="0" fontAlgn="base" hangingPunct="0">
        <a:spcBef>
          <a:spcPct val="0"/>
        </a:spcBef>
        <a:spcAft>
          <a:spcPct val="0"/>
        </a:spcAft>
        <a:defRPr sz="4000">
          <a:solidFill>
            <a:srgbClr val="AE1221"/>
          </a:solidFill>
          <a:latin typeface="Arial" pitchFamily="34" charset="0"/>
        </a:defRPr>
      </a:lvl3pPr>
      <a:lvl4pPr algn="ctr" rtl="0" eaLnBrk="0" fontAlgn="base" hangingPunct="0">
        <a:spcBef>
          <a:spcPct val="0"/>
        </a:spcBef>
        <a:spcAft>
          <a:spcPct val="0"/>
        </a:spcAft>
        <a:defRPr sz="4000">
          <a:solidFill>
            <a:srgbClr val="AE1221"/>
          </a:solidFill>
          <a:latin typeface="Arial" pitchFamily="34" charset="0"/>
        </a:defRPr>
      </a:lvl4pPr>
      <a:lvl5pPr algn="ctr" rtl="0" eaLnBrk="0" fontAlgn="base" hangingPunct="0">
        <a:spcBef>
          <a:spcPct val="0"/>
        </a:spcBef>
        <a:spcAft>
          <a:spcPct val="0"/>
        </a:spcAft>
        <a:defRPr sz="4000">
          <a:solidFill>
            <a:srgbClr val="AE1221"/>
          </a:solidFill>
          <a:latin typeface="Arial" pitchFamily="34" charset="0"/>
        </a:defRPr>
      </a:lvl5pPr>
      <a:lvl6pPr marL="457200" algn="ctr" rtl="0" fontAlgn="base">
        <a:spcBef>
          <a:spcPct val="0"/>
        </a:spcBef>
        <a:spcAft>
          <a:spcPct val="0"/>
        </a:spcAft>
        <a:defRPr sz="4000">
          <a:solidFill>
            <a:schemeClr val="accent2"/>
          </a:solidFill>
          <a:latin typeface="Arial" pitchFamily="34" charset="0"/>
        </a:defRPr>
      </a:lvl6pPr>
      <a:lvl7pPr marL="914400" algn="ctr" rtl="0" fontAlgn="base">
        <a:spcBef>
          <a:spcPct val="0"/>
        </a:spcBef>
        <a:spcAft>
          <a:spcPct val="0"/>
        </a:spcAft>
        <a:defRPr sz="4000">
          <a:solidFill>
            <a:schemeClr val="accent2"/>
          </a:solidFill>
          <a:latin typeface="Arial" pitchFamily="34" charset="0"/>
        </a:defRPr>
      </a:lvl7pPr>
      <a:lvl8pPr marL="1371600" algn="ctr" rtl="0" fontAlgn="base">
        <a:spcBef>
          <a:spcPct val="0"/>
        </a:spcBef>
        <a:spcAft>
          <a:spcPct val="0"/>
        </a:spcAft>
        <a:defRPr sz="4000">
          <a:solidFill>
            <a:schemeClr val="accent2"/>
          </a:solidFill>
          <a:latin typeface="Arial" pitchFamily="34" charset="0"/>
        </a:defRPr>
      </a:lvl8pPr>
      <a:lvl9pPr marL="1828800" algn="ctr" rtl="0" fontAlgn="base">
        <a:spcBef>
          <a:spcPct val="0"/>
        </a:spcBef>
        <a:spcAft>
          <a:spcPct val="0"/>
        </a:spcAft>
        <a:defRPr sz="4000">
          <a:solidFill>
            <a:schemeClr val="accent2"/>
          </a:solidFill>
          <a:latin typeface="Arial" pitchFamily="34" charset="0"/>
        </a:defRPr>
      </a:lvl9pPr>
    </p:titleStyle>
    <p:bodyStyle>
      <a:lvl1pPr marL="342900" indent="-342900" algn="l" rtl="0" eaLnBrk="0" fontAlgn="base" hangingPunct="0">
        <a:spcBef>
          <a:spcPct val="20000"/>
        </a:spcBef>
        <a:spcAft>
          <a:spcPct val="0"/>
        </a:spcAft>
        <a:buChar char="•"/>
        <a:defRPr sz="3400">
          <a:solidFill>
            <a:srgbClr val="005EA4"/>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3200">
          <a:solidFill>
            <a:schemeClr val="tx1"/>
          </a:solidFill>
          <a:latin typeface="+mn-lt"/>
        </a:defRPr>
      </a:lvl2pPr>
      <a:lvl3pPr marL="1143000" indent="-228600" algn="l" rtl="0" eaLnBrk="0" fontAlgn="base" hangingPunct="0">
        <a:spcBef>
          <a:spcPct val="20000"/>
        </a:spcBef>
        <a:spcAft>
          <a:spcPct val="0"/>
        </a:spcAft>
        <a:buSzPct val="90000"/>
        <a:buChar char="•"/>
        <a:defRPr sz="2800">
          <a:solidFill>
            <a:schemeClr val="tx1"/>
          </a:solidFill>
          <a:latin typeface="+mn-lt"/>
        </a:defRPr>
      </a:lvl3pPr>
      <a:lvl4pPr marL="1600200" indent="-228600" algn="l" rtl="0" eaLnBrk="0" fontAlgn="base" hangingPunct="0">
        <a:spcBef>
          <a:spcPct val="20000"/>
        </a:spcBef>
        <a:spcAft>
          <a:spcPct val="0"/>
        </a:spcAft>
        <a:buChar char="–"/>
        <a:defRPr sz="24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spect="1" noChangeArrowheads="1"/>
          </p:cNvSpPr>
          <p:nvPr>
            <p:ph type="title"/>
          </p:nvPr>
        </p:nvSpPr>
        <p:spPr bwMode="auto">
          <a:xfrm>
            <a:off x="506413" y="0"/>
            <a:ext cx="8450262"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Master case-study #2</a:t>
            </a:r>
          </a:p>
        </p:txBody>
      </p:sp>
      <p:sp>
        <p:nvSpPr>
          <p:cNvPr id="6150" name="Rectangle 3"/>
          <p:cNvSpPr>
            <a:spLocks noGrp="1" noChangeAspect="1" noChangeArrowheads="1"/>
          </p:cNvSpPr>
          <p:nvPr>
            <p:ph type="body" idx="1"/>
          </p:nvPr>
        </p:nvSpPr>
        <p:spPr bwMode="auto">
          <a:xfrm>
            <a:off x="457200" y="700088"/>
            <a:ext cx="8458200" cy="577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  - </a:t>
            </a:r>
            <a:r>
              <a:rPr lang="en-US" altLang="en-US" dirty="0" err="1"/>
              <a:t>colorat</a:t>
            </a:r>
            <a:r>
              <a:rPr lang="en-US" altLang="en-US" dirty="0"/>
              <a:t> </a:t>
            </a:r>
            <a:r>
              <a:rPr lang="en-US" altLang="en-US" dirty="0" err="1"/>
              <a:t>diferit</a:t>
            </a:r>
            <a:endParaRPr lang="en-US" altLang="en-US" dirty="0"/>
          </a:p>
        </p:txBody>
      </p:sp>
      <p:sp>
        <p:nvSpPr>
          <p:cNvPr id="216071" name="Rectangle 7"/>
          <p:cNvSpPr>
            <a:spLocks noGrp="1" noChangeArrowheads="1"/>
          </p:cNvSpPr>
          <p:nvPr>
            <p:ph type="sldNum" sz="quarter" idx="4"/>
          </p:nvPr>
        </p:nvSpPr>
        <p:spPr bwMode="auto">
          <a:xfrm>
            <a:off x="8628063" y="6467475"/>
            <a:ext cx="515937" cy="3905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CFA536BC-3ED5-4293-8323-16A4258B4A0B}" type="slidenum">
              <a:rPr lang="en-US"/>
              <a:pPr fontAlgn="base">
                <a:spcAft>
                  <a:spcPct val="0"/>
                </a:spcAft>
                <a:defRPr/>
              </a:pPr>
              <a:t>‹#›</a:t>
            </a:fld>
            <a:endParaRPr lang="en-US" dirty="0"/>
          </a:p>
        </p:txBody>
      </p:sp>
      <p:sp>
        <p:nvSpPr>
          <p:cNvPr id="5" name="Footer Placeholder 4"/>
          <p:cNvSpPr>
            <a:spLocks noGrp="1"/>
          </p:cNvSpPr>
          <p:nvPr>
            <p:ph type="ftr" sz="quarter" idx="3"/>
          </p:nvPr>
        </p:nvSpPr>
        <p:spPr>
          <a:xfrm>
            <a:off x="0" y="6400801"/>
            <a:ext cx="8643938" cy="457200"/>
          </a:xfrm>
          <a:prstGeom prst="rect">
            <a:avLst/>
          </a:prstGeom>
          <a:noFill/>
        </p:spPr>
        <p:txBody>
          <a:bodyPr vert="horz" lIns="91440" tIns="45720" rIns="91440" bIns="45720" rtlCol="0" anchor="ctr"/>
          <a:lstStyle>
            <a:lvl1pPr algn="l">
              <a:buNone/>
              <a:defRPr sz="1000">
                <a:solidFill>
                  <a:schemeClr val="tx1"/>
                </a:solidFill>
                <a:cs typeface="Arial" pitchFamily="34" charset="0"/>
              </a:defRPr>
            </a:lvl1pPr>
          </a:lstStyle>
          <a:p>
            <a:pPr fontAlgn="base">
              <a:spcBef>
                <a:spcPct val="20000"/>
              </a:spcBef>
              <a:spcAft>
                <a:spcPct val="0"/>
              </a:spcAft>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pic>
        <p:nvPicPr>
          <p:cNvPr id="5126" name="Picture 14"/>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175" y="-9525"/>
            <a:ext cx="795338"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grpSp>
        <p:nvGrpSpPr>
          <p:cNvPr id="5127" name="Group 2"/>
          <p:cNvGrpSpPr>
            <a:grpSpLocks/>
          </p:cNvGrpSpPr>
          <p:nvPr userDrawn="1"/>
        </p:nvGrpSpPr>
        <p:grpSpPr bwMode="auto">
          <a:xfrm>
            <a:off x="8561388" y="0"/>
            <a:ext cx="582612" cy="609600"/>
            <a:chOff x="8513384" y="0"/>
            <a:chExt cx="582991" cy="609600"/>
          </a:xfrm>
        </p:grpSpPr>
        <p:pic>
          <p:nvPicPr>
            <p:cNvPr id="5128" name="Picture 18"/>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513384" y="138345"/>
              <a:ext cx="361950" cy="34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5129" name="Picture 19"/>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8915400" y="0"/>
              <a:ext cx="180975" cy="60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grpSp>
    </p:spTree>
    <p:extLst>
      <p:ext uri="{BB962C8B-B14F-4D97-AF65-F5344CB8AC3E}">
        <p14:creationId xmlns:p14="http://schemas.microsoft.com/office/powerpoint/2010/main" val="1007448745"/>
      </p:ext>
    </p:extLst>
  </p:cSld>
  <p:clrMap bg1="lt1" tx1="dk1" bg2="lt2" tx2="dk2" accent1="accent1" accent2="accent2" accent3="accent3" accent4="accent4" accent5="accent5" accent6="accent6" hlink="hlink" folHlink="folHlink"/>
  <p:sldLayoutIdLst>
    <p:sldLayoutId id="2147483671" r:id="rId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150">
                                            <p:txEl>
                                              <p:pRg st="0" end="0"/>
                                            </p:txEl>
                                          </p:spTgt>
                                        </p:tgtEl>
                                        <p:attrNameLst>
                                          <p:attrName>style.visibility</p:attrName>
                                        </p:attrNameLst>
                                      </p:cBhvr>
                                      <p:to>
                                        <p:strVal val="visible"/>
                                      </p:to>
                                    </p:set>
                                    <p:animEffect transition="in" filter="wipe(left)">
                                      <p:cBhvr>
                                        <p:cTn id="7" dur="500"/>
                                        <p:tgtEl>
                                          <p:spTgt spid="6150">
                                            <p:txEl>
                                              <p:pRg st="0" end="0"/>
                                            </p:txEl>
                                          </p:spTgt>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150">
                                            <p:txEl>
                                              <p:pRg st="1" end="1"/>
                                            </p:txEl>
                                          </p:spTgt>
                                        </p:tgtEl>
                                        <p:attrNameLst>
                                          <p:attrName>style.visibility</p:attrName>
                                        </p:attrNameLst>
                                      </p:cBhvr>
                                      <p:to>
                                        <p:strVal val="visible"/>
                                      </p:to>
                                    </p:set>
                                    <p:animEffect transition="in" filter="wipe(left)">
                                      <p:cBhvr>
                                        <p:cTn id="11" dur="500"/>
                                        <p:tgtEl>
                                          <p:spTgt spid="6150">
                                            <p:txEl>
                                              <p:pRg st="1" end="1"/>
                                            </p:txEl>
                                          </p:spTgt>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150">
                                            <p:txEl>
                                              <p:pRg st="2" end="2"/>
                                            </p:txEl>
                                          </p:spTgt>
                                        </p:tgtEl>
                                        <p:attrNameLst>
                                          <p:attrName>style.visibility</p:attrName>
                                        </p:attrNameLst>
                                      </p:cBhvr>
                                      <p:to>
                                        <p:strVal val="visible"/>
                                      </p:to>
                                    </p:set>
                                    <p:animEffect transition="in" filter="wipe(left)">
                                      <p:cBhvr>
                                        <p:cTn id="15" dur="500"/>
                                        <p:tgtEl>
                                          <p:spTgt spid="6150">
                                            <p:txEl>
                                              <p:pRg st="2" end="2"/>
                                            </p:txEl>
                                          </p:spTgt>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150">
                                            <p:txEl>
                                              <p:pRg st="3" end="3"/>
                                            </p:txEl>
                                          </p:spTgt>
                                        </p:tgtEl>
                                        <p:attrNameLst>
                                          <p:attrName>style.visibility</p:attrName>
                                        </p:attrNameLst>
                                      </p:cBhvr>
                                      <p:to>
                                        <p:strVal val="visible"/>
                                      </p:to>
                                    </p:set>
                                    <p:animEffect transition="in" filter="wipe(left)">
                                      <p:cBhvr>
                                        <p:cTn id="19" dur="500"/>
                                        <p:tgtEl>
                                          <p:spTgt spid="6150">
                                            <p:txEl>
                                              <p:pRg st="3" end="3"/>
                                            </p:txEl>
                                          </p:spTgt>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6150">
                                            <p:txEl>
                                              <p:pRg st="4" end="4"/>
                                            </p:txEl>
                                          </p:spTgt>
                                        </p:tgtEl>
                                        <p:attrNameLst>
                                          <p:attrName>style.visibility</p:attrName>
                                        </p:attrNameLst>
                                      </p:cBhvr>
                                      <p:to>
                                        <p:strVal val="visible"/>
                                      </p:to>
                                    </p:set>
                                    <p:animEffect transition="in" filter="wipe(left)">
                                      <p:cBhvr>
                                        <p:cTn id="23" dur="500"/>
                                        <p:tgtEl>
                                          <p:spTgt spid="615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0" grpId="0" build="p">
        <p:tmplLst>
          <p:tmpl lvl="1">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 lvl="2">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 lvl="3">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 lvl="4">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 lvl="5">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Lst>
      </p:bldP>
    </p:bldLst>
  </p:timing>
  <p:hf hdr="0" dt="0"/>
  <p:txStyles>
    <p:titleStyle>
      <a:lvl1pPr algn="ctr" rtl="0" eaLnBrk="0" fontAlgn="base" hangingPunct="0">
        <a:spcBef>
          <a:spcPct val="0"/>
        </a:spcBef>
        <a:spcAft>
          <a:spcPct val="0"/>
        </a:spcAft>
        <a:defRPr sz="3000">
          <a:solidFill>
            <a:srgbClr val="0D0D0D"/>
          </a:solidFill>
          <a:latin typeface="+mj-lt"/>
          <a:ea typeface="+mj-ea"/>
          <a:cs typeface="+mj-cs"/>
        </a:defRPr>
      </a:lvl1pPr>
      <a:lvl2pPr algn="ctr" rtl="0" eaLnBrk="0" fontAlgn="base" hangingPunct="0">
        <a:spcBef>
          <a:spcPct val="0"/>
        </a:spcBef>
        <a:spcAft>
          <a:spcPct val="0"/>
        </a:spcAft>
        <a:defRPr sz="3000">
          <a:solidFill>
            <a:srgbClr val="0D0D0D"/>
          </a:solidFill>
          <a:latin typeface="Arial" pitchFamily="34" charset="0"/>
        </a:defRPr>
      </a:lvl2pPr>
      <a:lvl3pPr algn="ctr" rtl="0" eaLnBrk="0" fontAlgn="base" hangingPunct="0">
        <a:spcBef>
          <a:spcPct val="0"/>
        </a:spcBef>
        <a:spcAft>
          <a:spcPct val="0"/>
        </a:spcAft>
        <a:defRPr sz="3000">
          <a:solidFill>
            <a:srgbClr val="0D0D0D"/>
          </a:solidFill>
          <a:latin typeface="Arial" pitchFamily="34" charset="0"/>
        </a:defRPr>
      </a:lvl3pPr>
      <a:lvl4pPr algn="ctr" rtl="0" eaLnBrk="0" fontAlgn="base" hangingPunct="0">
        <a:spcBef>
          <a:spcPct val="0"/>
        </a:spcBef>
        <a:spcAft>
          <a:spcPct val="0"/>
        </a:spcAft>
        <a:defRPr sz="3000">
          <a:solidFill>
            <a:srgbClr val="0D0D0D"/>
          </a:solidFill>
          <a:latin typeface="Arial" pitchFamily="34" charset="0"/>
        </a:defRPr>
      </a:lvl4pPr>
      <a:lvl5pPr algn="ctr" rtl="0" eaLnBrk="0" fontAlgn="base" hangingPunct="0">
        <a:spcBef>
          <a:spcPct val="0"/>
        </a:spcBef>
        <a:spcAft>
          <a:spcPct val="0"/>
        </a:spcAft>
        <a:defRPr sz="3000">
          <a:solidFill>
            <a:srgbClr val="0D0D0D"/>
          </a:solidFill>
          <a:latin typeface="Arial" pitchFamily="34" charset="0"/>
        </a:defRPr>
      </a:lvl5pPr>
      <a:lvl6pPr marL="457200" algn="l" rtl="0" fontAlgn="base">
        <a:spcBef>
          <a:spcPct val="0"/>
        </a:spcBef>
        <a:spcAft>
          <a:spcPct val="0"/>
        </a:spcAft>
        <a:defRPr sz="3000">
          <a:solidFill>
            <a:srgbClr val="990000"/>
          </a:solidFill>
          <a:latin typeface="Arial" pitchFamily="34" charset="0"/>
        </a:defRPr>
      </a:lvl6pPr>
      <a:lvl7pPr marL="914400" algn="l" rtl="0" fontAlgn="base">
        <a:spcBef>
          <a:spcPct val="0"/>
        </a:spcBef>
        <a:spcAft>
          <a:spcPct val="0"/>
        </a:spcAft>
        <a:defRPr sz="3000">
          <a:solidFill>
            <a:srgbClr val="990000"/>
          </a:solidFill>
          <a:latin typeface="Arial" pitchFamily="34" charset="0"/>
        </a:defRPr>
      </a:lvl7pPr>
      <a:lvl8pPr marL="1371600" algn="l" rtl="0" fontAlgn="base">
        <a:spcBef>
          <a:spcPct val="0"/>
        </a:spcBef>
        <a:spcAft>
          <a:spcPct val="0"/>
        </a:spcAft>
        <a:defRPr sz="3000">
          <a:solidFill>
            <a:srgbClr val="990000"/>
          </a:solidFill>
          <a:latin typeface="Arial" pitchFamily="34" charset="0"/>
        </a:defRPr>
      </a:lvl8pPr>
      <a:lvl9pPr marL="1828800" algn="l" rtl="0" fontAlgn="base">
        <a:spcBef>
          <a:spcPct val="0"/>
        </a:spcBef>
        <a:spcAft>
          <a:spcPct val="0"/>
        </a:spcAft>
        <a:defRPr sz="3000">
          <a:solidFill>
            <a:srgbClr val="990000"/>
          </a:solidFill>
          <a:latin typeface="Arial" pitchFamily="34" charset="0"/>
        </a:defRPr>
      </a:lvl9pPr>
    </p:titleStyle>
    <p:bodyStyle>
      <a:lvl1pPr marL="342900" indent="-342900" algn="l" rtl="0" eaLnBrk="0" fontAlgn="base" hangingPunct="0">
        <a:spcBef>
          <a:spcPct val="20000"/>
        </a:spcBef>
        <a:spcAft>
          <a:spcPct val="0"/>
        </a:spcAft>
        <a:buChar char="•"/>
        <a:defRPr sz="3400">
          <a:solidFill>
            <a:srgbClr val="AE1221"/>
          </a:solidFill>
          <a:latin typeface="+mn-lt"/>
          <a:ea typeface="+mn-ea"/>
          <a:cs typeface="+mn-cs"/>
        </a:defRPr>
      </a:lvl1pPr>
      <a:lvl2pPr marL="742950" indent="-285750" algn="l" rtl="0" eaLnBrk="0" fontAlgn="base" hangingPunct="0">
        <a:spcBef>
          <a:spcPct val="20000"/>
        </a:spcBef>
        <a:spcAft>
          <a:spcPct val="0"/>
        </a:spcAft>
        <a:buChar char="–"/>
        <a:defRPr sz="3200">
          <a:solidFill>
            <a:schemeClr val="tx1"/>
          </a:solidFill>
          <a:latin typeface="+mn-lt"/>
        </a:defRPr>
      </a:lvl2pPr>
      <a:lvl3pPr marL="1143000" indent="-228600" algn="l" rtl="0" eaLnBrk="0" fontAlgn="base" hangingPunct="0">
        <a:spcBef>
          <a:spcPct val="20000"/>
        </a:spcBef>
        <a:spcAft>
          <a:spcPct val="0"/>
        </a:spcAft>
        <a:buChar char="•"/>
        <a:defRPr sz="2800">
          <a:solidFill>
            <a:schemeClr val="tx1"/>
          </a:solidFill>
          <a:latin typeface="+mn-lt"/>
        </a:defRPr>
      </a:lvl3pPr>
      <a:lvl4pPr marL="1600200" indent="-228600" algn="l" rtl="0" eaLnBrk="0" fontAlgn="base" hangingPunct="0">
        <a:spcBef>
          <a:spcPct val="20000"/>
        </a:spcBef>
        <a:spcAft>
          <a:spcPct val="0"/>
        </a:spcAft>
        <a:buChar char="–"/>
        <a:defRPr sz="2400">
          <a:solidFill>
            <a:schemeClr val="tx1"/>
          </a:solidFill>
          <a:latin typeface="+mn-lt"/>
        </a:defRPr>
      </a:lvl4pPr>
      <a:lvl5pPr marL="2057400" indent="-228600" algn="l" rtl="0" eaLnBrk="0" fontAlgn="base" hangingPunct="0">
        <a:spcBef>
          <a:spcPct val="20000"/>
        </a:spcBef>
        <a:spcAft>
          <a:spcPct val="0"/>
        </a:spcAft>
        <a:buChar char="»"/>
        <a:defRPr sz="2400">
          <a:solidFill>
            <a:schemeClr val="tx1"/>
          </a:solidFill>
          <a:latin typeface="+mn-lt"/>
        </a:defRPr>
      </a:lvl5pPr>
      <a:lvl6pPr marL="2514600" indent="-228600" algn="l" rtl="0" fontAlgn="base">
        <a:spcBef>
          <a:spcPct val="20000"/>
        </a:spcBef>
        <a:spcAft>
          <a:spcPct val="0"/>
        </a:spcAft>
        <a:buChar char="»"/>
        <a:defRPr sz="2400">
          <a:solidFill>
            <a:schemeClr val="tx1"/>
          </a:solidFill>
          <a:latin typeface="+mn-lt"/>
        </a:defRPr>
      </a:lvl6pPr>
      <a:lvl7pPr marL="2971800" indent="-228600" algn="l" rtl="0" fontAlgn="base">
        <a:spcBef>
          <a:spcPct val="20000"/>
        </a:spcBef>
        <a:spcAft>
          <a:spcPct val="0"/>
        </a:spcAft>
        <a:buChar char="»"/>
        <a:defRPr sz="2400">
          <a:solidFill>
            <a:schemeClr val="tx1"/>
          </a:solidFill>
          <a:latin typeface="+mn-lt"/>
        </a:defRPr>
      </a:lvl7pPr>
      <a:lvl8pPr marL="3429000" indent="-228600" algn="l" rtl="0" fontAlgn="base">
        <a:spcBef>
          <a:spcPct val="20000"/>
        </a:spcBef>
        <a:spcAft>
          <a:spcPct val="0"/>
        </a:spcAft>
        <a:buChar char="»"/>
        <a:defRPr sz="2400">
          <a:solidFill>
            <a:schemeClr val="tx1"/>
          </a:solidFill>
          <a:latin typeface="+mn-lt"/>
        </a:defRPr>
      </a:lvl8pPr>
      <a:lvl9pPr marL="3886200" indent="-228600" algn="l" rtl="0" fontAlgn="base">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1.emf"/></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22.emf"/></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23.emf"/></Relationships>
</file>

<file path=ppt/slides/_rels/slide30.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30.xml"/><Relationship Id="rId1" Type="http://schemas.openxmlformats.org/officeDocument/2006/relationships/slideLayout" Target="../slideLayouts/slideLayout6.xml"/><Relationship Id="rId5" Type="http://schemas.openxmlformats.org/officeDocument/2006/relationships/image" Target="../media/image24.emf"/><Relationship Id="rId4" Type="http://schemas.openxmlformats.org/officeDocument/2006/relationships/oleObject" Target="../embeddings/Microsoft_Excel_97-2003_Worksheet.xls"/></Relationships>
</file>

<file path=ppt/slides/_rels/slide31.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31.xml"/><Relationship Id="rId1" Type="http://schemas.openxmlformats.org/officeDocument/2006/relationships/slideLayout" Target="../slideLayouts/slideLayout6.xml"/><Relationship Id="rId5" Type="http://schemas.openxmlformats.org/officeDocument/2006/relationships/image" Target="../media/image25.emf"/><Relationship Id="rId4" Type="http://schemas.openxmlformats.org/officeDocument/2006/relationships/oleObject" Target="../embeddings/Microsoft_Excel_97-2003_Worksheet1.xls"/></Relationships>
</file>

<file path=ppt/slides/_rels/slide32.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2"/>
          </p:nvPr>
        </p:nvSpPr>
        <p:spPr>
          <a:xfrm>
            <a:off x="2133600" y="3505200"/>
            <a:ext cx="7010399" cy="2133600"/>
          </a:xfrm>
        </p:spPr>
        <p:txBody>
          <a:bodyPr/>
          <a:lstStyle/>
          <a:p>
            <a:pPr>
              <a:defRPr/>
            </a:pPr>
            <a:r>
              <a:rPr lang="en-US" sz="5400" dirty="0"/>
              <a:t>The Costs </a:t>
            </a:r>
          </a:p>
          <a:p>
            <a:pPr>
              <a:defRPr/>
            </a:pPr>
            <a:r>
              <a:rPr lang="en-US" sz="5400" dirty="0"/>
              <a:t>of Production</a:t>
            </a:r>
          </a:p>
        </p:txBody>
      </p:sp>
      <p:sp>
        <p:nvSpPr>
          <p:cNvPr id="11" name="Text Placeholder 10"/>
          <p:cNvSpPr>
            <a:spLocks noGrp="1"/>
          </p:cNvSpPr>
          <p:nvPr>
            <p:ph type="body" sz="quarter" idx="16"/>
          </p:nvPr>
        </p:nvSpPr>
        <p:spPr/>
        <p:txBody>
          <a:bodyPr/>
          <a:lstStyle/>
          <a:p>
            <a:r>
              <a:rPr lang="en-US" dirty="0"/>
              <a:t>CHAPTER</a:t>
            </a:r>
          </a:p>
          <a:p>
            <a:r>
              <a:rPr lang="en-US" sz="6600" dirty="0">
                <a:solidFill>
                  <a:schemeClr val="tx2"/>
                </a:solidFill>
                <a:latin typeface="Cambria Math" panose="02040503050406030204" pitchFamily="18" charset="0"/>
                <a:ea typeface="Cambria Math" panose="02040503050406030204" pitchFamily="18" charset="0"/>
              </a:rPr>
              <a:t>13</a:t>
            </a:r>
          </a:p>
        </p:txBody>
      </p:sp>
      <p:sp>
        <p:nvSpPr>
          <p:cNvPr id="5" name="Footer Placeholder 4"/>
          <p:cNvSpPr>
            <a:spLocks noGrp="1"/>
          </p:cNvSpPr>
          <p:nvPr>
            <p:ph type="ftr" sz="quarter" idx="15"/>
          </p:nvPr>
        </p:nvSpPr>
        <p:spPr/>
        <p:txBody>
          <a:bodyPr/>
          <a:lstStyle/>
          <a:p>
            <a:pPr>
              <a:defRPr/>
            </a:pPr>
            <a:r>
              <a:rPr lang="en-US" dirty="0">
                <a:solidFill>
                  <a:srgbClr val="FFFFFF"/>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
        <p:nvSpPr>
          <p:cNvPr id="6" name="Slide Number Placeholder 5"/>
          <p:cNvSpPr>
            <a:spLocks noGrp="1"/>
          </p:cNvSpPr>
          <p:nvPr>
            <p:ph type="sldNum" sz="quarter" idx="14"/>
          </p:nvPr>
        </p:nvSpPr>
        <p:spPr/>
        <p:txBody>
          <a:bodyPr/>
          <a:lstStyle/>
          <a:p>
            <a:pPr>
              <a:defRPr/>
            </a:pPr>
            <a:fld id="{CABCAE2A-3771-4BE5-9C85-74C66AABFB75}" type="slidenum">
              <a:rPr lang="en-US" smtClean="0">
                <a:solidFill>
                  <a:srgbClr val="FFFFFF"/>
                </a:solidFill>
              </a:rPr>
              <a:pPr>
                <a:defRPr/>
              </a:pPr>
              <a:t>1</a:t>
            </a:fld>
            <a:endParaRPr lang="en-US" dirty="0">
              <a:solidFill>
                <a:srgbClr val="FFFFFF"/>
              </a:solidFill>
            </a:endParaRPr>
          </a:p>
        </p:txBody>
      </p:sp>
    </p:spTree>
    <p:extLst>
      <p:ext uri="{BB962C8B-B14F-4D97-AF65-F5344CB8AC3E}">
        <p14:creationId xmlns:p14="http://schemas.microsoft.com/office/powerpoint/2010/main" val="2962300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left)">
                                      <p:cBhvr>
                                        <p:cTn id="7" dur="500"/>
                                        <p:tgtEl>
                                          <p:spTgt spid="8">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animEffect transition="in" filter="wipe(left)">
                                      <p:cBhvr>
                                        <p:cTn id="11"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00939"/>
            <a:ext cx="8839200" cy="661061"/>
          </a:xfrm>
        </p:spPr>
        <p:txBody>
          <a:bodyPr/>
          <a:lstStyle/>
          <a:p>
            <a:r>
              <a:rPr lang="en-US" dirty="0">
                <a:solidFill>
                  <a:schemeClr val="accent6">
                    <a:lumMod val="50000"/>
                  </a:schemeClr>
                </a:solidFill>
              </a:rPr>
              <a:t>Active Learning 1		</a:t>
            </a:r>
            <a:r>
              <a:rPr lang="en-US" dirty="0">
                <a:solidFill>
                  <a:srgbClr val="AE1221"/>
                </a:solidFill>
              </a:rPr>
              <a:t>Brainstorming costs</a:t>
            </a:r>
            <a:endParaRPr lang="en-US" dirty="0"/>
          </a:p>
        </p:txBody>
      </p:sp>
      <p:sp>
        <p:nvSpPr>
          <p:cNvPr id="3" name="Content Placeholder 2"/>
          <p:cNvSpPr>
            <a:spLocks noGrp="1"/>
          </p:cNvSpPr>
          <p:nvPr>
            <p:ph idx="1"/>
          </p:nvPr>
        </p:nvSpPr>
        <p:spPr/>
        <p:txBody>
          <a:bodyPr/>
          <a:lstStyle/>
          <a:p>
            <a:pPr marL="0" indent="0">
              <a:buNone/>
            </a:pPr>
            <a:r>
              <a:rPr lang="en-US" dirty="0">
                <a:solidFill>
                  <a:schemeClr val="accent6">
                    <a:lumMod val="50000"/>
                  </a:schemeClr>
                </a:solidFill>
              </a:rPr>
              <a:t>You run Ford Motor Company. </a:t>
            </a:r>
          </a:p>
          <a:p>
            <a:r>
              <a:rPr lang="en-US" dirty="0"/>
              <a:t>List three different costs you have.  </a:t>
            </a:r>
          </a:p>
          <a:p>
            <a:r>
              <a:rPr lang="en-US" dirty="0"/>
              <a:t>List three different </a:t>
            </a:r>
            <a:br>
              <a:rPr lang="en-US" dirty="0"/>
            </a:br>
            <a:r>
              <a:rPr lang="en-US" dirty="0"/>
              <a:t>business decisions </a:t>
            </a:r>
            <a:br>
              <a:rPr lang="en-US" dirty="0"/>
            </a:br>
            <a:r>
              <a:rPr lang="en-US" dirty="0"/>
              <a:t>that are affected </a:t>
            </a:r>
            <a:br>
              <a:rPr lang="en-US" dirty="0"/>
            </a:br>
            <a:r>
              <a:rPr lang="en-US" dirty="0"/>
              <a:t>by your costs</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2</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pic>
        <p:nvPicPr>
          <p:cNvPr id="6" name="Picture 9"/>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203700" y="3196725"/>
            <a:ext cx="4578350" cy="3051675"/>
          </a:xfrm>
          <a:prstGeom prst="rect">
            <a:avLst/>
          </a:prstGeom>
          <a:noFill/>
          <a:ln w="9525">
            <a:noFill/>
            <a:miter lim="800000"/>
            <a:headEnd/>
            <a:tailEnd/>
          </a:ln>
          <a:effectLst>
            <a:outerShdw blurRad="25400" dist="63500" dir="2700000" algn="tl" rotWithShape="0">
              <a:prstClr val="black">
                <a:alpha val="50000"/>
              </a:prstClr>
            </a:outerShdw>
          </a:effectLst>
        </p:spPr>
      </p:pic>
    </p:spTree>
    <p:extLst>
      <p:ext uri="{BB962C8B-B14F-4D97-AF65-F5344CB8AC3E}">
        <p14:creationId xmlns:p14="http://schemas.microsoft.com/office/powerpoint/2010/main" val="4065670583"/>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Look for the answers to these questions:</a:t>
            </a:r>
          </a:p>
        </p:txBody>
      </p:sp>
      <p:sp>
        <p:nvSpPr>
          <p:cNvPr id="3" name="Content Placeholder 2"/>
          <p:cNvSpPr>
            <a:spLocks noGrp="1"/>
          </p:cNvSpPr>
          <p:nvPr>
            <p:ph idx="1"/>
          </p:nvPr>
        </p:nvSpPr>
        <p:spPr>
          <a:xfrm>
            <a:off x="292912" y="1219200"/>
            <a:ext cx="8588375" cy="5257800"/>
          </a:xfrm>
        </p:spPr>
        <p:txBody>
          <a:bodyPr/>
          <a:lstStyle/>
          <a:p>
            <a:r>
              <a:rPr lang="en-US" sz="3200" dirty="0"/>
              <a:t>What is a production function?  What is marginal product?  How are they related? </a:t>
            </a:r>
          </a:p>
          <a:p>
            <a:r>
              <a:rPr lang="en-US" sz="3200" dirty="0"/>
              <a:t>What are the various costs?  How are they related to each other and to output?</a:t>
            </a:r>
          </a:p>
          <a:p>
            <a:r>
              <a:rPr lang="en-US" sz="3200" dirty="0"/>
              <a:t>How are costs different in the short run vs. </a:t>
            </a:r>
            <a:br>
              <a:rPr lang="en-US" sz="3200" dirty="0"/>
            </a:br>
            <a:r>
              <a:rPr lang="en-US" sz="3200" dirty="0"/>
              <a:t>the long run?  </a:t>
            </a:r>
          </a:p>
          <a:p>
            <a:r>
              <a:rPr lang="en-US" sz="3200" dirty="0"/>
              <a:t>What are “economies of scale”?</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3</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73833117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wrap="square" anchor="t"/>
          <a:lstStyle/>
          <a:p>
            <a:r>
              <a:rPr lang="en-US" dirty="0"/>
              <a:t>Total Revenue, Total Cost, Profit</a:t>
            </a:r>
            <a:endParaRPr lang="en-US" altLang="en-US" dirty="0"/>
          </a:p>
        </p:txBody>
      </p:sp>
      <p:sp>
        <p:nvSpPr>
          <p:cNvPr id="10243" name="Content Placeholder 2"/>
          <p:cNvSpPr>
            <a:spLocks noGrp="1"/>
          </p:cNvSpPr>
          <p:nvPr>
            <p:ph idx="1"/>
          </p:nvPr>
        </p:nvSpPr>
        <p:spPr/>
        <p:txBody>
          <a:bodyPr/>
          <a:lstStyle/>
          <a:p>
            <a:r>
              <a:rPr lang="en-US" dirty="0"/>
              <a:t>We assume that </a:t>
            </a:r>
            <a:r>
              <a:rPr lang="en-US" u="sng" dirty="0"/>
              <a:t>the firm’s goal is to maximize profit</a:t>
            </a:r>
            <a:r>
              <a:rPr lang="en-US" dirty="0"/>
              <a:t>.</a:t>
            </a:r>
          </a:p>
          <a:p>
            <a:pPr marL="0" indent="0" algn="ctr">
              <a:spcBef>
                <a:spcPct val="50000"/>
              </a:spcBef>
              <a:buNone/>
            </a:pPr>
            <a:r>
              <a:rPr lang="en-US" sz="3600" b="1" dirty="0">
                <a:solidFill>
                  <a:srgbClr val="CC0000"/>
                </a:solidFill>
                <a:cs typeface="Arial"/>
              </a:rPr>
              <a:t>Profit</a:t>
            </a:r>
            <a:r>
              <a:rPr lang="en-US" sz="3600" dirty="0">
                <a:cs typeface="Arial"/>
              </a:rPr>
              <a:t>  =  </a:t>
            </a:r>
            <a:r>
              <a:rPr lang="en-US" sz="3600" b="1" dirty="0">
                <a:solidFill>
                  <a:srgbClr val="CC0000"/>
                </a:solidFill>
                <a:cs typeface="Arial"/>
              </a:rPr>
              <a:t>Total revenue</a:t>
            </a:r>
            <a:r>
              <a:rPr lang="en-US" sz="3600" dirty="0">
                <a:cs typeface="Arial"/>
              </a:rPr>
              <a:t>  –  </a:t>
            </a:r>
            <a:r>
              <a:rPr lang="en-US" sz="3600" b="1" dirty="0">
                <a:solidFill>
                  <a:srgbClr val="CC0000"/>
                </a:solidFill>
                <a:cs typeface="Arial"/>
              </a:rPr>
              <a:t>Total cost</a:t>
            </a:r>
          </a:p>
        </p:txBody>
      </p:sp>
      <p:sp>
        <p:nvSpPr>
          <p:cNvPr id="10245"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fld id="{259799E4-073D-4DEE-ABB2-1331C6D87829}" type="slidenum">
              <a:rPr lang="en-US" altLang="en-US" sz="1200" smtClean="0">
                <a:solidFill>
                  <a:srgbClr val="002060"/>
                </a:solidFill>
              </a:rPr>
              <a:pPr algn="ctr" eaLnBrk="1" hangingPunct="1"/>
              <a:t>4</a:t>
            </a:fld>
            <a:endParaRPr lang="en-US" altLang="en-US" sz="1200">
              <a:solidFill>
                <a:srgbClr val="002060"/>
              </a:solidFill>
            </a:endParaRPr>
          </a:p>
        </p:txBody>
      </p:sp>
      <p:sp>
        <p:nvSpPr>
          <p:cNvPr id="10244"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r>
              <a:rPr lang="en-US" altLang="en-US" sz="1000" dirty="0">
                <a:solidFill>
                  <a:schemeClr val="tx1"/>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grpSp>
        <p:nvGrpSpPr>
          <p:cNvPr id="6" name="Group 5"/>
          <p:cNvGrpSpPr>
            <a:grpSpLocks/>
          </p:cNvGrpSpPr>
          <p:nvPr/>
        </p:nvGrpSpPr>
        <p:grpSpPr bwMode="auto">
          <a:xfrm>
            <a:off x="838200" y="3124200"/>
            <a:ext cx="3509962" cy="2651126"/>
            <a:chOff x="749" y="1858"/>
            <a:chExt cx="2211" cy="1670"/>
          </a:xfrm>
        </p:grpSpPr>
        <p:sp>
          <p:nvSpPr>
            <p:cNvPr id="7" name="Line 6"/>
            <p:cNvSpPr>
              <a:spLocks noChangeShapeType="1"/>
            </p:cNvSpPr>
            <p:nvPr/>
          </p:nvSpPr>
          <p:spPr bwMode="auto">
            <a:xfrm flipV="1">
              <a:off x="2397" y="1858"/>
              <a:ext cx="102" cy="372"/>
            </a:xfrm>
            <a:prstGeom prst="line">
              <a:avLst/>
            </a:prstGeom>
            <a:noFill/>
            <a:ln w="9525">
              <a:solidFill>
                <a:schemeClr val="tx1"/>
              </a:solidFill>
              <a:round/>
              <a:headEnd/>
              <a:tailEnd/>
            </a:ln>
          </p:spPr>
          <p:txBody>
            <a:bodyPr/>
            <a:lstStyle/>
            <a:p>
              <a:endParaRPr lang="en-US">
                <a:latin typeface="Arial"/>
                <a:cs typeface="Arial"/>
              </a:endParaRPr>
            </a:p>
          </p:txBody>
        </p:sp>
        <p:sp>
          <p:nvSpPr>
            <p:cNvPr id="8" name="Text Box 7"/>
            <p:cNvSpPr txBox="1">
              <a:spLocks noChangeArrowheads="1"/>
            </p:cNvSpPr>
            <p:nvPr/>
          </p:nvSpPr>
          <p:spPr bwMode="auto">
            <a:xfrm>
              <a:off x="749" y="2136"/>
              <a:ext cx="2211" cy="1392"/>
            </a:xfrm>
            <a:prstGeom prst="rect">
              <a:avLst/>
            </a:prstGeom>
            <a:solidFill>
              <a:srgbClr val="FFFFCC"/>
            </a:solidFill>
            <a:ln w="9525">
              <a:noFill/>
              <a:miter lim="800000"/>
              <a:headEnd/>
              <a:tailEnd/>
            </a:ln>
          </p:spPr>
          <p:txBody>
            <a:bodyPr wrap="square" lIns="137160" tIns="91440" rIns="137160" bIns="91440">
              <a:spAutoFit/>
            </a:bodyPr>
            <a:lstStyle/>
            <a:p>
              <a:pPr>
                <a:lnSpc>
                  <a:spcPct val="105000"/>
                </a:lnSpc>
                <a:spcBef>
                  <a:spcPct val="50000"/>
                </a:spcBef>
              </a:pPr>
              <a:r>
                <a:rPr lang="en-US" sz="2800" dirty="0">
                  <a:latin typeface="Arial"/>
                  <a:cs typeface="Arial"/>
                </a:rPr>
                <a:t>the amount a firm receives from the sale of its output</a:t>
              </a:r>
            </a:p>
            <a:p>
              <a:pPr>
                <a:lnSpc>
                  <a:spcPct val="105000"/>
                </a:lnSpc>
                <a:spcBef>
                  <a:spcPct val="50000"/>
                </a:spcBef>
              </a:pPr>
              <a:r>
                <a:rPr lang="en-US" sz="2800" dirty="0">
                  <a:latin typeface="Arial"/>
                  <a:cs typeface="Arial"/>
                </a:rPr>
                <a:t>TR = P×Q</a:t>
              </a:r>
            </a:p>
          </p:txBody>
        </p:sp>
      </p:grpSp>
      <p:grpSp>
        <p:nvGrpSpPr>
          <p:cNvPr id="9" name="Group 8"/>
          <p:cNvGrpSpPr>
            <a:grpSpLocks/>
          </p:cNvGrpSpPr>
          <p:nvPr/>
        </p:nvGrpSpPr>
        <p:grpSpPr bwMode="auto">
          <a:xfrm>
            <a:off x="4952344" y="2971800"/>
            <a:ext cx="3432174" cy="2135188"/>
            <a:chOff x="3108" y="1830"/>
            <a:chExt cx="2162" cy="1345"/>
          </a:xfrm>
        </p:grpSpPr>
        <p:sp>
          <p:nvSpPr>
            <p:cNvPr id="10" name="Line 9"/>
            <p:cNvSpPr>
              <a:spLocks noChangeShapeType="1"/>
            </p:cNvSpPr>
            <p:nvPr/>
          </p:nvSpPr>
          <p:spPr bwMode="auto">
            <a:xfrm flipH="1" flipV="1">
              <a:off x="4236" y="1830"/>
              <a:ext cx="149" cy="418"/>
            </a:xfrm>
            <a:prstGeom prst="line">
              <a:avLst/>
            </a:prstGeom>
            <a:noFill/>
            <a:ln w="9525">
              <a:solidFill>
                <a:schemeClr val="tx1"/>
              </a:solidFill>
              <a:round/>
              <a:headEnd/>
              <a:tailEnd/>
            </a:ln>
          </p:spPr>
          <p:txBody>
            <a:bodyPr/>
            <a:lstStyle/>
            <a:p>
              <a:endParaRPr lang="en-US">
                <a:latin typeface="Arial"/>
                <a:cs typeface="Arial"/>
              </a:endParaRPr>
            </a:p>
          </p:txBody>
        </p:sp>
        <p:sp>
          <p:nvSpPr>
            <p:cNvPr id="11" name="Text Box 10"/>
            <p:cNvSpPr txBox="1">
              <a:spLocks noChangeArrowheads="1"/>
            </p:cNvSpPr>
            <p:nvPr/>
          </p:nvSpPr>
          <p:spPr bwMode="auto">
            <a:xfrm>
              <a:off x="3108" y="2204"/>
              <a:ext cx="2162" cy="971"/>
            </a:xfrm>
            <a:prstGeom prst="rect">
              <a:avLst/>
            </a:prstGeom>
            <a:solidFill>
              <a:srgbClr val="CCFFCC"/>
            </a:solidFill>
            <a:ln w="9525">
              <a:noFill/>
              <a:miter lim="800000"/>
              <a:headEnd/>
              <a:tailEnd/>
            </a:ln>
          </p:spPr>
          <p:txBody>
            <a:bodyPr wrap="square" lIns="137160" tIns="91440" rIns="137160" bIns="91440">
              <a:spAutoFit/>
            </a:bodyPr>
            <a:lstStyle/>
            <a:p>
              <a:pPr>
                <a:lnSpc>
                  <a:spcPct val="105000"/>
                </a:lnSpc>
                <a:spcBef>
                  <a:spcPct val="50000"/>
                </a:spcBef>
              </a:pPr>
              <a:r>
                <a:rPr lang="en-US" sz="2800" dirty="0">
                  <a:latin typeface="Arial"/>
                  <a:cs typeface="Arial"/>
                </a:rPr>
                <a:t>the market value of the inputs a firm uses in production</a:t>
              </a:r>
            </a:p>
          </p:txBody>
        </p:sp>
      </p:grpSp>
    </p:spTree>
    <p:extLst>
      <p:ext uri="{BB962C8B-B14F-4D97-AF65-F5344CB8AC3E}">
        <p14:creationId xmlns:p14="http://schemas.microsoft.com/office/powerpoint/2010/main" val="1379119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wrap="square" anchor="t"/>
          <a:lstStyle/>
          <a:p>
            <a:r>
              <a:rPr lang="en-US" dirty="0"/>
              <a:t>Costs:  Explicit vs. Implicit</a:t>
            </a:r>
            <a:endParaRPr lang="en-US" altLang="en-US" dirty="0"/>
          </a:p>
        </p:txBody>
      </p:sp>
      <p:sp>
        <p:nvSpPr>
          <p:cNvPr id="10243" name="Content Placeholder 2"/>
          <p:cNvSpPr>
            <a:spLocks noGrp="1"/>
          </p:cNvSpPr>
          <p:nvPr>
            <p:ph idx="1"/>
          </p:nvPr>
        </p:nvSpPr>
        <p:spPr/>
        <p:txBody>
          <a:bodyPr/>
          <a:lstStyle/>
          <a:p>
            <a:r>
              <a:rPr lang="en-US" altLang="en-US" dirty="0"/>
              <a:t>‘The cost of something is what you give up to get it.’</a:t>
            </a:r>
          </a:p>
          <a:p>
            <a:r>
              <a:rPr lang="en-US" altLang="en-US" dirty="0"/>
              <a:t>Explicit costs </a:t>
            </a:r>
          </a:p>
          <a:p>
            <a:pPr lvl="1"/>
            <a:r>
              <a:rPr lang="en-US" altLang="en-US" dirty="0"/>
              <a:t>Require an outlay of money</a:t>
            </a:r>
          </a:p>
          <a:p>
            <a:pPr lvl="2"/>
            <a:r>
              <a:rPr lang="en-US" altLang="en-US" dirty="0"/>
              <a:t>E.g., paying wages to workers.</a:t>
            </a:r>
          </a:p>
          <a:p>
            <a:r>
              <a:rPr lang="en-US" altLang="en-US" dirty="0"/>
              <a:t>Implicit costs </a:t>
            </a:r>
          </a:p>
          <a:p>
            <a:pPr lvl="1"/>
            <a:r>
              <a:rPr lang="en-US" altLang="en-US" dirty="0"/>
              <a:t>Do not require a cash outlay</a:t>
            </a:r>
          </a:p>
          <a:p>
            <a:pPr lvl="2"/>
            <a:r>
              <a:rPr lang="en-US" altLang="en-US" dirty="0"/>
              <a:t>E.g., the opportunity cost of the owner’s time.</a:t>
            </a:r>
          </a:p>
          <a:p>
            <a:r>
              <a:rPr lang="en-US" altLang="en-US" dirty="0"/>
              <a:t>Total cost = Explicit + Implicit costs</a:t>
            </a:r>
          </a:p>
        </p:txBody>
      </p:sp>
      <p:sp>
        <p:nvSpPr>
          <p:cNvPr id="10245"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fld id="{259799E4-073D-4DEE-ABB2-1331C6D87829}" type="slidenum">
              <a:rPr lang="en-US" altLang="en-US" sz="1200" smtClean="0">
                <a:solidFill>
                  <a:srgbClr val="002060"/>
                </a:solidFill>
              </a:rPr>
              <a:pPr algn="ctr" eaLnBrk="1" hangingPunct="1"/>
              <a:t>5</a:t>
            </a:fld>
            <a:endParaRPr lang="en-US" altLang="en-US" sz="1200">
              <a:solidFill>
                <a:srgbClr val="002060"/>
              </a:solidFill>
            </a:endParaRPr>
          </a:p>
        </p:txBody>
      </p:sp>
      <p:sp>
        <p:nvSpPr>
          <p:cNvPr id="10244"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r>
              <a:rPr lang="en-US" altLang="en-US" sz="1000" dirty="0">
                <a:solidFill>
                  <a:schemeClr val="tx1"/>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8336138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Explicit vs. Implicit Costs:  An Example</a:t>
            </a:r>
          </a:p>
        </p:txBody>
      </p:sp>
      <p:sp>
        <p:nvSpPr>
          <p:cNvPr id="3" name="Content Placeholder 2"/>
          <p:cNvSpPr>
            <a:spLocks noGrp="1"/>
          </p:cNvSpPr>
          <p:nvPr>
            <p:ph idx="1"/>
          </p:nvPr>
        </p:nvSpPr>
        <p:spPr/>
        <p:txBody>
          <a:bodyPr>
            <a:noAutofit/>
          </a:bodyPr>
          <a:lstStyle/>
          <a:p>
            <a:pPr marL="0" indent="0">
              <a:buNone/>
            </a:pPr>
            <a:r>
              <a:rPr lang="en-US" sz="3000" dirty="0">
                <a:solidFill>
                  <a:schemeClr val="accent6">
                    <a:lumMod val="50000"/>
                  </a:schemeClr>
                </a:solidFill>
              </a:rPr>
              <a:t>You need $100,000 to start your business. The interest rate is 5%. </a:t>
            </a:r>
          </a:p>
          <a:p>
            <a:r>
              <a:rPr lang="en-US" sz="3000" dirty="0">
                <a:solidFill>
                  <a:schemeClr val="accent6">
                    <a:lumMod val="50000"/>
                  </a:schemeClr>
                </a:solidFill>
              </a:rPr>
              <a:t>Case 1:  borrow $100,000</a:t>
            </a:r>
          </a:p>
          <a:p>
            <a:pPr lvl="1"/>
            <a:r>
              <a:rPr lang="en-US" dirty="0"/>
              <a:t>explicit cost = $5000 interest on loan</a:t>
            </a:r>
          </a:p>
          <a:p>
            <a:r>
              <a:rPr lang="en-US" sz="3000" dirty="0">
                <a:solidFill>
                  <a:schemeClr val="accent6">
                    <a:lumMod val="50000"/>
                  </a:schemeClr>
                </a:solidFill>
              </a:rPr>
              <a:t>Case 2:  use $40,000 of your savings, </a:t>
            </a:r>
            <a:br>
              <a:rPr lang="en-US" sz="3000" dirty="0">
                <a:solidFill>
                  <a:schemeClr val="accent6">
                    <a:lumMod val="50000"/>
                  </a:schemeClr>
                </a:solidFill>
              </a:rPr>
            </a:br>
            <a:r>
              <a:rPr lang="en-US" sz="3000" dirty="0">
                <a:solidFill>
                  <a:schemeClr val="accent6">
                    <a:lumMod val="50000"/>
                  </a:schemeClr>
                </a:solidFill>
              </a:rPr>
              <a:t>borrow the other $60,000</a:t>
            </a:r>
          </a:p>
          <a:p>
            <a:pPr lvl="1"/>
            <a:r>
              <a:rPr lang="en-US" dirty="0"/>
              <a:t>explicit cost = $3000 (5%) interest on the loan</a:t>
            </a:r>
          </a:p>
          <a:p>
            <a:pPr lvl="1"/>
            <a:r>
              <a:rPr lang="en-US" dirty="0"/>
              <a:t>implicit cost = $2000 (5%) foregone interest you could have earned on your $40,000.</a:t>
            </a:r>
          </a:p>
          <a:p>
            <a:pPr marL="0" indent="0">
              <a:buNone/>
            </a:pPr>
            <a:r>
              <a:rPr lang="en-US" sz="3000" dirty="0">
                <a:solidFill>
                  <a:srgbClr val="FF0000"/>
                </a:solidFill>
                <a:cs typeface="Arial"/>
              </a:rPr>
              <a:t>In both cases, total (</a:t>
            </a:r>
            <a:r>
              <a:rPr lang="en-US" sz="3000" dirty="0" err="1">
                <a:solidFill>
                  <a:srgbClr val="FF0000"/>
                </a:solidFill>
                <a:cs typeface="Arial"/>
              </a:rPr>
              <a:t>exp</a:t>
            </a:r>
            <a:r>
              <a:rPr lang="en-US" sz="3000" dirty="0">
                <a:solidFill>
                  <a:srgbClr val="FF0000"/>
                </a:solidFill>
                <a:cs typeface="Arial"/>
              </a:rPr>
              <a:t> + imp) costs are $5000</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6</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25413214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Economic Profit  vs. Accounting Profit</a:t>
            </a:r>
          </a:p>
        </p:txBody>
      </p:sp>
      <p:sp>
        <p:nvSpPr>
          <p:cNvPr id="3" name="Content Placeholder 2"/>
          <p:cNvSpPr>
            <a:spLocks noGrp="1"/>
          </p:cNvSpPr>
          <p:nvPr>
            <p:ph idx="1"/>
          </p:nvPr>
        </p:nvSpPr>
        <p:spPr/>
        <p:txBody>
          <a:bodyPr/>
          <a:lstStyle/>
          <a:p>
            <a:r>
              <a:rPr lang="en-US" dirty="0"/>
              <a:t>Accounting profit </a:t>
            </a:r>
          </a:p>
          <a:p>
            <a:pPr marL="457200" lvl="1" indent="0">
              <a:buNone/>
            </a:pPr>
            <a:r>
              <a:rPr lang="en-US" dirty="0"/>
              <a:t>=total revenue minus total explicit costs</a:t>
            </a:r>
          </a:p>
          <a:p>
            <a:r>
              <a:rPr lang="en-US" dirty="0"/>
              <a:t>Economic profit</a:t>
            </a:r>
          </a:p>
          <a:p>
            <a:pPr marL="457200" lvl="1" indent="0">
              <a:buNone/>
            </a:pPr>
            <a:r>
              <a:rPr lang="en-US" dirty="0"/>
              <a:t>=total revenue minus total costs (including explicit and implicit costs)</a:t>
            </a:r>
          </a:p>
          <a:p>
            <a:r>
              <a:rPr lang="en-US" dirty="0"/>
              <a:t>Accounting profit ignores implicit costs, </a:t>
            </a:r>
            <a:br>
              <a:rPr lang="en-US" dirty="0"/>
            </a:br>
            <a:r>
              <a:rPr lang="en-US" dirty="0"/>
              <a:t>so it’s higher than economic profit. </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7</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2364436183"/>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00939"/>
            <a:ext cx="8763000" cy="813461"/>
          </a:xfrm>
        </p:spPr>
        <p:txBody>
          <a:bodyPr/>
          <a:lstStyle/>
          <a:p>
            <a:pPr algn="l"/>
            <a:r>
              <a:rPr lang="en-US" dirty="0">
                <a:solidFill>
                  <a:schemeClr val="accent6">
                    <a:lumMod val="50000"/>
                  </a:schemeClr>
                </a:solidFill>
              </a:rPr>
              <a:t>Active Learning 2		</a:t>
            </a:r>
            <a:br>
              <a:rPr lang="en-US" dirty="0">
                <a:solidFill>
                  <a:schemeClr val="accent6">
                    <a:lumMod val="50000"/>
                  </a:schemeClr>
                </a:solidFill>
              </a:rPr>
            </a:br>
            <a:r>
              <a:rPr lang="en-US" dirty="0">
                <a:solidFill>
                  <a:srgbClr val="AE1221"/>
                </a:solidFill>
              </a:rPr>
              <a:t>Economic profit vs. accounting profit</a:t>
            </a:r>
            <a:endParaRPr lang="en-US" dirty="0"/>
          </a:p>
        </p:txBody>
      </p:sp>
      <p:sp>
        <p:nvSpPr>
          <p:cNvPr id="3" name="Content Placeholder 2"/>
          <p:cNvSpPr>
            <a:spLocks noGrp="1"/>
          </p:cNvSpPr>
          <p:nvPr>
            <p:ph idx="1"/>
          </p:nvPr>
        </p:nvSpPr>
        <p:spPr>
          <a:xfrm>
            <a:off x="347241" y="1066800"/>
            <a:ext cx="8518947" cy="5381625"/>
          </a:xfrm>
        </p:spPr>
        <p:txBody>
          <a:bodyPr/>
          <a:lstStyle/>
          <a:p>
            <a:pPr marL="0" indent="0">
              <a:buNone/>
            </a:pPr>
            <a:r>
              <a:rPr lang="en-US" dirty="0">
                <a:solidFill>
                  <a:schemeClr val="accent6">
                    <a:lumMod val="50000"/>
                  </a:schemeClr>
                </a:solidFill>
              </a:rPr>
              <a:t>The equilibrium rent on office space has just increased by $500/month. </a:t>
            </a:r>
          </a:p>
          <a:p>
            <a:pPr marL="0" indent="0">
              <a:buNone/>
            </a:pPr>
            <a:r>
              <a:rPr lang="en-US" dirty="0">
                <a:solidFill>
                  <a:schemeClr val="accent6">
                    <a:lumMod val="50000"/>
                  </a:schemeClr>
                </a:solidFill>
              </a:rPr>
              <a:t>Determine the effects on accounting profit and economic profit if:</a:t>
            </a:r>
          </a:p>
          <a:p>
            <a:pPr marL="690563" lvl="1" indent="-403225">
              <a:buNone/>
            </a:pPr>
            <a:r>
              <a:rPr lang="en-US" sz="2600" b="1" dirty="0">
                <a:solidFill>
                  <a:srgbClr val="800000"/>
                </a:solidFill>
              </a:rPr>
              <a:t>a.</a:t>
            </a:r>
            <a:r>
              <a:rPr lang="en-US" sz="2600" b="1" dirty="0">
                <a:solidFill>
                  <a:srgbClr val="C00000"/>
                </a:solidFill>
              </a:rPr>
              <a:t>	</a:t>
            </a:r>
            <a:r>
              <a:rPr lang="en-US" dirty="0"/>
              <a:t>you rent your office space</a:t>
            </a:r>
          </a:p>
          <a:p>
            <a:pPr marL="690563" lvl="1" indent="-403225">
              <a:buNone/>
            </a:pPr>
            <a:r>
              <a:rPr lang="en-US" sz="2600" b="1" dirty="0">
                <a:solidFill>
                  <a:srgbClr val="800000"/>
                </a:solidFill>
              </a:rPr>
              <a:t>b.</a:t>
            </a:r>
            <a:r>
              <a:rPr lang="en-US" sz="2600" b="1" dirty="0">
                <a:solidFill>
                  <a:srgbClr val="C00000"/>
                </a:solidFill>
              </a:rPr>
              <a:t>	</a:t>
            </a:r>
            <a:r>
              <a:rPr lang="en-US" dirty="0"/>
              <a:t>you own your office space</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8</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152942948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00939"/>
            <a:ext cx="8839200" cy="813461"/>
          </a:xfrm>
        </p:spPr>
        <p:txBody>
          <a:bodyPr/>
          <a:lstStyle/>
          <a:p>
            <a:pPr algn="l"/>
            <a:r>
              <a:rPr lang="en-US" dirty="0">
                <a:solidFill>
                  <a:schemeClr val="accent6">
                    <a:lumMod val="50000"/>
                  </a:schemeClr>
                </a:solidFill>
              </a:rPr>
              <a:t>Active Learning 2				</a:t>
            </a:r>
            <a:r>
              <a:rPr lang="en-US" dirty="0">
                <a:solidFill>
                  <a:srgbClr val="AE1221"/>
                </a:solidFill>
              </a:rPr>
              <a:t>Answers</a:t>
            </a:r>
            <a:endParaRPr lang="en-US" dirty="0"/>
          </a:p>
        </p:txBody>
      </p:sp>
      <p:sp>
        <p:nvSpPr>
          <p:cNvPr id="3" name="Content Placeholder 2"/>
          <p:cNvSpPr>
            <a:spLocks noGrp="1"/>
          </p:cNvSpPr>
          <p:nvPr>
            <p:ph idx="1"/>
          </p:nvPr>
        </p:nvSpPr>
        <p:spPr>
          <a:xfrm>
            <a:off x="347241" y="1066800"/>
            <a:ext cx="8518947" cy="5381625"/>
          </a:xfrm>
        </p:spPr>
        <p:txBody>
          <a:bodyPr>
            <a:noAutofit/>
          </a:bodyPr>
          <a:lstStyle/>
          <a:p>
            <a:pPr lvl="0">
              <a:lnSpc>
                <a:spcPct val="100000"/>
              </a:lnSpc>
              <a:spcBef>
                <a:spcPct val="25000"/>
              </a:spcBef>
              <a:buClr>
                <a:srgbClr val="003399"/>
              </a:buClr>
              <a:buNone/>
            </a:pPr>
            <a:r>
              <a:rPr lang="en-US" sz="3000" dirty="0">
                <a:solidFill>
                  <a:prstClr val="black"/>
                </a:solidFill>
              </a:rPr>
              <a:t>The rent on office space increases $500/month.  </a:t>
            </a:r>
          </a:p>
          <a:p>
            <a:pPr lvl="0">
              <a:buClr>
                <a:srgbClr val="003399"/>
              </a:buClr>
              <a:buNone/>
            </a:pPr>
            <a:r>
              <a:rPr lang="en-US" sz="3000" b="1" dirty="0">
                <a:solidFill>
                  <a:srgbClr val="800000"/>
                </a:solidFill>
              </a:rPr>
              <a:t>a.</a:t>
            </a:r>
            <a:r>
              <a:rPr lang="en-US" sz="3000" b="1" dirty="0">
                <a:solidFill>
                  <a:srgbClr val="C00000"/>
                </a:solidFill>
              </a:rPr>
              <a:t>	</a:t>
            </a:r>
            <a:r>
              <a:rPr lang="en-US" sz="3000" dirty="0">
                <a:solidFill>
                  <a:prstClr val="black"/>
                </a:solidFill>
              </a:rPr>
              <a:t>You rent your office space.</a:t>
            </a:r>
          </a:p>
          <a:p>
            <a:pPr>
              <a:spcBef>
                <a:spcPct val="5000"/>
              </a:spcBef>
              <a:buClr>
                <a:srgbClr val="003399"/>
              </a:buClr>
            </a:pPr>
            <a:r>
              <a:rPr lang="en-US" sz="3000" dirty="0">
                <a:solidFill>
                  <a:schemeClr val="accent6">
                    <a:lumMod val="50000"/>
                  </a:schemeClr>
                </a:solidFill>
              </a:rPr>
              <a:t>Explicit costs increase $500/month. Accounting profit &amp; economic profit each fall $500/month.  </a:t>
            </a:r>
          </a:p>
          <a:p>
            <a:pPr lvl="0">
              <a:lnSpc>
                <a:spcPct val="100000"/>
              </a:lnSpc>
              <a:spcBef>
                <a:spcPct val="30000"/>
              </a:spcBef>
              <a:buClr>
                <a:srgbClr val="003399"/>
              </a:buClr>
              <a:buNone/>
            </a:pPr>
            <a:r>
              <a:rPr lang="en-US" sz="3000" b="1" dirty="0">
                <a:solidFill>
                  <a:srgbClr val="800000"/>
                </a:solidFill>
              </a:rPr>
              <a:t>b.	</a:t>
            </a:r>
            <a:r>
              <a:rPr lang="en-US" sz="3000" dirty="0">
                <a:solidFill>
                  <a:prstClr val="black"/>
                </a:solidFill>
              </a:rPr>
              <a:t>You own your office space.</a:t>
            </a:r>
          </a:p>
          <a:p>
            <a:pPr>
              <a:spcBef>
                <a:spcPct val="5000"/>
              </a:spcBef>
              <a:buClr>
                <a:srgbClr val="003399"/>
              </a:buClr>
            </a:pPr>
            <a:r>
              <a:rPr lang="en-US" sz="3000" dirty="0">
                <a:solidFill>
                  <a:schemeClr val="accent6">
                    <a:lumMod val="50000"/>
                  </a:schemeClr>
                </a:solidFill>
              </a:rPr>
              <a:t>Explicit costs do not change, so accounting profit does not change.  </a:t>
            </a:r>
          </a:p>
          <a:p>
            <a:pPr>
              <a:spcBef>
                <a:spcPct val="5000"/>
              </a:spcBef>
              <a:buClr>
                <a:srgbClr val="003399"/>
              </a:buClr>
            </a:pPr>
            <a:r>
              <a:rPr lang="en-US" sz="3000" dirty="0">
                <a:solidFill>
                  <a:schemeClr val="accent6">
                    <a:lumMod val="50000"/>
                  </a:schemeClr>
                </a:solidFill>
              </a:rPr>
              <a:t>Implicit costs increase $500/month (opp. cost </a:t>
            </a:r>
            <a:br>
              <a:rPr lang="en-US" sz="3000" dirty="0">
                <a:solidFill>
                  <a:schemeClr val="accent6">
                    <a:lumMod val="50000"/>
                  </a:schemeClr>
                </a:solidFill>
              </a:rPr>
            </a:br>
            <a:r>
              <a:rPr lang="en-US" sz="3000" dirty="0">
                <a:solidFill>
                  <a:schemeClr val="accent6">
                    <a:lumMod val="50000"/>
                  </a:schemeClr>
                </a:solidFill>
              </a:rPr>
              <a:t>of using your space instead of renting it) so economic profit falls by $500/month.  </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9</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3058442228"/>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wrap="square" anchor="t"/>
          <a:lstStyle/>
          <a:p>
            <a:r>
              <a:rPr lang="en-US" altLang="en-US" dirty="0"/>
              <a:t>Production Function </a:t>
            </a:r>
          </a:p>
        </p:txBody>
      </p:sp>
      <p:sp>
        <p:nvSpPr>
          <p:cNvPr id="17411" name="Content Placeholder 2"/>
          <p:cNvSpPr>
            <a:spLocks noGrp="1"/>
          </p:cNvSpPr>
          <p:nvPr>
            <p:ph idx="1"/>
          </p:nvPr>
        </p:nvSpPr>
        <p:spPr/>
        <p:txBody>
          <a:bodyPr/>
          <a:lstStyle/>
          <a:p>
            <a:r>
              <a:rPr lang="en-US" altLang="en-US" dirty="0"/>
              <a:t>Production function</a:t>
            </a:r>
          </a:p>
          <a:p>
            <a:pPr lvl="1"/>
            <a:r>
              <a:rPr lang="en-US" altLang="en-US" dirty="0"/>
              <a:t>Relationship between</a:t>
            </a:r>
          </a:p>
          <a:p>
            <a:pPr lvl="2"/>
            <a:r>
              <a:rPr lang="en-US" altLang="en-US" dirty="0"/>
              <a:t>Quantity of inputs used to make a good</a:t>
            </a:r>
          </a:p>
          <a:p>
            <a:pPr lvl="2"/>
            <a:r>
              <a:rPr lang="en-US" altLang="en-US" dirty="0"/>
              <a:t>And the quantity of output of that good</a:t>
            </a:r>
          </a:p>
          <a:p>
            <a:pPr lvl="1"/>
            <a:r>
              <a:rPr lang="en-US" altLang="en-US" dirty="0"/>
              <a:t>Gets flatter as production rises </a:t>
            </a:r>
          </a:p>
        </p:txBody>
      </p:sp>
      <p:sp>
        <p:nvSpPr>
          <p:cNvPr id="17413"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eaLnBrk="0" hangingPunct="0">
              <a:defRPr sz="3400">
                <a:solidFill>
                  <a:schemeClr val="tx1"/>
                </a:solidFill>
                <a:latin typeface="Arial" charset="0"/>
              </a:defRPr>
            </a:lvl1pPr>
            <a:lvl2pPr marL="742950" indent="-285750" eaLnBrk="0" hangingPunct="0">
              <a:defRPr sz="3400">
                <a:solidFill>
                  <a:schemeClr val="tx1"/>
                </a:solidFill>
                <a:latin typeface="Arial" charset="0"/>
              </a:defRPr>
            </a:lvl2pPr>
            <a:lvl3pPr marL="1143000" indent="-228600" eaLnBrk="0" hangingPunct="0">
              <a:defRPr sz="3400">
                <a:solidFill>
                  <a:schemeClr val="tx1"/>
                </a:solidFill>
                <a:latin typeface="Arial" charset="0"/>
              </a:defRPr>
            </a:lvl3pPr>
            <a:lvl4pPr marL="1600200" indent="-228600" eaLnBrk="0" hangingPunct="0">
              <a:defRPr sz="3400">
                <a:solidFill>
                  <a:schemeClr val="tx1"/>
                </a:solidFill>
                <a:latin typeface="Arial" charset="0"/>
              </a:defRPr>
            </a:lvl4pPr>
            <a:lvl5pPr marL="2057400" indent="-228600" eaLnBrk="0" hangingPunct="0">
              <a:defRPr sz="3400">
                <a:solidFill>
                  <a:schemeClr val="tx1"/>
                </a:solidFill>
                <a:latin typeface="Arial" charset="0"/>
              </a:defRPr>
            </a:lvl5pPr>
            <a:lvl6pPr marL="2514600" indent="-228600" algn="ctr" eaLnBrk="0" fontAlgn="base" hangingPunct="0">
              <a:spcBef>
                <a:spcPct val="20000"/>
              </a:spcBef>
              <a:spcAft>
                <a:spcPct val="0"/>
              </a:spcAft>
              <a:buChar char="•"/>
              <a:defRPr sz="3400">
                <a:solidFill>
                  <a:schemeClr val="tx1"/>
                </a:solidFill>
                <a:latin typeface="Arial" charset="0"/>
              </a:defRPr>
            </a:lvl6pPr>
            <a:lvl7pPr marL="2971800" indent="-228600" algn="ctr" eaLnBrk="0" fontAlgn="base" hangingPunct="0">
              <a:spcBef>
                <a:spcPct val="20000"/>
              </a:spcBef>
              <a:spcAft>
                <a:spcPct val="0"/>
              </a:spcAft>
              <a:buChar char="•"/>
              <a:defRPr sz="3400">
                <a:solidFill>
                  <a:schemeClr val="tx1"/>
                </a:solidFill>
                <a:latin typeface="Arial" charset="0"/>
              </a:defRPr>
            </a:lvl7pPr>
            <a:lvl8pPr marL="3429000" indent="-228600" algn="ctr" eaLnBrk="0" fontAlgn="base" hangingPunct="0">
              <a:spcBef>
                <a:spcPct val="20000"/>
              </a:spcBef>
              <a:spcAft>
                <a:spcPct val="0"/>
              </a:spcAft>
              <a:buChar char="•"/>
              <a:defRPr sz="3400">
                <a:solidFill>
                  <a:schemeClr val="tx1"/>
                </a:solidFill>
                <a:latin typeface="Arial" charset="0"/>
              </a:defRPr>
            </a:lvl8pPr>
            <a:lvl9pPr marL="3886200" indent="-228600" algn="ctr" eaLnBrk="0" fontAlgn="base" hangingPunct="0">
              <a:spcBef>
                <a:spcPct val="20000"/>
              </a:spcBef>
              <a:spcAft>
                <a:spcPct val="0"/>
              </a:spcAft>
              <a:buChar char="•"/>
              <a:defRPr sz="3400">
                <a:solidFill>
                  <a:schemeClr val="tx1"/>
                </a:solidFill>
                <a:latin typeface="Arial" charset="0"/>
              </a:defRPr>
            </a:lvl9pPr>
          </a:lstStyle>
          <a:p>
            <a:pPr eaLnBrk="1" hangingPunct="1"/>
            <a:fld id="{B608C276-9E8A-486E-A065-BEEEB6D007E9}" type="slidenum">
              <a:rPr lang="en-US" altLang="en-US" sz="1200" smtClean="0">
                <a:solidFill>
                  <a:srgbClr val="002060"/>
                </a:solidFill>
              </a:rPr>
              <a:pPr eaLnBrk="1" hangingPunct="1"/>
              <a:t>10</a:t>
            </a:fld>
            <a:endParaRPr lang="en-US" altLang="en-US" sz="1200">
              <a:solidFill>
                <a:srgbClr val="002060"/>
              </a:solidFill>
            </a:endParaRPr>
          </a:p>
        </p:txBody>
      </p:sp>
      <p:sp>
        <p:nvSpPr>
          <p:cNvPr id="17412"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3400">
                <a:solidFill>
                  <a:schemeClr val="tx1"/>
                </a:solidFill>
                <a:latin typeface="Arial" charset="0"/>
              </a:defRPr>
            </a:lvl1pPr>
            <a:lvl2pPr marL="742950" indent="-285750" eaLnBrk="0" hangingPunct="0">
              <a:defRPr sz="3400">
                <a:solidFill>
                  <a:schemeClr val="tx1"/>
                </a:solidFill>
                <a:latin typeface="Arial" charset="0"/>
              </a:defRPr>
            </a:lvl2pPr>
            <a:lvl3pPr marL="1143000" indent="-228600" eaLnBrk="0" hangingPunct="0">
              <a:defRPr sz="3400">
                <a:solidFill>
                  <a:schemeClr val="tx1"/>
                </a:solidFill>
                <a:latin typeface="Arial" charset="0"/>
              </a:defRPr>
            </a:lvl3pPr>
            <a:lvl4pPr marL="1600200" indent="-228600" eaLnBrk="0" hangingPunct="0">
              <a:defRPr sz="3400">
                <a:solidFill>
                  <a:schemeClr val="tx1"/>
                </a:solidFill>
                <a:latin typeface="Arial" charset="0"/>
              </a:defRPr>
            </a:lvl4pPr>
            <a:lvl5pPr marL="2057400" indent="-228600" eaLnBrk="0" hangingPunct="0">
              <a:defRPr sz="3400">
                <a:solidFill>
                  <a:schemeClr val="tx1"/>
                </a:solidFill>
                <a:latin typeface="Arial" charset="0"/>
              </a:defRPr>
            </a:lvl5pPr>
            <a:lvl6pPr marL="2514600" indent="-228600" algn="ctr" eaLnBrk="0" fontAlgn="base" hangingPunct="0">
              <a:spcBef>
                <a:spcPct val="20000"/>
              </a:spcBef>
              <a:spcAft>
                <a:spcPct val="0"/>
              </a:spcAft>
              <a:buChar char="•"/>
              <a:defRPr sz="3400">
                <a:solidFill>
                  <a:schemeClr val="tx1"/>
                </a:solidFill>
                <a:latin typeface="Arial" charset="0"/>
              </a:defRPr>
            </a:lvl6pPr>
            <a:lvl7pPr marL="2971800" indent="-228600" algn="ctr" eaLnBrk="0" fontAlgn="base" hangingPunct="0">
              <a:spcBef>
                <a:spcPct val="20000"/>
              </a:spcBef>
              <a:spcAft>
                <a:spcPct val="0"/>
              </a:spcAft>
              <a:buChar char="•"/>
              <a:defRPr sz="3400">
                <a:solidFill>
                  <a:schemeClr val="tx1"/>
                </a:solidFill>
                <a:latin typeface="Arial" charset="0"/>
              </a:defRPr>
            </a:lvl7pPr>
            <a:lvl8pPr marL="3429000" indent="-228600" algn="ctr" eaLnBrk="0" fontAlgn="base" hangingPunct="0">
              <a:spcBef>
                <a:spcPct val="20000"/>
              </a:spcBef>
              <a:spcAft>
                <a:spcPct val="0"/>
              </a:spcAft>
              <a:buChar char="•"/>
              <a:defRPr sz="3400">
                <a:solidFill>
                  <a:schemeClr val="tx1"/>
                </a:solidFill>
                <a:latin typeface="Arial" charset="0"/>
              </a:defRPr>
            </a:lvl8pPr>
            <a:lvl9pPr marL="3886200" indent="-228600" algn="ctr" eaLnBrk="0" fontAlgn="base" hangingPunct="0">
              <a:spcBef>
                <a:spcPct val="20000"/>
              </a:spcBef>
              <a:spcAft>
                <a:spcPct val="0"/>
              </a:spcAft>
              <a:buChar char="•"/>
              <a:defRPr sz="3400">
                <a:solidFill>
                  <a:schemeClr val="tx1"/>
                </a:solidFill>
                <a:latin typeface="Arial" charset="0"/>
              </a:defRPr>
            </a:lvl9pPr>
          </a:lstStyle>
          <a:p>
            <a:pPr eaLnBrk="1" hangingPunct="1"/>
            <a:r>
              <a:rPr lang="en-US" altLang="en-US" sz="1000" dirty="0">
                <a:solidFill>
                  <a:srgbClr val="000000"/>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29778388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1: Farmer Jack</a:t>
            </a:r>
          </a:p>
        </p:txBody>
      </p:sp>
      <p:sp>
        <p:nvSpPr>
          <p:cNvPr id="3" name="Content Placeholder 2"/>
          <p:cNvSpPr>
            <a:spLocks noGrp="1"/>
          </p:cNvSpPr>
          <p:nvPr>
            <p:ph idx="1"/>
          </p:nvPr>
        </p:nvSpPr>
        <p:spPr/>
        <p:txBody>
          <a:bodyPr/>
          <a:lstStyle/>
          <a:p>
            <a:pPr marL="0" indent="0">
              <a:buNone/>
            </a:pPr>
            <a:r>
              <a:rPr lang="en-US" dirty="0">
                <a:solidFill>
                  <a:schemeClr val="accent6">
                    <a:lumMod val="50000"/>
                  </a:schemeClr>
                </a:solidFill>
              </a:rPr>
              <a:t>Example 1:</a:t>
            </a:r>
          </a:p>
          <a:p>
            <a:r>
              <a:rPr lang="en-US" dirty="0"/>
              <a:t>Farmer Jack grows wheat. </a:t>
            </a:r>
          </a:p>
          <a:p>
            <a:r>
              <a:rPr lang="en-US" dirty="0"/>
              <a:t>He has 5 acres of land (fixed resource).  </a:t>
            </a:r>
          </a:p>
          <a:p>
            <a:r>
              <a:rPr lang="en-US" dirty="0"/>
              <a:t>He can hire as many workers as he wants.</a:t>
            </a:r>
          </a:p>
          <a:p>
            <a:pPr lvl="1"/>
            <a:r>
              <a:rPr lang="en-US" dirty="0"/>
              <a:t>The quantity of output produced varies with the number of workers hired </a:t>
            </a:r>
          </a:p>
          <a:p>
            <a:endParaRPr lang="en-US" dirty="0"/>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11</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638385684"/>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2"/>
          <p:cNvGrpSpPr>
            <a:grpSpLocks noChangeAspect="1"/>
          </p:cNvGrpSpPr>
          <p:nvPr/>
        </p:nvGrpSpPr>
        <p:grpSpPr bwMode="auto">
          <a:xfrm>
            <a:off x="3968750" y="798513"/>
            <a:ext cx="4900613" cy="5722937"/>
            <a:chOff x="2500" y="503"/>
            <a:chExt cx="3087" cy="3605"/>
          </a:xfrm>
        </p:grpSpPr>
        <p:sp>
          <p:nvSpPr>
            <p:cNvPr id="20561" name="AutoShape 3"/>
            <p:cNvSpPr>
              <a:spLocks noChangeAspect="1" noChangeArrowheads="1" noTextEdit="1"/>
            </p:cNvSpPr>
            <p:nvPr/>
          </p:nvSpPr>
          <p:spPr bwMode="auto">
            <a:xfrm>
              <a:off x="2500" y="503"/>
              <a:ext cx="3087" cy="3605"/>
            </a:xfrm>
            <a:prstGeom prst="rect">
              <a:avLst/>
            </a:prstGeom>
            <a:noFill/>
            <a:ln w="9525">
              <a:noFill/>
              <a:miter lim="800000"/>
              <a:headEnd/>
              <a:tailEnd/>
            </a:ln>
          </p:spPr>
          <p:txBody>
            <a:bodyPr/>
            <a:lstStyle/>
            <a:p>
              <a:endParaRPr lang="en-US">
                <a:latin typeface="Arial"/>
                <a:cs typeface="Arial"/>
              </a:endParaRPr>
            </a:p>
          </p:txBody>
        </p:sp>
        <p:sp>
          <p:nvSpPr>
            <p:cNvPr id="20562" name="Rectangle 4"/>
            <p:cNvSpPr>
              <a:spLocks noChangeArrowheads="1"/>
            </p:cNvSpPr>
            <p:nvPr/>
          </p:nvSpPr>
          <p:spPr bwMode="auto">
            <a:xfrm>
              <a:off x="3364" y="731"/>
              <a:ext cx="1995" cy="2670"/>
            </a:xfrm>
            <a:prstGeom prst="rect">
              <a:avLst/>
            </a:prstGeom>
            <a:solidFill>
              <a:srgbClr val="FFFFFF"/>
            </a:solidFill>
            <a:ln w="9525">
              <a:noFill/>
              <a:miter lim="800000"/>
              <a:headEnd/>
              <a:tailEnd/>
            </a:ln>
          </p:spPr>
          <p:txBody>
            <a:bodyPr/>
            <a:lstStyle/>
            <a:p>
              <a:endParaRPr lang="en-US">
                <a:latin typeface="Arial"/>
                <a:cs typeface="Arial"/>
              </a:endParaRPr>
            </a:p>
          </p:txBody>
        </p:sp>
        <p:sp>
          <p:nvSpPr>
            <p:cNvPr id="20563" name="Line 5"/>
            <p:cNvSpPr>
              <a:spLocks noChangeShapeType="1"/>
            </p:cNvSpPr>
            <p:nvPr/>
          </p:nvSpPr>
          <p:spPr bwMode="auto">
            <a:xfrm>
              <a:off x="3364" y="731"/>
              <a:ext cx="1" cy="2670"/>
            </a:xfrm>
            <a:prstGeom prst="line">
              <a:avLst/>
            </a:prstGeom>
            <a:noFill/>
            <a:ln w="25400">
              <a:solidFill>
                <a:srgbClr val="000000"/>
              </a:solidFill>
              <a:round/>
              <a:headEnd/>
              <a:tailEnd/>
            </a:ln>
          </p:spPr>
          <p:txBody>
            <a:bodyPr/>
            <a:lstStyle/>
            <a:p>
              <a:endParaRPr lang="en-US">
                <a:latin typeface="Arial"/>
                <a:cs typeface="Arial"/>
              </a:endParaRPr>
            </a:p>
          </p:txBody>
        </p:sp>
        <p:sp>
          <p:nvSpPr>
            <p:cNvPr id="20564" name="Line 6"/>
            <p:cNvSpPr>
              <a:spLocks noChangeShapeType="1"/>
            </p:cNvSpPr>
            <p:nvPr/>
          </p:nvSpPr>
          <p:spPr bwMode="auto">
            <a:xfrm>
              <a:off x="3317" y="3401"/>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20565" name="Line 7"/>
            <p:cNvSpPr>
              <a:spLocks noChangeShapeType="1"/>
            </p:cNvSpPr>
            <p:nvPr/>
          </p:nvSpPr>
          <p:spPr bwMode="auto">
            <a:xfrm>
              <a:off x="3317" y="2993"/>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20566" name="Line 8"/>
            <p:cNvSpPr>
              <a:spLocks noChangeShapeType="1"/>
            </p:cNvSpPr>
            <p:nvPr/>
          </p:nvSpPr>
          <p:spPr bwMode="auto">
            <a:xfrm>
              <a:off x="3317" y="2592"/>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20567" name="Line 9"/>
            <p:cNvSpPr>
              <a:spLocks noChangeShapeType="1"/>
            </p:cNvSpPr>
            <p:nvPr/>
          </p:nvSpPr>
          <p:spPr bwMode="auto">
            <a:xfrm>
              <a:off x="3317" y="2184"/>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20568" name="Line 10"/>
            <p:cNvSpPr>
              <a:spLocks noChangeShapeType="1"/>
            </p:cNvSpPr>
            <p:nvPr/>
          </p:nvSpPr>
          <p:spPr bwMode="auto">
            <a:xfrm>
              <a:off x="3317" y="1783"/>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20569" name="Line 11"/>
            <p:cNvSpPr>
              <a:spLocks noChangeShapeType="1"/>
            </p:cNvSpPr>
            <p:nvPr/>
          </p:nvSpPr>
          <p:spPr bwMode="auto">
            <a:xfrm>
              <a:off x="3317" y="1375"/>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20570" name="Line 12"/>
            <p:cNvSpPr>
              <a:spLocks noChangeShapeType="1"/>
            </p:cNvSpPr>
            <p:nvPr/>
          </p:nvSpPr>
          <p:spPr bwMode="auto">
            <a:xfrm>
              <a:off x="3317" y="974"/>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20571" name="Line 13"/>
            <p:cNvSpPr>
              <a:spLocks noChangeShapeType="1"/>
            </p:cNvSpPr>
            <p:nvPr/>
          </p:nvSpPr>
          <p:spPr bwMode="auto">
            <a:xfrm>
              <a:off x="3364" y="3401"/>
              <a:ext cx="1995" cy="1"/>
            </a:xfrm>
            <a:prstGeom prst="line">
              <a:avLst/>
            </a:prstGeom>
            <a:noFill/>
            <a:ln w="25400">
              <a:solidFill>
                <a:srgbClr val="000000"/>
              </a:solidFill>
              <a:round/>
              <a:headEnd/>
              <a:tailEnd/>
            </a:ln>
          </p:spPr>
          <p:txBody>
            <a:bodyPr/>
            <a:lstStyle/>
            <a:p>
              <a:endParaRPr lang="en-US">
                <a:latin typeface="Arial"/>
                <a:cs typeface="Arial"/>
              </a:endParaRPr>
            </a:p>
          </p:txBody>
        </p:sp>
        <p:sp>
          <p:nvSpPr>
            <p:cNvPr id="20572" name="Line 14"/>
            <p:cNvSpPr>
              <a:spLocks noChangeShapeType="1"/>
            </p:cNvSpPr>
            <p:nvPr/>
          </p:nvSpPr>
          <p:spPr bwMode="auto">
            <a:xfrm flipV="1">
              <a:off x="3364" y="3401"/>
              <a:ext cx="1" cy="47"/>
            </a:xfrm>
            <a:prstGeom prst="line">
              <a:avLst/>
            </a:prstGeom>
            <a:noFill/>
            <a:ln w="25400">
              <a:solidFill>
                <a:srgbClr val="000000"/>
              </a:solidFill>
              <a:round/>
              <a:headEnd/>
              <a:tailEnd/>
            </a:ln>
          </p:spPr>
          <p:txBody>
            <a:bodyPr/>
            <a:lstStyle/>
            <a:p>
              <a:endParaRPr lang="en-US">
                <a:latin typeface="Arial"/>
                <a:cs typeface="Arial"/>
              </a:endParaRPr>
            </a:p>
          </p:txBody>
        </p:sp>
        <p:sp>
          <p:nvSpPr>
            <p:cNvPr id="20573" name="Line 15"/>
            <p:cNvSpPr>
              <a:spLocks noChangeShapeType="1"/>
            </p:cNvSpPr>
            <p:nvPr/>
          </p:nvSpPr>
          <p:spPr bwMode="auto">
            <a:xfrm flipV="1">
              <a:off x="3725" y="3401"/>
              <a:ext cx="1" cy="47"/>
            </a:xfrm>
            <a:prstGeom prst="line">
              <a:avLst/>
            </a:prstGeom>
            <a:noFill/>
            <a:ln w="25400">
              <a:solidFill>
                <a:srgbClr val="000000"/>
              </a:solidFill>
              <a:round/>
              <a:headEnd/>
              <a:tailEnd/>
            </a:ln>
          </p:spPr>
          <p:txBody>
            <a:bodyPr/>
            <a:lstStyle/>
            <a:p>
              <a:endParaRPr lang="en-US">
                <a:latin typeface="Arial"/>
                <a:cs typeface="Arial"/>
              </a:endParaRPr>
            </a:p>
          </p:txBody>
        </p:sp>
        <p:sp>
          <p:nvSpPr>
            <p:cNvPr id="20574" name="Line 16"/>
            <p:cNvSpPr>
              <a:spLocks noChangeShapeType="1"/>
            </p:cNvSpPr>
            <p:nvPr/>
          </p:nvSpPr>
          <p:spPr bwMode="auto">
            <a:xfrm flipV="1">
              <a:off x="4087" y="3401"/>
              <a:ext cx="1" cy="47"/>
            </a:xfrm>
            <a:prstGeom prst="line">
              <a:avLst/>
            </a:prstGeom>
            <a:noFill/>
            <a:ln w="25400">
              <a:solidFill>
                <a:srgbClr val="000000"/>
              </a:solidFill>
              <a:round/>
              <a:headEnd/>
              <a:tailEnd/>
            </a:ln>
          </p:spPr>
          <p:txBody>
            <a:bodyPr/>
            <a:lstStyle/>
            <a:p>
              <a:endParaRPr lang="en-US">
                <a:latin typeface="Arial"/>
                <a:cs typeface="Arial"/>
              </a:endParaRPr>
            </a:p>
          </p:txBody>
        </p:sp>
        <p:sp>
          <p:nvSpPr>
            <p:cNvPr id="20575" name="Line 17"/>
            <p:cNvSpPr>
              <a:spLocks noChangeShapeType="1"/>
            </p:cNvSpPr>
            <p:nvPr/>
          </p:nvSpPr>
          <p:spPr bwMode="auto">
            <a:xfrm flipV="1">
              <a:off x="4456" y="3401"/>
              <a:ext cx="1" cy="47"/>
            </a:xfrm>
            <a:prstGeom prst="line">
              <a:avLst/>
            </a:prstGeom>
            <a:noFill/>
            <a:ln w="25400">
              <a:solidFill>
                <a:srgbClr val="000000"/>
              </a:solidFill>
              <a:round/>
              <a:headEnd/>
              <a:tailEnd/>
            </a:ln>
          </p:spPr>
          <p:txBody>
            <a:bodyPr/>
            <a:lstStyle/>
            <a:p>
              <a:endParaRPr lang="en-US">
                <a:latin typeface="Arial"/>
                <a:cs typeface="Arial"/>
              </a:endParaRPr>
            </a:p>
          </p:txBody>
        </p:sp>
        <p:sp>
          <p:nvSpPr>
            <p:cNvPr id="20576" name="Line 18"/>
            <p:cNvSpPr>
              <a:spLocks noChangeShapeType="1"/>
            </p:cNvSpPr>
            <p:nvPr/>
          </p:nvSpPr>
          <p:spPr bwMode="auto">
            <a:xfrm flipV="1">
              <a:off x="4817" y="3401"/>
              <a:ext cx="1" cy="47"/>
            </a:xfrm>
            <a:prstGeom prst="line">
              <a:avLst/>
            </a:prstGeom>
            <a:noFill/>
            <a:ln w="25400">
              <a:solidFill>
                <a:srgbClr val="000000"/>
              </a:solidFill>
              <a:round/>
              <a:headEnd/>
              <a:tailEnd/>
            </a:ln>
          </p:spPr>
          <p:txBody>
            <a:bodyPr/>
            <a:lstStyle/>
            <a:p>
              <a:endParaRPr lang="en-US">
                <a:latin typeface="Arial"/>
                <a:cs typeface="Arial"/>
              </a:endParaRPr>
            </a:p>
          </p:txBody>
        </p:sp>
        <p:sp>
          <p:nvSpPr>
            <p:cNvPr id="20577" name="Line 19"/>
            <p:cNvSpPr>
              <a:spLocks noChangeShapeType="1"/>
            </p:cNvSpPr>
            <p:nvPr/>
          </p:nvSpPr>
          <p:spPr bwMode="auto">
            <a:xfrm flipV="1">
              <a:off x="5178" y="3401"/>
              <a:ext cx="1" cy="47"/>
            </a:xfrm>
            <a:prstGeom prst="line">
              <a:avLst/>
            </a:prstGeom>
            <a:noFill/>
            <a:ln w="25400">
              <a:solidFill>
                <a:srgbClr val="000000"/>
              </a:solidFill>
              <a:round/>
              <a:headEnd/>
              <a:tailEnd/>
            </a:ln>
          </p:spPr>
          <p:txBody>
            <a:bodyPr/>
            <a:lstStyle/>
            <a:p>
              <a:endParaRPr lang="en-US">
                <a:latin typeface="Arial"/>
                <a:cs typeface="Arial"/>
              </a:endParaRPr>
            </a:p>
          </p:txBody>
        </p:sp>
        <p:sp>
          <p:nvSpPr>
            <p:cNvPr id="20578" name="Rectangle 20"/>
            <p:cNvSpPr>
              <a:spLocks noChangeArrowheads="1"/>
            </p:cNvSpPr>
            <p:nvPr/>
          </p:nvSpPr>
          <p:spPr bwMode="auto">
            <a:xfrm>
              <a:off x="3168" y="3323"/>
              <a:ext cx="81" cy="174"/>
            </a:xfrm>
            <a:prstGeom prst="rect">
              <a:avLst/>
            </a:prstGeom>
            <a:noFill/>
            <a:ln w="9525">
              <a:noFill/>
              <a:miter lim="800000"/>
              <a:headEnd/>
              <a:tailEnd/>
            </a:ln>
          </p:spPr>
          <p:txBody>
            <a:bodyPr wrap="none" lIns="0" tIns="0" rIns="0" bIns="0">
              <a:spAutoFit/>
            </a:bodyPr>
            <a:lstStyle/>
            <a:p>
              <a:r>
                <a:rPr lang="en-US">
                  <a:solidFill>
                    <a:srgbClr val="000000"/>
                  </a:solidFill>
                  <a:latin typeface="Arial"/>
                  <a:cs typeface="Arial"/>
                </a:rPr>
                <a:t>0</a:t>
              </a:r>
              <a:endParaRPr lang="en-US">
                <a:latin typeface="Arial"/>
                <a:cs typeface="Arial"/>
              </a:endParaRPr>
            </a:p>
          </p:txBody>
        </p:sp>
        <p:sp>
          <p:nvSpPr>
            <p:cNvPr id="20579" name="Rectangle 21"/>
            <p:cNvSpPr>
              <a:spLocks noChangeArrowheads="1"/>
            </p:cNvSpPr>
            <p:nvPr/>
          </p:nvSpPr>
          <p:spPr bwMode="auto">
            <a:xfrm>
              <a:off x="3011" y="2914"/>
              <a:ext cx="243" cy="174"/>
            </a:xfrm>
            <a:prstGeom prst="rect">
              <a:avLst/>
            </a:prstGeom>
            <a:noFill/>
            <a:ln w="9525">
              <a:noFill/>
              <a:miter lim="800000"/>
              <a:headEnd/>
              <a:tailEnd/>
            </a:ln>
          </p:spPr>
          <p:txBody>
            <a:bodyPr wrap="none" lIns="0" tIns="0" rIns="0" bIns="0">
              <a:spAutoFit/>
            </a:bodyPr>
            <a:lstStyle/>
            <a:p>
              <a:r>
                <a:rPr lang="en-US">
                  <a:solidFill>
                    <a:srgbClr val="000000"/>
                  </a:solidFill>
                  <a:latin typeface="Arial"/>
                  <a:cs typeface="Arial"/>
                </a:rPr>
                <a:t>500</a:t>
              </a:r>
              <a:endParaRPr lang="en-US">
                <a:latin typeface="Arial"/>
                <a:cs typeface="Arial"/>
              </a:endParaRPr>
            </a:p>
          </p:txBody>
        </p:sp>
        <p:sp>
          <p:nvSpPr>
            <p:cNvPr id="20580" name="Rectangle 22"/>
            <p:cNvSpPr>
              <a:spLocks noChangeArrowheads="1"/>
            </p:cNvSpPr>
            <p:nvPr/>
          </p:nvSpPr>
          <p:spPr bwMode="auto">
            <a:xfrm>
              <a:off x="2893" y="2514"/>
              <a:ext cx="364" cy="174"/>
            </a:xfrm>
            <a:prstGeom prst="rect">
              <a:avLst/>
            </a:prstGeom>
            <a:noFill/>
            <a:ln w="9525">
              <a:noFill/>
              <a:miter lim="800000"/>
              <a:headEnd/>
              <a:tailEnd/>
            </a:ln>
          </p:spPr>
          <p:txBody>
            <a:bodyPr wrap="none" lIns="0" tIns="0" rIns="0" bIns="0">
              <a:spAutoFit/>
            </a:bodyPr>
            <a:lstStyle/>
            <a:p>
              <a:r>
                <a:rPr lang="en-US">
                  <a:solidFill>
                    <a:srgbClr val="000000"/>
                  </a:solidFill>
                  <a:latin typeface="Arial"/>
                  <a:cs typeface="Arial"/>
                </a:rPr>
                <a:t>1,000</a:t>
              </a:r>
              <a:endParaRPr lang="en-US">
                <a:latin typeface="Arial"/>
                <a:cs typeface="Arial"/>
              </a:endParaRPr>
            </a:p>
          </p:txBody>
        </p:sp>
        <p:sp>
          <p:nvSpPr>
            <p:cNvPr id="20581" name="Rectangle 23"/>
            <p:cNvSpPr>
              <a:spLocks noChangeArrowheads="1"/>
            </p:cNvSpPr>
            <p:nvPr/>
          </p:nvSpPr>
          <p:spPr bwMode="auto">
            <a:xfrm>
              <a:off x="2893" y="2105"/>
              <a:ext cx="364" cy="174"/>
            </a:xfrm>
            <a:prstGeom prst="rect">
              <a:avLst/>
            </a:prstGeom>
            <a:noFill/>
            <a:ln w="9525">
              <a:noFill/>
              <a:miter lim="800000"/>
              <a:headEnd/>
              <a:tailEnd/>
            </a:ln>
          </p:spPr>
          <p:txBody>
            <a:bodyPr wrap="none" lIns="0" tIns="0" rIns="0" bIns="0">
              <a:spAutoFit/>
            </a:bodyPr>
            <a:lstStyle/>
            <a:p>
              <a:r>
                <a:rPr lang="en-US">
                  <a:solidFill>
                    <a:srgbClr val="000000"/>
                  </a:solidFill>
                  <a:latin typeface="Arial"/>
                  <a:cs typeface="Arial"/>
                </a:rPr>
                <a:t>1,500</a:t>
              </a:r>
              <a:endParaRPr lang="en-US">
                <a:latin typeface="Arial"/>
                <a:cs typeface="Arial"/>
              </a:endParaRPr>
            </a:p>
          </p:txBody>
        </p:sp>
        <p:sp>
          <p:nvSpPr>
            <p:cNvPr id="20582" name="Rectangle 24"/>
            <p:cNvSpPr>
              <a:spLocks noChangeArrowheads="1"/>
            </p:cNvSpPr>
            <p:nvPr/>
          </p:nvSpPr>
          <p:spPr bwMode="auto">
            <a:xfrm>
              <a:off x="2893" y="1705"/>
              <a:ext cx="364" cy="174"/>
            </a:xfrm>
            <a:prstGeom prst="rect">
              <a:avLst/>
            </a:prstGeom>
            <a:noFill/>
            <a:ln w="9525">
              <a:noFill/>
              <a:miter lim="800000"/>
              <a:headEnd/>
              <a:tailEnd/>
            </a:ln>
          </p:spPr>
          <p:txBody>
            <a:bodyPr wrap="none" lIns="0" tIns="0" rIns="0" bIns="0">
              <a:spAutoFit/>
            </a:bodyPr>
            <a:lstStyle/>
            <a:p>
              <a:r>
                <a:rPr lang="en-US">
                  <a:solidFill>
                    <a:srgbClr val="000000"/>
                  </a:solidFill>
                  <a:latin typeface="Arial"/>
                  <a:cs typeface="Arial"/>
                </a:rPr>
                <a:t>2,000</a:t>
              </a:r>
              <a:endParaRPr lang="en-US">
                <a:latin typeface="Arial"/>
                <a:cs typeface="Arial"/>
              </a:endParaRPr>
            </a:p>
          </p:txBody>
        </p:sp>
        <p:sp>
          <p:nvSpPr>
            <p:cNvPr id="20583" name="Rectangle 25"/>
            <p:cNvSpPr>
              <a:spLocks noChangeArrowheads="1"/>
            </p:cNvSpPr>
            <p:nvPr/>
          </p:nvSpPr>
          <p:spPr bwMode="auto">
            <a:xfrm>
              <a:off x="2893" y="1296"/>
              <a:ext cx="364" cy="174"/>
            </a:xfrm>
            <a:prstGeom prst="rect">
              <a:avLst/>
            </a:prstGeom>
            <a:noFill/>
            <a:ln w="9525">
              <a:noFill/>
              <a:miter lim="800000"/>
              <a:headEnd/>
              <a:tailEnd/>
            </a:ln>
          </p:spPr>
          <p:txBody>
            <a:bodyPr wrap="none" lIns="0" tIns="0" rIns="0" bIns="0">
              <a:spAutoFit/>
            </a:bodyPr>
            <a:lstStyle/>
            <a:p>
              <a:r>
                <a:rPr lang="en-US">
                  <a:solidFill>
                    <a:srgbClr val="000000"/>
                  </a:solidFill>
                  <a:latin typeface="Arial"/>
                  <a:cs typeface="Arial"/>
                </a:rPr>
                <a:t>2,500</a:t>
              </a:r>
              <a:endParaRPr lang="en-US">
                <a:latin typeface="Arial"/>
                <a:cs typeface="Arial"/>
              </a:endParaRPr>
            </a:p>
          </p:txBody>
        </p:sp>
        <p:sp>
          <p:nvSpPr>
            <p:cNvPr id="20584" name="Rectangle 26"/>
            <p:cNvSpPr>
              <a:spLocks noChangeArrowheads="1"/>
            </p:cNvSpPr>
            <p:nvPr/>
          </p:nvSpPr>
          <p:spPr bwMode="auto">
            <a:xfrm>
              <a:off x="2893" y="896"/>
              <a:ext cx="364" cy="174"/>
            </a:xfrm>
            <a:prstGeom prst="rect">
              <a:avLst/>
            </a:prstGeom>
            <a:noFill/>
            <a:ln w="9525">
              <a:noFill/>
              <a:miter lim="800000"/>
              <a:headEnd/>
              <a:tailEnd/>
            </a:ln>
          </p:spPr>
          <p:txBody>
            <a:bodyPr wrap="none" lIns="0" tIns="0" rIns="0" bIns="0">
              <a:spAutoFit/>
            </a:bodyPr>
            <a:lstStyle/>
            <a:p>
              <a:r>
                <a:rPr lang="en-US">
                  <a:solidFill>
                    <a:srgbClr val="000000"/>
                  </a:solidFill>
                  <a:latin typeface="Arial"/>
                  <a:cs typeface="Arial"/>
                </a:rPr>
                <a:t>3,000</a:t>
              </a:r>
              <a:endParaRPr lang="en-US">
                <a:latin typeface="Arial"/>
                <a:cs typeface="Arial"/>
              </a:endParaRPr>
            </a:p>
          </p:txBody>
        </p:sp>
        <p:sp>
          <p:nvSpPr>
            <p:cNvPr id="20585" name="Rectangle 27"/>
            <p:cNvSpPr>
              <a:spLocks noChangeArrowheads="1"/>
            </p:cNvSpPr>
            <p:nvPr/>
          </p:nvSpPr>
          <p:spPr bwMode="auto">
            <a:xfrm>
              <a:off x="3325" y="3535"/>
              <a:ext cx="81" cy="174"/>
            </a:xfrm>
            <a:prstGeom prst="rect">
              <a:avLst/>
            </a:prstGeom>
            <a:noFill/>
            <a:ln w="9525">
              <a:noFill/>
              <a:miter lim="800000"/>
              <a:headEnd/>
              <a:tailEnd/>
            </a:ln>
          </p:spPr>
          <p:txBody>
            <a:bodyPr wrap="none" lIns="0" tIns="0" rIns="0" bIns="0">
              <a:spAutoFit/>
            </a:bodyPr>
            <a:lstStyle/>
            <a:p>
              <a:r>
                <a:rPr lang="en-US">
                  <a:solidFill>
                    <a:srgbClr val="000000"/>
                  </a:solidFill>
                  <a:latin typeface="Arial"/>
                  <a:cs typeface="Arial"/>
                </a:rPr>
                <a:t>0</a:t>
              </a:r>
              <a:endParaRPr lang="en-US">
                <a:latin typeface="Arial"/>
                <a:cs typeface="Arial"/>
              </a:endParaRPr>
            </a:p>
          </p:txBody>
        </p:sp>
        <p:sp>
          <p:nvSpPr>
            <p:cNvPr id="20586" name="Rectangle 28"/>
            <p:cNvSpPr>
              <a:spLocks noChangeArrowheads="1"/>
            </p:cNvSpPr>
            <p:nvPr/>
          </p:nvSpPr>
          <p:spPr bwMode="auto">
            <a:xfrm>
              <a:off x="3686" y="3535"/>
              <a:ext cx="81" cy="174"/>
            </a:xfrm>
            <a:prstGeom prst="rect">
              <a:avLst/>
            </a:prstGeom>
            <a:noFill/>
            <a:ln w="9525">
              <a:noFill/>
              <a:miter lim="800000"/>
              <a:headEnd/>
              <a:tailEnd/>
            </a:ln>
          </p:spPr>
          <p:txBody>
            <a:bodyPr wrap="none" lIns="0" tIns="0" rIns="0" bIns="0">
              <a:spAutoFit/>
            </a:bodyPr>
            <a:lstStyle/>
            <a:p>
              <a:r>
                <a:rPr lang="en-US">
                  <a:solidFill>
                    <a:srgbClr val="000000"/>
                  </a:solidFill>
                  <a:latin typeface="Arial"/>
                  <a:cs typeface="Arial"/>
                </a:rPr>
                <a:t>1</a:t>
              </a:r>
              <a:endParaRPr lang="en-US">
                <a:latin typeface="Arial"/>
                <a:cs typeface="Arial"/>
              </a:endParaRPr>
            </a:p>
          </p:txBody>
        </p:sp>
        <p:sp>
          <p:nvSpPr>
            <p:cNvPr id="20587" name="Rectangle 29"/>
            <p:cNvSpPr>
              <a:spLocks noChangeArrowheads="1"/>
            </p:cNvSpPr>
            <p:nvPr/>
          </p:nvSpPr>
          <p:spPr bwMode="auto">
            <a:xfrm>
              <a:off x="4047" y="3535"/>
              <a:ext cx="81" cy="174"/>
            </a:xfrm>
            <a:prstGeom prst="rect">
              <a:avLst/>
            </a:prstGeom>
            <a:noFill/>
            <a:ln w="9525">
              <a:noFill/>
              <a:miter lim="800000"/>
              <a:headEnd/>
              <a:tailEnd/>
            </a:ln>
          </p:spPr>
          <p:txBody>
            <a:bodyPr wrap="none" lIns="0" tIns="0" rIns="0" bIns="0">
              <a:spAutoFit/>
            </a:bodyPr>
            <a:lstStyle/>
            <a:p>
              <a:r>
                <a:rPr lang="en-US">
                  <a:solidFill>
                    <a:srgbClr val="000000"/>
                  </a:solidFill>
                  <a:latin typeface="Arial"/>
                  <a:cs typeface="Arial"/>
                </a:rPr>
                <a:t>2</a:t>
              </a:r>
              <a:endParaRPr lang="en-US">
                <a:latin typeface="Arial"/>
                <a:cs typeface="Arial"/>
              </a:endParaRPr>
            </a:p>
          </p:txBody>
        </p:sp>
        <p:sp>
          <p:nvSpPr>
            <p:cNvPr id="20588" name="Rectangle 30"/>
            <p:cNvSpPr>
              <a:spLocks noChangeArrowheads="1"/>
            </p:cNvSpPr>
            <p:nvPr/>
          </p:nvSpPr>
          <p:spPr bwMode="auto">
            <a:xfrm>
              <a:off x="4417" y="3535"/>
              <a:ext cx="81" cy="174"/>
            </a:xfrm>
            <a:prstGeom prst="rect">
              <a:avLst/>
            </a:prstGeom>
            <a:noFill/>
            <a:ln w="9525">
              <a:noFill/>
              <a:miter lim="800000"/>
              <a:headEnd/>
              <a:tailEnd/>
            </a:ln>
          </p:spPr>
          <p:txBody>
            <a:bodyPr wrap="none" lIns="0" tIns="0" rIns="0" bIns="0">
              <a:spAutoFit/>
            </a:bodyPr>
            <a:lstStyle/>
            <a:p>
              <a:r>
                <a:rPr lang="en-US">
                  <a:solidFill>
                    <a:srgbClr val="000000"/>
                  </a:solidFill>
                  <a:latin typeface="Arial"/>
                  <a:cs typeface="Arial"/>
                </a:rPr>
                <a:t>3</a:t>
              </a:r>
              <a:endParaRPr lang="en-US">
                <a:latin typeface="Arial"/>
                <a:cs typeface="Arial"/>
              </a:endParaRPr>
            </a:p>
          </p:txBody>
        </p:sp>
        <p:sp>
          <p:nvSpPr>
            <p:cNvPr id="20589" name="Rectangle 31"/>
            <p:cNvSpPr>
              <a:spLocks noChangeArrowheads="1"/>
            </p:cNvSpPr>
            <p:nvPr/>
          </p:nvSpPr>
          <p:spPr bwMode="auto">
            <a:xfrm>
              <a:off x="4778" y="3535"/>
              <a:ext cx="81" cy="174"/>
            </a:xfrm>
            <a:prstGeom prst="rect">
              <a:avLst/>
            </a:prstGeom>
            <a:noFill/>
            <a:ln w="9525">
              <a:noFill/>
              <a:miter lim="800000"/>
              <a:headEnd/>
              <a:tailEnd/>
            </a:ln>
          </p:spPr>
          <p:txBody>
            <a:bodyPr wrap="none" lIns="0" tIns="0" rIns="0" bIns="0">
              <a:spAutoFit/>
            </a:bodyPr>
            <a:lstStyle/>
            <a:p>
              <a:r>
                <a:rPr lang="en-US">
                  <a:solidFill>
                    <a:srgbClr val="000000"/>
                  </a:solidFill>
                  <a:latin typeface="Arial"/>
                  <a:cs typeface="Arial"/>
                </a:rPr>
                <a:t>4</a:t>
              </a:r>
              <a:endParaRPr lang="en-US">
                <a:latin typeface="Arial"/>
                <a:cs typeface="Arial"/>
              </a:endParaRPr>
            </a:p>
          </p:txBody>
        </p:sp>
        <p:sp>
          <p:nvSpPr>
            <p:cNvPr id="20590" name="Rectangle 32"/>
            <p:cNvSpPr>
              <a:spLocks noChangeArrowheads="1"/>
            </p:cNvSpPr>
            <p:nvPr/>
          </p:nvSpPr>
          <p:spPr bwMode="auto">
            <a:xfrm>
              <a:off x="5139" y="3535"/>
              <a:ext cx="81" cy="174"/>
            </a:xfrm>
            <a:prstGeom prst="rect">
              <a:avLst/>
            </a:prstGeom>
            <a:noFill/>
            <a:ln w="9525">
              <a:noFill/>
              <a:miter lim="800000"/>
              <a:headEnd/>
              <a:tailEnd/>
            </a:ln>
          </p:spPr>
          <p:txBody>
            <a:bodyPr wrap="none" lIns="0" tIns="0" rIns="0" bIns="0">
              <a:spAutoFit/>
            </a:bodyPr>
            <a:lstStyle/>
            <a:p>
              <a:r>
                <a:rPr lang="en-US">
                  <a:solidFill>
                    <a:srgbClr val="000000"/>
                  </a:solidFill>
                  <a:latin typeface="Arial"/>
                  <a:cs typeface="Arial"/>
                </a:rPr>
                <a:t>5</a:t>
              </a:r>
              <a:endParaRPr lang="en-US">
                <a:latin typeface="Arial"/>
                <a:cs typeface="Arial"/>
              </a:endParaRPr>
            </a:p>
          </p:txBody>
        </p:sp>
        <p:sp>
          <p:nvSpPr>
            <p:cNvPr id="20591" name="Rectangle 33"/>
            <p:cNvSpPr>
              <a:spLocks noChangeArrowheads="1"/>
            </p:cNvSpPr>
            <p:nvPr/>
          </p:nvSpPr>
          <p:spPr bwMode="auto">
            <a:xfrm>
              <a:off x="3835" y="3778"/>
              <a:ext cx="1066" cy="184"/>
            </a:xfrm>
            <a:prstGeom prst="rect">
              <a:avLst/>
            </a:prstGeom>
            <a:noFill/>
            <a:ln w="9525">
              <a:noFill/>
              <a:miter lim="800000"/>
              <a:headEnd/>
              <a:tailEnd/>
            </a:ln>
          </p:spPr>
          <p:txBody>
            <a:bodyPr wrap="none" lIns="0" tIns="0" rIns="0" bIns="0">
              <a:spAutoFit/>
            </a:bodyPr>
            <a:lstStyle/>
            <a:p>
              <a:r>
                <a:rPr lang="en-US" sz="1900" b="1">
                  <a:solidFill>
                    <a:srgbClr val="000000"/>
                  </a:solidFill>
                  <a:latin typeface="Arial"/>
                  <a:cs typeface="Arial"/>
                </a:rPr>
                <a:t>No. of workers</a:t>
              </a:r>
              <a:endParaRPr lang="en-US">
                <a:latin typeface="Arial"/>
                <a:cs typeface="Arial"/>
              </a:endParaRPr>
            </a:p>
          </p:txBody>
        </p:sp>
        <p:sp>
          <p:nvSpPr>
            <p:cNvPr id="20592" name="Rectangle 34"/>
            <p:cNvSpPr>
              <a:spLocks noChangeArrowheads="1"/>
            </p:cNvSpPr>
            <p:nvPr/>
          </p:nvSpPr>
          <p:spPr bwMode="auto">
            <a:xfrm rot="16200000">
              <a:off x="1720" y="2225"/>
              <a:ext cx="1884" cy="184"/>
            </a:xfrm>
            <a:prstGeom prst="rect">
              <a:avLst/>
            </a:prstGeom>
            <a:noFill/>
            <a:ln w="9525">
              <a:noFill/>
              <a:miter lim="800000"/>
              <a:headEnd/>
              <a:tailEnd/>
            </a:ln>
          </p:spPr>
          <p:txBody>
            <a:bodyPr wrap="none" lIns="0" tIns="0" rIns="0" bIns="0">
              <a:spAutoFit/>
            </a:bodyPr>
            <a:lstStyle/>
            <a:p>
              <a:pPr algn="ctr"/>
              <a:r>
                <a:rPr lang="en-US" sz="1900" b="1">
                  <a:solidFill>
                    <a:srgbClr val="000000"/>
                  </a:solidFill>
                  <a:latin typeface="Arial"/>
                  <a:cs typeface="Arial"/>
                </a:rPr>
                <a:t>             Quantity of output</a:t>
              </a:r>
              <a:endParaRPr lang="en-US">
                <a:latin typeface="Arial"/>
                <a:cs typeface="Arial"/>
              </a:endParaRPr>
            </a:p>
          </p:txBody>
        </p:sp>
      </p:grpSp>
      <p:sp>
        <p:nvSpPr>
          <p:cNvPr id="20485" name="Rectangle 35"/>
          <p:cNvSpPr>
            <a:spLocks noGrp="1" noChangeArrowheads="1"/>
          </p:cNvSpPr>
          <p:nvPr>
            <p:ph type="title" idx="4294967295"/>
          </p:nvPr>
        </p:nvSpPr>
        <p:spPr>
          <a:xfrm>
            <a:off x="373063" y="0"/>
            <a:ext cx="8770937" cy="444500"/>
          </a:xfrm>
        </p:spPr>
        <p:txBody>
          <a:bodyPr>
            <a:normAutofit fontScale="90000"/>
          </a:bodyPr>
          <a:lstStyle/>
          <a:p>
            <a:pPr algn="ctr" eaLnBrk="1" hangingPunct="1"/>
            <a:r>
              <a:rPr lang="en-US" sz="2900" b="1" dirty="0"/>
              <a:t>EXAMPLE 1</a:t>
            </a:r>
            <a:r>
              <a:rPr lang="en-US" sz="2900" dirty="0"/>
              <a:t>:  </a:t>
            </a:r>
            <a:r>
              <a:rPr lang="en-US" sz="3300" dirty="0"/>
              <a:t>Farmer Jack’s Production Function</a:t>
            </a:r>
          </a:p>
        </p:txBody>
      </p:sp>
      <p:sp>
        <p:nvSpPr>
          <p:cNvPr id="24" name="Footer Placeholder 23"/>
          <p:cNvSpPr>
            <a:spLocks noGrp="1"/>
          </p:cNvSpPr>
          <p:nvPr>
            <p:ph type="ftr" sz="quarter" idx="4294967295"/>
          </p:nvPr>
        </p:nvSpPr>
        <p:spPr>
          <a:xfrm>
            <a:off x="0" y="6400800"/>
            <a:ext cx="8615363" cy="515938"/>
          </a:xfrm>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25" name="Slide Number Placeholder 24"/>
          <p:cNvSpPr>
            <a:spLocks noGrp="1"/>
          </p:cNvSpPr>
          <p:nvPr>
            <p:ph type="sldNum" sz="quarter" idx="4294967295"/>
          </p:nvPr>
        </p:nvSpPr>
        <p:spPr>
          <a:xfrm>
            <a:off x="8623300" y="6473825"/>
            <a:ext cx="520700" cy="379413"/>
          </a:xfrm>
        </p:spPr>
        <p:txBody>
          <a:bodyPr/>
          <a:lstStyle/>
          <a:p>
            <a:pPr>
              <a:defRPr/>
            </a:pPr>
            <a:fld id="{2F37425F-5E17-4209-B948-B5CE2119E408}" type="slidenum">
              <a:rPr lang="en-US" smtClean="0"/>
              <a:pPr>
                <a:defRPr/>
              </a:pPr>
              <a:t>12</a:t>
            </a:fld>
            <a:endParaRPr lang="en-US" dirty="0"/>
          </a:p>
        </p:txBody>
      </p:sp>
      <p:grpSp>
        <p:nvGrpSpPr>
          <p:cNvPr id="3" name="Group 36"/>
          <p:cNvGrpSpPr>
            <a:grpSpLocks/>
          </p:cNvGrpSpPr>
          <p:nvPr/>
        </p:nvGrpSpPr>
        <p:grpSpPr bwMode="auto">
          <a:xfrm>
            <a:off x="333375" y="5646738"/>
            <a:ext cx="2349500" cy="581025"/>
            <a:chOff x="210" y="3557"/>
            <a:chExt cx="1480" cy="366"/>
          </a:xfrm>
        </p:grpSpPr>
        <p:sp>
          <p:nvSpPr>
            <p:cNvPr id="20559" name="Rectangle 37"/>
            <p:cNvSpPr>
              <a:spLocks noChangeArrowheads="1"/>
            </p:cNvSpPr>
            <p:nvPr/>
          </p:nvSpPr>
          <p:spPr bwMode="auto">
            <a:xfrm>
              <a:off x="958" y="3557"/>
              <a:ext cx="732" cy="366"/>
            </a:xfrm>
            <a:prstGeom prst="rect">
              <a:avLst/>
            </a:prstGeom>
            <a:noFill/>
            <a:ln w="9525">
              <a:noFill/>
              <a:miter lim="800000"/>
              <a:headEnd/>
              <a:tailEnd/>
            </a:ln>
          </p:spPr>
          <p:txBody>
            <a:bodyPr lIns="0" rIns="22860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3000</a:t>
              </a:r>
            </a:p>
          </p:txBody>
        </p:sp>
        <p:sp>
          <p:nvSpPr>
            <p:cNvPr id="20560" name="Rectangle 38"/>
            <p:cNvSpPr>
              <a:spLocks noChangeArrowheads="1"/>
            </p:cNvSpPr>
            <p:nvPr/>
          </p:nvSpPr>
          <p:spPr bwMode="auto">
            <a:xfrm>
              <a:off x="210" y="3557"/>
              <a:ext cx="748" cy="366"/>
            </a:xfrm>
            <a:prstGeom prst="rect">
              <a:avLst/>
            </a:prstGeom>
            <a:noFill/>
            <a:ln w="9525">
              <a:noFill/>
              <a:miter lim="800000"/>
              <a:headEnd/>
              <a:tailEnd/>
            </a:ln>
          </p:spPr>
          <p:txBody>
            <a:bodyPr rIns="0" anchor="ctr"/>
            <a:lstStyle/>
            <a:p>
              <a:pPr algn="ctr">
                <a:lnSpc>
                  <a:spcPct val="105000"/>
                </a:lnSpc>
                <a:spcBef>
                  <a:spcPct val="45000"/>
                </a:spcBef>
                <a:buClr>
                  <a:srgbClr val="00B85C"/>
                </a:buClr>
                <a:buSzPct val="120000"/>
                <a:buFont typeface="Wingdings" pitchFamily="2" charset="2"/>
                <a:buNone/>
              </a:pPr>
              <a:r>
                <a:rPr lang="en-US" sz="2400">
                  <a:latin typeface="Arial"/>
                  <a:cs typeface="Arial"/>
                </a:rPr>
                <a:t>5</a:t>
              </a:r>
            </a:p>
          </p:txBody>
        </p:sp>
      </p:grpSp>
      <p:grpSp>
        <p:nvGrpSpPr>
          <p:cNvPr id="4" name="Group 39"/>
          <p:cNvGrpSpPr>
            <a:grpSpLocks/>
          </p:cNvGrpSpPr>
          <p:nvPr/>
        </p:nvGrpSpPr>
        <p:grpSpPr bwMode="auto">
          <a:xfrm>
            <a:off x="333375" y="5065713"/>
            <a:ext cx="2349500" cy="581025"/>
            <a:chOff x="210" y="3191"/>
            <a:chExt cx="1480" cy="366"/>
          </a:xfrm>
        </p:grpSpPr>
        <p:sp>
          <p:nvSpPr>
            <p:cNvPr id="20557" name="Rectangle 40"/>
            <p:cNvSpPr>
              <a:spLocks noChangeArrowheads="1"/>
            </p:cNvSpPr>
            <p:nvPr/>
          </p:nvSpPr>
          <p:spPr bwMode="auto">
            <a:xfrm>
              <a:off x="958" y="3191"/>
              <a:ext cx="732" cy="366"/>
            </a:xfrm>
            <a:prstGeom prst="rect">
              <a:avLst/>
            </a:prstGeom>
            <a:noFill/>
            <a:ln w="9525">
              <a:noFill/>
              <a:miter lim="800000"/>
              <a:headEnd/>
              <a:tailEnd/>
            </a:ln>
          </p:spPr>
          <p:txBody>
            <a:bodyPr lIns="0" rIns="22860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2800</a:t>
              </a:r>
            </a:p>
          </p:txBody>
        </p:sp>
        <p:sp>
          <p:nvSpPr>
            <p:cNvPr id="20558" name="Rectangle 41"/>
            <p:cNvSpPr>
              <a:spLocks noChangeArrowheads="1"/>
            </p:cNvSpPr>
            <p:nvPr/>
          </p:nvSpPr>
          <p:spPr bwMode="auto">
            <a:xfrm>
              <a:off x="210" y="3191"/>
              <a:ext cx="748" cy="366"/>
            </a:xfrm>
            <a:prstGeom prst="rect">
              <a:avLst/>
            </a:prstGeom>
            <a:noFill/>
            <a:ln w="9525">
              <a:noFill/>
              <a:miter lim="800000"/>
              <a:headEnd/>
              <a:tailEnd/>
            </a:ln>
          </p:spPr>
          <p:txBody>
            <a:bodyPr rIns="0" anchor="ctr"/>
            <a:lstStyle/>
            <a:p>
              <a:pPr algn="ctr">
                <a:lnSpc>
                  <a:spcPct val="105000"/>
                </a:lnSpc>
                <a:spcBef>
                  <a:spcPct val="45000"/>
                </a:spcBef>
                <a:buClr>
                  <a:srgbClr val="00B85C"/>
                </a:buClr>
                <a:buSzPct val="120000"/>
                <a:buFont typeface="Wingdings" pitchFamily="2" charset="2"/>
                <a:buNone/>
              </a:pPr>
              <a:r>
                <a:rPr lang="en-US" sz="2400">
                  <a:latin typeface="Arial"/>
                  <a:cs typeface="Arial"/>
                </a:rPr>
                <a:t>4</a:t>
              </a:r>
            </a:p>
          </p:txBody>
        </p:sp>
      </p:grpSp>
      <p:grpSp>
        <p:nvGrpSpPr>
          <p:cNvPr id="5" name="Group 42"/>
          <p:cNvGrpSpPr>
            <a:grpSpLocks/>
          </p:cNvGrpSpPr>
          <p:nvPr/>
        </p:nvGrpSpPr>
        <p:grpSpPr bwMode="auto">
          <a:xfrm>
            <a:off x="333375" y="4425950"/>
            <a:ext cx="2349500" cy="639763"/>
            <a:chOff x="210" y="2788"/>
            <a:chExt cx="1480" cy="403"/>
          </a:xfrm>
        </p:grpSpPr>
        <p:sp>
          <p:nvSpPr>
            <p:cNvPr id="20555" name="Rectangle 43"/>
            <p:cNvSpPr>
              <a:spLocks noChangeArrowheads="1"/>
            </p:cNvSpPr>
            <p:nvPr/>
          </p:nvSpPr>
          <p:spPr bwMode="auto">
            <a:xfrm>
              <a:off x="958" y="2788"/>
              <a:ext cx="732" cy="403"/>
            </a:xfrm>
            <a:prstGeom prst="rect">
              <a:avLst/>
            </a:prstGeom>
            <a:noFill/>
            <a:ln w="9525">
              <a:noFill/>
              <a:miter lim="800000"/>
              <a:headEnd/>
              <a:tailEnd/>
            </a:ln>
          </p:spPr>
          <p:txBody>
            <a:bodyPr lIns="0" rIns="22860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2400</a:t>
              </a:r>
            </a:p>
          </p:txBody>
        </p:sp>
        <p:sp>
          <p:nvSpPr>
            <p:cNvPr id="20556" name="Rectangle 44"/>
            <p:cNvSpPr>
              <a:spLocks noChangeArrowheads="1"/>
            </p:cNvSpPr>
            <p:nvPr/>
          </p:nvSpPr>
          <p:spPr bwMode="auto">
            <a:xfrm>
              <a:off x="210" y="2788"/>
              <a:ext cx="748" cy="403"/>
            </a:xfrm>
            <a:prstGeom prst="rect">
              <a:avLst/>
            </a:prstGeom>
            <a:noFill/>
            <a:ln w="9525">
              <a:noFill/>
              <a:miter lim="800000"/>
              <a:headEnd/>
              <a:tailEnd/>
            </a:ln>
          </p:spPr>
          <p:txBody>
            <a:bodyPr rIns="0" anchor="ctr"/>
            <a:lstStyle/>
            <a:p>
              <a:pPr algn="ctr">
                <a:lnSpc>
                  <a:spcPct val="105000"/>
                </a:lnSpc>
                <a:spcBef>
                  <a:spcPct val="45000"/>
                </a:spcBef>
                <a:buClr>
                  <a:srgbClr val="00B85C"/>
                </a:buClr>
                <a:buSzPct val="120000"/>
                <a:buFont typeface="Wingdings" pitchFamily="2" charset="2"/>
                <a:buNone/>
              </a:pPr>
              <a:r>
                <a:rPr lang="en-US" sz="2400">
                  <a:latin typeface="Arial"/>
                  <a:cs typeface="Arial"/>
                </a:rPr>
                <a:t>3</a:t>
              </a:r>
            </a:p>
          </p:txBody>
        </p:sp>
      </p:grpSp>
      <p:grpSp>
        <p:nvGrpSpPr>
          <p:cNvPr id="6" name="Group 45"/>
          <p:cNvGrpSpPr>
            <a:grpSpLocks/>
          </p:cNvGrpSpPr>
          <p:nvPr/>
        </p:nvGrpSpPr>
        <p:grpSpPr bwMode="auto">
          <a:xfrm>
            <a:off x="333375" y="3771900"/>
            <a:ext cx="2349500" cy="654050"/>
            <a:chOff x="210" y="2376"/>
            <a:chExt cx="1480" cy="412"/>
          </a:xfrm>
        </p:grpSpPr>
        <p:sp>
          <p:nvSpPr>
            <p:cNvPr id="20553" name="Rectangle 46"/>
            <p:cNvSpPr>
              <a:spLocks noChangeArrowheads="1"/>
            </p:cNvSpPr>
            <p:nvPr/>
          </p:nvSpPr>
          <p:spPr bwMode="auto">
            <a:xfrm>
              <a:off x="958" y="2376"/>
              <a:ext cx="732" cy="412"/>
            </a:xfrm>
            <a:prstGeom prst="rect">
              <a:avLst/>
            </a:prstGeom>
            <a:noFill/>
            <a:ln w="9525">
              <a:noFill/>
              <a:miter lim="800000"/>
              <a:headEnd/>
              <a:tailEnd/>
            </a:ln>
          </p:spPr>
          <p:txBody>
            <a:bodyPr lIns="0" rIns="22860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1800</a:t>
              </a:r>
            </a:p>
          </p:txBody>
        </p:sp>
        <p:sp>
          <p:nvSpPr>
            <p:cNvPr id="20554" name="Rectangle 47"/>
            <p:cNvSpPr>
              <a:spLocks noChangeArrowheads="1"/>
            </p:cNvSpPr>
            <p:nvPr/>
          </p:nvSpPr>
          <p:spPr bwMode="auto">
            <a:xfrm>
              <a:off x="210" y="2376"/>
              <a:ext cx="748" cy="412"/>
            </a:xfrm>
            <a:prstGeom prst="rect">
              <a:avLst/>
            </a:prstGeom>
            <a:noFill/>
            <a:ln w="9525">
              <a:noFill/>
              <a:miter lim="800000"/>
              <a:headEnd/>
              <a:tailEnd/>
            </a:ln>
          </p:spPr>
          <p:txBody>
            <a:bodyPr rIns="0" anchor="ctr"/>
            <a:lstStyle/>
            <a:p>
              <a:pPr algn="ctr">
                <a:lnSpc>
                  <a:spcPct val="105000"/>
                </a:lnSpc>
                <a:spcBef>
                  <a:spcPct val="45000"/>
                </a:spcBef>
                <a:buClr>
                  <a:srgbClr val="00B85C"/>
                </a:buClr>
                <a:buSzPct val="120000"/>
                <a:buFont typeface="Wingdings" pitchFamily="2" charset="2"/>
                <a:buNone/>
              </a:pPr>
              <a:r>
                <a:rPr lang="en-US" sz="2400">
                  <a:latin typeface="Arial"/>
                  <a:cs typeface="Arial"/>
                </a:rPr>
                <a:t>2</a:t>
              </a:r>
            </a:p>
          </p:txBody>
        </p:sp>
      </p:grpSp>
      <p:grpSp>
        <p:nvGrpSpPr>
          <p:cNvPr id="7" name="Group 48"/>
          <p:cNvGrpSpPr>
            <a:grpSpLocks/>
          </p:cNvGrpSpPr>
          <p:nvPr/>
        </p:nvGrpSpPr>
        <p:grpSpPr bwMode="auto">
          <a:xfrm>
            <a:off x="333375" y="3132138"/>
            <a:ext cx="2349500" cy="639762"/>
            <a:chOff x="210" y="1973"/>
            <a:chExt cx="1480" cy="403"/>
          </a:xfrm>
        </p:grpSpPr>
        <p:sp>
          <p:nvSpPr>
            <p:cNvPr id="20551" name="Rectangle 49"/>
            <p:cNvSpPr>
              <a:spLocks noChangeArrowheads="1"/>
            </p:cNvSpPr>
            <p:nvPr/>
          </p:nvSpPr>
          <p:spPr bwMode="auto">
            <a:xfrm>
              <a:off x="958" y="1973"/>
              <a:ext cx="732" cy="403"/>
            </a:xfrm>
            <a:prstGeom prst="rect">
              <a:avLst/>
            </a:prstGeom>
            <a:noFill/>
            <a:ln w="9525">
              <a:noFill/>
              <a:miter lim="800000"/>
              <a:headEnd/>
              <a:tailEnd/>
            </a:ln>
          </p:spPr>
          <p:txBody>
            <a:bodyPr lIns="0" rIns="22860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1000</a:t>
              </a:r>
            </a:p>
          </p:txBody>
        </p:sp>
        <p:sp>
          <p:nvSpPr>
            <p:cNvPr id="20552" name="Rectangle 50"/>
            <p:cNvSpPr>
              <a:spLocks noChangeArrowheads="1"/>
            </p:cNvSpPr>
            <p:nvPr/>
          </p:nvSpPr>
          <p:spPr bwMode="auto">
            <a:xfrm>
              <a:off x="210" y="1973"/>
              <a:ext cx="748" cy="403"/>
            </a:xfrm>
            <a:prstGeom prst="rect">
              <a:avLst/>
            </a:prstGeom>
            <a:noFill/>
            <a:ln w="9525">
              <a:noFill/>
              <a:miter lim="800000"/>
              <a:headEnd/>
              <a:tailEnd/>
            </a:ln>
          </p:spPr>
          <p:txBody>
            <a:bodyPr rIns="0" anchor="ctr"/>
            <a:lstStyle/>
            <a:p>
              <a:pPr algn="ctr">
                <a:lnSpc>
                  <a:spcPct val="105000"/>
                </a:lnSpc>
                <a:spcBef>
                  <a:spcPct val="45000"/>
                </a:spcBef>
                <a:buClr>
                  <a:srgbClr val="00B85C"/>
                </a:buClr>
                <a:buSzPct val="120000"/>
                <a:buFont typeface="Wingdings" pitchFamily="2" charset="2"/>
                <a:buNone/>
              </a:pPr>
              <a:r>
                <a:rPr lang="en-US" sz="2400">
                  <a:latin typeface="Arial"/>
                  <a:cs typeface="Arial"/>
                </a:rPr>
                <a:t>1</a:t>
              </a:r>
            </a:p>
          </p:txBody>
        </p:sp>
      </p:grpSp>
      <p:grpSp>
        <p:nvGrpSpPr>
          <p:cNvPr id="8" name="Group 51"/>
          <p:cNvGrpSpPr>
            <a:grpSpLocks/>
          </p:cNvGrpSpPr>
          <p:nvPr/>
        </p:nvGrpSpPr>
        <p:grpSpPr bwMode="auto">
          <a:xfrm>
            <a:off x="333375" y="2452688"/>
            <a:ext cx="2349500" cy="679450"/>
            <a:chOff x="210" y="1545"/>
            <a:chExt cx="1480" cy="428"/>
          </a:xfrm>
        </p:grpSpPr>
        <p:sp>
          <p:nvSpPr>
            <p:cNvPr id="20549" name="Rectangle 52"/>
            <p:cNvSpPr>
              <a:spLocks noChangeArrowheads="1"/>
            </p:cNvSpPr>
            <p:nvPr/>
          </p:nvSpPr>
          <p:spPr bwMode="auto">
            <a:xfrm>
              <a:off x="958" y="1545"/>
              <a:ext cx="732" cy="428"/>
            </a:xfrm>
            <a:prstGeom prst="rect">
              <a:avLst/>
            </a:prstGeom>
            <a:noFill/>
            <a:ln w="9525">
              <a:noFill/>
              <a:miter lim="800000"/>
              <a:headEnd/>
              <a:tailEnd/>
            </a:ln>
          </p:spPr>
          <p:txBody>
            <a:bodyPr lIns="0" rIns="22860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0</a:t>
              </a:r>
            </a:p>
          </p:txBody>
        </p:sp>
        <p:sp>
          <p:nvSpPr>
            <p:cNvPr id="20550" name="Rectangle 53"/>
            <p:cNvSpPr>
              <a:spLocks noChangeArrowheads="1"/>
            </p:cNvSpPr>
            <p:nvPr/>
          </p:nvSpPr>
          <p:spPr bwMode="auto">
            <a:xfrm>
              <a:off x="210" y="1545"/>
              <a:ext cx="748" cy="428"/>
            </a:xfrm>
            <a:prstGeom prst="rect">
              <a:avLst/>
            </a:prstGeom>
            <a:noFill/>
            <a:ln w="9525">
              <a:noFill/>
              <a:miter lim="800000"/>
              <a:headEnd/>
              <a:tailEnd/>
            </a:ln>
          </p:spPr>
          <p:txBody>
            <a:bodyPr rIns="0" anchor="ctr"/>
            <a:lstStyle/>
            <a:p>
              <a:pPr algn="ctr">
                <a:lnSpc>
                  <a:spcPct val="105000"/>
                </a:lnSpc>
                <a:spcBef>
                  <a:spcPct val="45000"/>
                </a:spcBef>
                <a:buClr>
                  <a:srgbClr val="00B85C"/>
                </a:buClr>
                <a:buSzPct val="120000"/>
                <a:buFont typeface="Wingdings" pitchFamily="2" charset="2"/>
                <a:buNone/>
              </a:pPr>
              <a:r>
                <a:rPr lang="en-US" sz="2400">
                  <a:latin typeface="Arial"/>
                  <a:cs typeface="Arial"/>
                </a:rPr>
                <a:t>0</a:t>
              </a:r>
            </a:p>
          </p:txBody>
        </p:sp>
      </p:grpSp>
      <p:sp>
        <p:nvSpPr>
          <p:cNvPr id="20492" name="Line 54"/>
          <p:cNvSpPr>
            <a:spLocks noChangeShapeType="1"/>
          </p:cNvSpPr>
          <p:nvPr/>
        </p:nvSpPr>
        <p:spPr bwMode="auto">
          <a:xfrm>
            <a:off x="333375" y="1139825"/>
            <a:ext cx="1187450" cy="0"/>
          </a:xfrm>
          <a:prstGeom prst="line">
            <a:avLst/>
          </a:prstGeom>
          <a:noFill/>
          <a:ln w="28575" cap="sq">
            <a:noFill/>
            <a:round/>
            <a:headEnd/>
            <a:tailEnd/>
          </a:ln>
        </p:spPr>
        <p:txBody>
          <a:bodyPr/>
          <a:lstStyle/>
          <a:p>
            <a:endParaRPr lang="en-US">
              <a:latin typeface="Arial"/>
              <a:cs typeface="Arial"/>
            </a:endParaRPr>
          </a:p>
        </p:txBody>
      </p:sp>
      <p:sp>
        <p:nvSpPr>
          <p:cNvPr id="20493" name="Line 55"/>
          <p:cNvSpPr>
            <a:spLocks noChangeShapeType="1"/>
          </p:cNvSpPr>
          <p:nvPr/>
        </p:nvSpPr>
        <p:spPr bwMode="auto">
          <a:xfrm>
            <a:off x="333375" y="6227763"/>
            <a:ext cx="1187450" cy="0"/>
          </a:xfrm>
          <a:prstGeom prst="line">
            <a:avLst/>
          </a:prstGeom>
          <a:noFill/>
          <a:ln w="28575" cap="sq">
            <a:noFill/>
            <a:round/>
            <a:headEnd/>
            <a:tailEnd/>
          </a:ln>
        </p:spPr>
        <p:txBody>
          <a:bodyPr/>
          <a:lstStyle/>
          <a:p>
            <a:endParaRPr lang="en-US">
              <a:latin typeface="Arial"/>
              <a:cs typeface="Arial"/>
            </a:endParaRPr>
          </a:p>
        </p:txBody>
      </p:sp>
      <p:sp>
        <p:nvSpPr>
          <p:cNvPr id="20494" name="Line 56"/>
          <p:cNvSpPr>
            <a:spLocks noChangeShapeType="1"/>
          </p:cNvSpPr>
          <p:nvPr/>
        </p:nvSpPr>
        <p:spPr bwMode="auto">
          <a:xfrm>
            <a:off x="333375" y="1139825"/>
            <a:ext cx="0" cy="1312863"/>
          </a:xfrm>
          <a:prstGeom prst="line">
            <a:avLst/>
          </a:prstGeom>
          <a:noFill/>
          <a:ln w="28575" cap="sq">
            <a:noFill/>
            <a:round/>
            <a:headEnd/>
            <a:tailEnd/>
          </a:ln>
        </p:spPr>
        <p:txBody>
          <a:bodyPr/>
          <a:lstStyle/>
          <a:p>
            <a:endParaRPr lang="en-US">
              <a:latin typeface="Arial"/>
              <a:cs typeface="Arial"/>
            </a:endParaRPr>
          </a:p>
        </p:txBody>
      </p:sp>
      <p:sp>
        <p:nvSpPr>
          <p:cNvPr id="20495" name="Line 57"/>
          <p:cNvSpPr>
            <a:spLocks noChangeShapeType="1"/>
          </p:cNvSpPr>
          <p:nvPr/>
        </p:nvSpPr>
        <p:spPr bwMode="auto">
          <a:xfrm>
            <a:off x="3776663" y="1139825"/>
            <a:ext cx="0" cy="1312863"/>
          </a:xfrm>
          <a:prstGeom prst="line">
            <a:avLst/>
          </a:prstGeom>
          <a:noFill/>
          <a:ln w="28575" cap="sq">
            <a:noFill/>
            <a:round/>
            <a:headEnd/>
            <a:tailEnd/>
          </a:ln>
        </p:spPr>
        <p:txBody>
          <a:bodyPr/>
          <a:lstStyle/>
          <a:p>
            <a:endParaRPr lang="en-US">
              <a:latin typeface="Arial"/>
              <a:cs typeface="Arial"/>
            </a:endParaRPr>
          </a:p>
        </p:txBody>
      </p:sp>
      <p:sp>
        <p:nvSpPr>
          <p:cNvPr id="20496" name="Line 58"/>
          <p:cNvSpPr>
            <a:spLocks noChangeShapeType="1"/>
          </p:cNvSpPr>
          <p:nvPr/>
        </p:nvSpPr>
        <p:spPr bwMode="auto">
          <a:xfrm>
            <a:off x="1520825" y="1139825"/>
            <a:ext cx="1328738" cy="0"/>
          </a:xfrm>
          <a:prstGeom prst="line">
            <a:avLst/>
          </a:prstGeom>
          <a:noFill/>
          <a:ln w="28575" cap="sq">
            <a:noFill/>
            <a:round/>
            <a:headEnd/>
            <a:tailEnd/>
          </a:ln>
        </p:spPr>
        <p:txBody>
          <a:bodyPr/>
          <a:lstStyle/>
          <a:p>
            <a:endParaRPr lang="en-US">
              <a:latin typeface="Arial"/>
              <a:cs typeface="Arial"/>
            </a:endParaRPr>
          </a:p>
        </p:txBody>
      </p:sp>
      <p:sp>
        <p:nvSpPr>
          <p:cNvPr id="20497" name="Line 59"/>
          <p:cNvSpPr>
            <a:spLocks noChangeShapeType="1"/>
          </p:cNvSpPr>
          <p:nvPr/>
        </p:nvSpPr>
        <p:spPr bwMode="auto">
          <a:xfrm>
            <a:off x="333375" y="2452688"/>
            <a:ext cx="0" cy="679450"/>
          </a:xfrm>
          <a:prstGeom prst="line">
            <a:avLst/>
          </a:prstGeom>
          <a:noFill/>
          <a:ln w="28575" cap="sq">
            <a:noFill/>
            <a:round/>
            <a:headEnd/>
            <a:tailEnd/>
          </a:ln>
        </p:spPr>
        <p:txBody>
          <a:bodyPr/>
          <a:lstStyle/>
          <a:p>
            <a:endParaRPr lang="en-US">
              <a:latin typeface="Arial"/>
              <a:cs typeface="Arial"/>
            </a:endParaRPr>
          </a:p>
        </p:txBody>
      </p:sp>
      <p:sp>
        <p:nvSpPr>
          <p:cNvPr id="20498" name="Line 60"/>
          <p:cNvSpPr>
            <a:spLocks noChangeShapeType="1"/>
          </p:cNvSpPr>
          <p:nvPr/>
        </p:nvSpPr>
        <p:spPr bwMode="auto">
          <a:xfrm>
            <a:off x="2849563" y="1139825"/>
            <a:ext cx="927100" cy="0"/>
          </a:xfrm>
          <a:prstGeom prst="line">
            <a:avLst/>
          </a:prstGeom>
          <a:noFill/>
          <a:ln w="28575" cap="sq">
            <a:noFill/>
            <a:round/>
            <a:headEnd/>
            <a:tailEnd/>
          </a:ln>
        </p:spPr>
        <p:txBody>
          <a:bodyPr/>
          <a:lstStyle/>
          <a:p>
            <a:endParaRPr lang="en-US">
              <a:latin typeface="Arial"/>
              <a:cs typeface="Arial"/>
            </a:endParaRPr>
          </a:p>
        </p:txBody>
      </p:sp>
      <p:sp>
        <p:nvSpPr>
          <p:cNvPr id="20499" name="Line 61"/>
          <p:cNvSpPr>
            <a:spLocks noChangeShapeType="1"/>
          </p:cNvSpPr>
          <p:nvPr/>
        </p:nvSpPr>
        <p:spPr bwMode="auto">
          <a:xfrm>
            <a:off x="3776663" y="2452688"/>
            <a:ext cx="0" cy="679450"/>
          </a:xfrm>
          <a:prstGeom prst="line">
            <a:avLst/>
          </a:prstGeom>
          <a:noFill/>
          <a:ln w="28575" cap="sq">
            <a:noFill/>
            <a:round/>
            <a:headEnd/>
            <a:tailEnd/>
          </a:ln>
        </p:spPr>
        <p:txBody>
          <a:bodyPr/>
          <a:lstStyle/>
          <a:p>
            <a:endParaRPr lang="en-US">
              <a:latin typeface="Arial"/>
              <a:cs typeface="Arial"/>
            </a:endParaRPr>
          </a:p>
        </p:txBody>
      </p:sp>
      <p:sp>
        <p:nvSpPr>
          <p:cNvPr id="20500" name="Line 62"/>
          <p:cNvSpPr>
            <a:spLocks noChangeShapeType="1"/>
          </p:cNvSpPr>
          <p:nvPr/>
        </p:nvSpPr>
        <p:spPr bwMode="auto">
          <a:xfrm>
            <a:off x="333375" y="3132138"/>
            <a:ext cx="0" cy="639762"/>
          </a:xfrm>
          <a:prstGeom prst="line">
            <a:avLst/>
          </a:prstGeom>
          <a:noFill/>
          <a:ln w="28575" cap="sq">
            <a:noFill/>
            <a:round/>
            <a:headEnd/>
            <a:tailEnd/>
          </a:ln>
        </p:spPr>
        <p:txBody>
          <a:bodyPr/>
          <a:lstStyle/>
          <a:p>
            <a:endParaRPr lang="en-US">
              <a:latin typeface="Arial"/>
              <a:cs typeface="Arial"/>
            </a:endParaRPr>
          </a:p>
        </p:txBody>
      </p:sp>
      <p:sp>
        <p:nvSpPr>
          <p:cNvPr id="20501" name="Line 63"/>
          <p:cNvSpPr>
            <a:spLocks noChangeShapeType="1"/>
          </p:cNvSpPr>
          <p:nvPr/>
        </p:nvSpPr>
        <p:spPr bwMode="auto">
          <a:xfrm>
            <a:off x="3776663" y="3132138"/>
            <a:ext cx="0" cy="639762"/>
          </a:xfrm>
          <a:prstGeom prst="line">
            <a:avLst/>
          </a:prstGeom>
          <a:noFill/>
          <a:ln w="28575" cap="sq">
            <a:noFill/>
            <a:round/>
            <a:headEnd/>
            <a:tailEnd/>
          </a:ln>
        </p:spPr>
        <p:txBody>
          <a:bodyPr/>
          <a:lstStyle/>
          <a:p>
            <a:endParaRPr lang="en-US">
              <a:latin typeface="Arial"/>
              <a:cs typeface="Arial"/>
            </a:endParaRPr>
          </a:p>
        </p:txBody>
      </p:sp>
      <p:sp>
        <p:nvSpPr>
          <p:cNvPr id="20502" name="Line 64"/>
          <p:cNvSpPr>
            <a:spLocks noChangeShapeType="1"/>
          </p:cNvSpPr>
          <p:nvPr/>
        </p:nvSpPr>
        <p:spPr bwMode="auto">
          <a:xfrm>
            <a:off x="333375" y="3771900"/>
            <a:ext cx="0" cy="654050"/>
          </a:xfrm>
          <a:prstGeom prst="line">
            <a:avLst/>
          </a:prstGeom>
          <a:noFill/>
          <a:ln w="28575" cap="sq">
            <a:noFill/>
            <a:round/>
            <a:headEnd/>
            <a:tailEnd/>
          </a:ln>
        </p:spPr>
        <p:txBody>
          <a:bodyPr/>
          <a:lstStyle/>
          <a:p>
            <a:endParaRPr lang="en-US">
              <a:latin typeface="Arial"/>
              <a:cs typeface="Arial"/>
            </a:endParaRPr>
          </a:p>
        </p:txBody>
      </p:sp>
      <p:sp>
        <p:nvSpPr>
          <p:cNvPr id="20503" name="Line 65"/>
          <p:cNvSpPr>
            <a:spLocks noChangeShapeType="1"/>
          </p:cNvSpPr>
          <p:nvPr/>
        </p:nvSpPr>
        <p:spPr bwMode="auto">
          <a:xfrm>
            <a:off x="3776663" y="3771900"/>
            <a:ext cx="0" cy="654050"/>
          </a:xfrm>
          <a:prstGeom prst="line">
            <a:avLst/>
          </a:prstGeom>
          <a:noFill/>
          <a:ln w="28575" cap="sq">
            <a:noFill/>
            <a:round/>
            <a:headEnd/>
            <a:tailEnd/>
          </a:ln>
        </p:spPr>
        <p:txBody>
          <a:bodyPr/>
          <a:lstStyle/>
          <a:p>
            <a:endParaRPr lang="en-US">
              <a:latin typeface="Arial"/>
              <a:cs typeface="Arial"/>
            </a:endParaRPr>
          </a:p>
        </p:txBody>
      </p:sp>
      <p:sp>
        <p:nvSpPr>
          <p:cNvPr id="20504" name="Line 66"/>
          <p:cNvSpPr>
            <a:spLocks noChangeShapeType="1"/>
          </p:cNvSpPr>
          <p:nvPr/>
        </p:nvSpPr>
        <p:spPr bwMode="auto">
          <a:xfrm>
            <a:off x="333375" y="4425950"/>
            <a:ext cx="0" cy="639763"/>
          </a:xfrm>
          <a:prstGeom prst="line">
            <a:avLst/>
          </a:prstGeom>
          <a:noFill/>
          <a:ln w="28575" cap="sq">
            <a:noFill/>
            <a:round/>
            <a:headEnd/>
            <a:tailEnd/>
          </a:ln>
        </p:spPr>
        <p:txBody>
          <a:bodyPr/>
          <a:lstStyle/>
          <a:p>
            <a:endParaRPr lang="en-US">
              <a:latin typeface="Arial"/>
              <a:cs typeface="Arial"/>
            </a:endParaRPr>
          </a:p>
        </p:txBody>
      </p:sp>
      <p:sp>
        <p:nvSpPr>
          <p:cNvPr id="20505" name="Line 67"/>
          <p:cNvSpPr>
            <a:spLocks noChangeShapeType="1"/>
          </p:cNvSpPr>
          <p:nvPr/>
        </p:nvSpPr>
        <p:spPr bwMode="auto">
          <a:xfrm>
            <a:off x="3776663" y="4425950"/>
            <a:ext cx="0" cy="639763"/>
          </a:xfrm>
          <a:prstGeom prst="line">
            <a:avLst/>
          </a:prstGeom>
          <a:noFill/>
          <a:ln w="28575" cap="sq">
            <a:noFill/>
            <a:round/>
            <a:headEnd/>
            <a:tailEnd/>
          </a:ln>
        </p:spPr>
        <p:txBody>
          <a:bodyPr/>
          <a:lstStyle/>
          <a:p>
            <a:endParaRPr lang="en-US">
              <a:latin typeface="Arial"/>
              <a:cs typeface="Arial"/>
            </a:endParaRPr>
          </a:p>
        </p:txBody>
      </p:sp>
      <p:sp>
        <p:nvSpPr>
          <p:cNvPr id="20506" name="Line 68"/>
          <p:cNvSpPr>
            <a:spLocks noChangeShapeType="1"/>
          </p:cNvSpPr>
          <p:nvPr/>
        </p:nvSpPr>
        <p:spPr bwMode="auto">
          <a:xfrm>
            <a:off x="333375" y="5065713"/>
            <a:ext cx="0" cy="581025"/>
          </a:xfrm>
          <a:prstGeom prst="line">
            <a:avLst/>
          </a:prstGeom>
          <a:noFill/>
          <a:ln w="28575" cap="sq">
            <a:noFill/>
            <a:round/>
            <a:headEnd/>
            <a:tailEnd/>
          </a:ln>
        </p:spPr>
        <p:txBody>
          <a:bodyPr/>
          <a:lstStyle/>
          <a:p>
            <a:endParaRPr lang="en-US">
              <a:latin typeface="Arial"/>
              <a:cs typeface="Arial"/>
            </a:endParaRPr>
          </a:p>
        </p:txBody>
      </p:sp>
      <p:sp>
        <p:nvSpPr>
          <p:cNvPr id="20507" name="Line 69"/>
          <p:cNvSpPr>
            <a:spLocks noChangeShapeType="1"/>
          </p:cNvSpPr>
          <p:nvPr/>
        </p:nvSpPr>
        <p:spPr bwMode="auto">
          <a:xfrm>
            <a:off x="3776663" y="5065713"/>
            <a:ext cx="0" cy="581025"/>
          </a:xfrm>
          <a:prstGeom prst="line">
            <a:avLst/>
          </a:prstGeom>
          <a:noFill/>
          <a:ln w="28575" cap="sq">
            <a:noFill/>
            <a:round/>
            <a:headEnd/>
            <a:tailEnd/>
          </a:ln>
        </p:spPr>
        <p:txBody>
          <a:bodyPr/>
          <a:lstStyle/>
          <a:p>
            <a:endParaRPr lang="en-US">
              <a:latin typeface="Arial"/>
              <a:cs typeface="Arial"/>
            </a:endParaRPr>
          </a:p>
        </p:txBody>
      </p:sp>
      <p:sp>
        <p:nvSpPr>
          <p:cNvPr id="20508" name="Line 70"/>
          <p:cNvSpPr>
            <a:spLocks noChangeShapeType="1"/>
          </p:cNvSpPr>
          <p:nvPr/>
        </p:nvSpPr>
        <p:spPr bwMode="auto">
          <a:xfrm>
            <a:off x="333375" y="5646738"/>
            <a:ext cx="0" cy="581025"/>
          </a:xfrm>
          <a:prstGeom prst="line">
            <a:avLst/>
          </a:prstGeom>
          <a:noFill/>
          <a:ln w="28575" cap="sq">
            <a:noFill/>
            <a:round/>
            <a:headEnd/>
            <a:tailEnd/>
          </a:ln>
        </p:spPr>
        <p:txBody>
          <a:bodyPr/>
          <a:lstStyle/>
          <a:p>
            <a:endParaRPr lang="en-US">
              <a:latin typeface="Arial"/>
              <a:cs typeface="Arial"/>
            </a:endParaRPr>
          </a:p>
        </p:txBody>
      </p:sp>
      <p:sp>
        <p:nvSpPr>
          <p:cNvPr id="20509" name="Line 71"/>
          <p:cNvSpPr>
            <a:spLocks noChangeShapeType="1"/>
          </p:cNvSpPr>
          <p:nvPr/>
        </p:nvSpPr>
        <p:spPr bwMode="auto">
          <a:xfrm>
            <a:off x="3776663" y="5646738"/>
            <a:ext cx="0" cy="581025"/>
          </a:xfrm>
          <a:prstGeom prst="line">
            <a:avLst/>
          </a:prstGeom>
          <a:noFill/>
          <a:ln w="28575" cap="sq">
            <a:noFill/>
            <a:round/>
            <a:headEnd/>
            <a:tailEnd/>
          </a:ln>
        </p:spPr>
        <p:txBody>
          <a:bodyPr/>
          <a:lstStyle/>
          <a:p>
            <a:endParaRPr lang="en-US">
              <a:latin typeface="Arial"/>
              <a:cs typeface="Arial"/>
            </a:endParaRPr>
          </a:p>
        </p:txBody>
      </p:sp>
      <p:sp>
        <p:nvSpPr>
          <p:cNvPr id="20510" name="Line 72"/>
          <p:cNvSpPr>
            <a:spLocks noChangeShapeType="1"/>
          </p:cNvSpPr>
          <p:nvPr/>
        </p:nvSpPr>
        <p:spPr bwMode="auto">
          <a:xfrm>
            <a:off x="1520825" y="6227763"/>
            <a:ext cx="1328738" cy="0"/>
          </a:xfrm>
          <a:prstGeom prst="line">
            <a:avLst/>
          </a:prstGeom>
          <a:noFill/>
          <a:ln w="28575" cap="sq">
            <a:noFill/>
            <a:round/>
            <a:headEnd/>
            <a:tailEnd/>
          </a:ln>
        </p:spPr>
        <p:txBody>
          <a:bodyPr/>
          <a:lstStyle/>
          <a:p>
            <a:endParaRPr lang="en-US">
              <a:latin typeface="Arial"/>
              <a:cs typeface="Arial"/>
            </a:endParaRPr>
          </a:p>
        </p:txBody>
      </p:sp>
      <p:sp>
        <p:nvSpPr>
          <p:cNvPr id="20511" name="Line 73"/>
          <p:cNvSpPr>
            <a:spLocks noChangeShapeType="1"/>
          </p:cNvSpPr>
          <p:nvPr/>
        </p:nvSpPr>
        <p:spPr bwMode="auto">
          <a:xfrm>
            <a:off x="2849563" y="6227763"/>
            <a:ext cx="927100" cy="0"/>
          </a:xfrm>
          <a:prstGeom prst="line">
            <a:avLst/>
          </a:prstGeom>
          <a:noFill/>
          <a:ln w="28575" cap="sq">
            <a:noFill/>
            <a:round/>
            <a:headEnd/>
            <a:tailEnd/>
          </a:ln>
        </p:spPr>
        <p:txBody>
          <a:bodyPr/>
          <a:lstStyle/>
          <a:p>
            <a:endParaRPr lang="en-US">
              <a:latin typeface="Arial"/>
              <a:cs typeface="Arial"/>
            </a:endParaRPr>
          </a:p>
        </p:txBody>
      </p:sp>
      <p:grpSp>
        <p:nvGrpSpPr>
          <p:cNvPr id="9" name="Group 74"/>
          <p:cNvGrpSpPr>
            <a:grpSpLocks/>
          </p:cNvGrpSpPr>
          <p:nvPr/>
        </p:nvGrpSpPr>
        <p:grpSpPr bwMode="auto">
          <a:xfrm>
            <a:off x="333375" y="1139825"/>
            <a:ext cx="2516188" cy="1325563"/>
            <a:chOff x="210" y="718"/>
            <a:chExt cx="1585" cy="835"/>
          </a:xfrm>
        </p:grpSpPr>
        <p:sp>
          <p:nvSpPr>
            <p:cNvPr id="20546" name="Rectangle 75"/>
            <p:cNvSpPr>
              <a:spLocks noChangeArrowheads="1"/>
            </p:cNvSpPr>
            <p:nvPr/>
          </p:nvSpPr>
          <p:spPr bwMode="auto">
            <a:xfrm>
              <a:off x="958" y="718"/>
              <a:ext cx="837" cy="827"/>
            </a:xfrm>
            <a:prstGeom prst="rect">
              <a:avLst/>
            </a:prstGeom>
            <a:noFill/>
            <a:ln w="9525">
              <a:noFill/>
              <a:miter lim="800000"/>
              <a:headEnd/>
              <a:tailEnd/>
            </a:ln>
          </p:spPr>
          <p:txBody>
            <a:bodyPr lIns="0" rIns="0" anchor="ctr"/>
            <a:lstStyle/>
            <a:p>
              <a:pPr algn="ctr">
                <a:lnSpc>
                  <a:spcPct val="105000"/>
                </a:lnSpc>
                <a:spcBef>
                  <a:spcPct val="45000"/>
                </a:spcBef>
                <a:buClr>
                  <a:srgbClr val="00B85C"/>
                </a:buClr>
                <a:buSzPct val="120000"/>
                <a:buFont typeface="Wingdings" pitchFamily="2" charset="2"/>
                <a:buNone/>
              </a:pPr>
              <a:r>
                <a:rPr lang="en-US" sz="2400" b="1" i="1" dirty="0">
                  <a:latin typeface="Arial"/>
                  <a:cs typeface="Arial"/>
                </a:rPr>
                <a:t>Q</a:t>
              </a:r>
              <a:r>
                <a:rPr lang="en-US" sz="2400" dirty="0">
                  <a:latin typeface="Arial"/>
                  <a:cs typeface="Arial"/>
                </a:rPr>
                <a:t> </a:t>
              </a:r>
              <a:r>
                <a:rPr lang="en-US" sz="2200" dirty="0">
                  <a:latin typeface="Arial"/>
                  <a:cs typeface="Arial"/>
                </a:rPr>
                <a:t>(bushels </a:t>
              </a:r>
              <a:br>
                <a:rPr lang="en-US" sz="2200" dirty="0">
                  <a:latin typeface="Arial"/>
                  <a:cs typeface="Arial"/>
                </a:rPr>
              </a:br>
              <a:r>
                <a:rPr lang="en-US" sz="2200" dirty="0">
                  <a:latin typeface="Arial"/>
                  <a:cs typeface="Arial"/>
                </a:rPr>
                <a:t>of wheat)</a:t>
              </a:r>
            </a:p>
          </p:txBody>
        </p:sp>
        <p:sp>
          <p:nvSpPr>
            <p:cNvPr id="20547" name="Rectangle 76"/>
            <p:cNvSpPr>
              <a:spLocks noChangeArrowheads="1"/>
            </p:cNvSpPr>
            <p:nvPr/>
          </p:nvSpPr>
          <p:spPr bwMode="auto">
            <a:xfrm>
              <a:off x="210" y="718"/>
              <a:ext cx="748" cy="827"/>
            </a:xfrm>
            <a:prstGeom prst="rect">
              <a:avLst/>
            </a:prstGeom>
            <a:noFill/>
            <a:ln w="9525">
              <a:noFill/>
              <a:miter lim="800000"/>
              <a:headEnd/>
              <a:tailEnd/>
            </a:ln>
          </p:spPr>
          <p:txBody>
            <a:bodyPr lIns="0" rIns="0" anchor="ctr"/>
            <a:lstStyle/>
            <a:p>
              <a:pPr algn="ctr">
                <a:lnSpc>
                  <a:spcPct val="105000"/>
                </a:lnSpc>
                <a:spcBef>
                  <a:spcPct val="45000"/>
                </a:spcBef>
                <a:buClr>
                  <a:srgbClr val="00B85C"/>
                </a:buClr>
                <a:buSzPct val="120000"/>
                <a:buFont typeface="Wingdings" pitchFamily="2" charset="2"/>
                <a:buNone/>
              </a:pPr>
              <a:r>
                <a:rPr lang="en-US" sz="2400" b="1" i="1">
                  <a:latin typeface="Arial"/>
                  <a:cs typeface="Arial"/>
                </a:rPr>
                <a:t>L</a:t>
              </a:r>
              <a:br>
                <a:rPr lang="en-US" sz="2400">
                  <a:latin typeface="Arial"/>
                  <a:cs typeface="Arial"/>
                </a:rPr>
              </a:br>
              <a:r>
                <a:rPr lang="en-US" sz="2200">
                  <a:latin typeface="Arial"/>
                  <a:cs typeface="Arial"/>
                </a:rPr>
                <a:t>(no. of workers)</a:t>
              </a:r>
            </a:p>
          </p:txBody>
        </p:sp>
        <p:sp>
          <p:nvSpPr>
            <p:cNvPr id="20548" name="Line 77"/>
            <p:cNvSpPr>
              <a:spLocks noChangeShapeType="1"/>
            </p:cNvSpPr>
            <p:nvPr/>
          </p:nvSpPr>
          <p:spPr bwMode="auto">
            <a:xfrm>
              <a:off x="216" y="1553"/>
              <a:ext cx="1541" cy="0"/>
            </a:xfrm>
            <a:prstGeom prst="line">
              <a:avLst/>
            </a:prstGeom>
            <a:noFill/>
            <a:ln w="9525">
              <a:solidFill>
                <a:schemeClr val="tx1"/>
              </a:solidFill>
              <a:round/>
              <a:headEnd/>
              <a:tailEnd/>
            </a:ln>
          </p:spPr>
          <p:txBody>
            <a:bodyPr/>
            <a:lstStyle/>
            <a:p>
              <a:endParaRPr lang="en-US">
                <a:latin typeface="Arial"/>
                <a:cs typeface="Arial"/>
              </a:endParaRPr>
            </a:p>
          </p:txBody>
        </p:sp>
      </p:grpSp>
      <p:sp>
        <p:nvSpPr>
          <p:cNvPr id="72782" name="Oval 78"/>
          <p:cNvSpPr>
            <a:spLocks noChangeArrowheads="1"/>
          </p:cNvSpPr>
          <p:nvPr/>
        </p:nvSpPr>
        <p:spPr bwMode="auto">
          <a:xfrm>
            <a:off x="5273675" y="5318125"/>
            <a:ext cx="139700" cy="138113"/>
          </a:xfrm>
          <a:prstGeom prst="ellipse">
            <a:avLst/>
          </a:prstGeom>
          <a:solidFill>
            <a:srgbClr val="006600"/>
          </a:solidFill>
          <a:ln w="9525">
            <a:noFill/>
            <a:prstDash val="dash"/>
            <a:round/>
            <a:headEnd/>
            <a:tailEnd/>
          </a:ln>
        </p:spPr>
        <p:txBody>
          <a:bodyPr wrap="none" anchor="ctr"/>
          <a:lstStyle/>
          <a:p>
            <a:endParaRPr lang="en-US">
              <a:latin typeface="Arial"/>
              <a:cs typeface="Arial"/>
            </a:endParaRPr>
          </a:p>
        </p:txBody>
      </p:sp>
      <p:grpSp>
        <p:nvGrpSpPr>
          <p:cNvPr id="10" name="Group 79"/>
          <p:cNvGrpSpPr>
            <a:grpSpLocks/>
          </p:cNvGrpSpPr>
          <p:nvPr/>
        </p:nvGrpSpPr>
        <p:grpSpPr bwMode="auto">
          <a:xfrm>
            <a:off x="5337175" y="1484313"/>
            <a:ext cx="2949575" cy="3903662"/>
            <a:chOff x="3362" y="935"/>
            <a:chExt cx="1858" cy="2459"/>
          </a:xfrm>
        </p:grpSpPr>
        <p:grpSp>
          <p:nvGrpSpPr>
            <p:cNvPr id="11" name="Group 80"/>
            <p:cNvGrpSpPr>
              <a:grpSpLocks/>
            </p:cNvGrpSpPr>
            <p:nvPr/>
          </p:nvGrpSpPr>
          <p:grpSpPr bwMode="auto">
            <a:xfrm>
              <a:off x="3362" y="978"/>
              <a:ext cx="1816" cy="2416"/>
              <a:chOff x="357" y="2450"/>
              <a:chExt cx="795" cy="646"/>
            </a:xfrm>
          </p:grpSpPr>
          <p:sp>
            <p:nvSpPr>
              <p:cNvPr id="20544" name="Line 81"/>
              <p:cNvSpPr>
                <a:spLocks noChangeShapeType="1"/>
              </p:cNvSpPr>
              <p:nvPr/>
            </p:nvSpPr>
            <p:spPr bwMode="auto">
              <a:xfrm>
                <a:off x="357" y="2450"/>
                <a:ext cx="795"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20545" name="Line 82"/>
              <p:cNvSpPr>
                <a:spLocks noChangeShapeType="1"/>
              </p:cNvSpPr>
              <p:nvPr/>
            </p:nvSpPr>
            <p:spPr bwMode="auto">
              <a:xfrm>
                <a:off x="1152" y="2451"/>
                <a:ext cx="0" cy="645"/>
              </a:xfrm>
              <a:prstGeom prst="line">
                <a:avLst/>
              </a:prstGeom>
              <a:noFill/>
              <a:ln w="9525">
                <a:solidFill>
                  <a:schemeClr val="tx1"/>
                </a:solidFill>
                <a:prstDash val="lgDash"/>
                <a:round/>
                <a:headEnd/>
                <a:tailEnd/>
              </a:ln>
            </p:spPr>
            <p:txBody>
              <a:bodyPr/>
              <a:lstStyle/>
              <a:p>
                <a:endParaRPr lang="en-US">
                  <a:latin typeface="Arial"/>
                  <a:cs typeface="Arial"/>
                </a:endParaRPr>
              </a:p>
            </p:txBody>
          </p:sp>
        </p:grpSp>
        <p:sp>
          <p:nvSpPr>
            <p:cNvPr id="20543" name="Oval 83"/>
            <p:cNvSpPr>
              <a:spLocks noChangeArrowheads="1"/>
            </p:cNvSpPr>
            <p:nvPr/>
          </p:nvSpPr>
          <p:spPr bwMode="auto">
            <a:xfrm>
              <a:off x="5132" y="935"/>
              <a:ext cx="88" cy="87"/>
            </a:xfrm>
            <a:prstGeom prst="ellipse">
              <a:avLst/>
            </a:prstGeom>
            <a:solidFill>
              <a:srgbClr val="006600"/>
            </a:solidFill>
            <a:ln w="9525">
              <a:noFill/>
              <a:prstDash val="dash"/>
              <a:round/>
              <a:headEnd/>
              <a:tailEnd/>
            </a:ln>
          </p:spPr>
          <p:txBody>
            <a:bodyPr wrap="none" anchor="ctr"/>
            <a:lstStyle/>
            <a:p>
              <a:endParaRPr lang="en-US">
                <a:latin typeface="Arial"/>
                <a:cs typeface="Arial"/>
              </a:endParaRPr>
            </a:p>
          </p:txBody>
        </p:sp>
      </p:grpSp>
      <p:grpSp>
        <p:nvGrpSpPr>
          <p:cNvPr id="12" name="Group 84"/>
          <p:cNvGrpSpPr>
            <a:grpSpLocks/>
          </p:cNvGrpSpPr>
          <p:nvPr/>
        </p:nvGrpSpPr>
        <p:grpSpPr bwMode="auto">
          <a:xfrm>
            <a:off x="5340350" y="1706563"/>
            <a:ext cx="2374900" cy="3690937"/>
            <a:chOff x="3364" y="1075"/>
            <a:chExt cx="1496" cy="2325"/>
          </a:xfrm>
        </p:grpSpPr>
        <p:grpSp>
          <p:nvGrpSpPr>
            <p:cNvPr id="13" name="Group 85"/>
            <p:cNvGrpSpPr>
              <a:grpSpLocks/>
            </p:cNvGrpSpPr>
            <p:nvPr/>
          </p:nvGrpSpPr>
          <p:grpSpPr bwMode="auto">
            <a:xfrm>
              <a:off x="3364" y="1116"/>
              <a:ext cx="1454" cy="2284"/>
              <a:chOff x="357" y="2450"/>
              <a:chExt cx="795" cy="646"/>
            </a:xfrm>
          </p:grpSpPr>
          <p:sp>
            <p:nvSpPr>
              <p:cNvPr id="20540" name="Line 86"/>
              <p:cNvSpPr>
                <a:spLocks noChangeShapeType="1"/>
              </p:cNvSpPr>
              <p:nvPr/>
            </p:nvSpPr>
            <p:spPr bwMode="auto">
              <a:xfrm>
                <a:off x="357" y="2450"/>
                <a:ext cx="795"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20541" name="Line 87"/>
              <p:cNvSpPr>
                <a:spLocks noChangeShapeType="1"/>
              </p:cNvSpPr>
              <p:nvPr/>
            </p:nvSpPr>
            <p:spPr bwMode="auto">
              <a:xfrm>
                <a:off x="1152" y="2451"/>
                <a:ext cx="0" cy="645"/>
              </a:xfrm>
              <a:prstGeom prst="line">
                <a:avLst/>
              </a:prstGeom>
              <a:noFill/>
              <a:ln w="9525">
                <a:solidFill>
                  <a:schemeClr val="tx1"/>
                </a:solidFill>
                <a:prstDash val="lgDash"/>
                <a:round/>
                <a:headEnd/>
                <a:tailEnd/>
              </a:ln>
            </p:spPr>
            <p:txBody>
              <a:bodyPr/>
              <a:lstStyle/>
              <a:p>
                <a:endParaRPr lang="en-US">
                  <a:latin typeface="Arial"/>
                  <a:cs typeface="Arial"/>
                </a:endParaRPr>
              </a:p>
            </p:txBody>
          </p:sp>
        </p:grpSp>
        <p:sp>
          <p:nvSpPr>
            <p:cNvPr id="20539" name="Oval 88"/>
            <p:cNvSpPr>
              <a:spLocks noChangeArrowheads="1"/>
            </p:cNvSpPr>
            <p:nvPr/>
          </p:nvSpPr>
          <p:spPr bwMode="auto">
            <a:xfrm>
              <a:off x="4772" y="1075"/>
              <a:ext cx="88" cy="87"/>
            </a:xfrm>
            <a:prstGeom prst="ellipse">
              <a:avLst/>
            </a:prstGeom>
            <a:solidFill>
              <a:srgbClr val="006600"/>
            </a:solidFill>
            <a:ln w="9525">
              <a:noFill/>
              <a:prstDash val="dash"/>
              <a:round/>
              <a:headEnd/>
              <a:tailEnd/>
            </a:ln>
          </p:spPr>
          <p:txBody>
            <a:bodyPr wrap="none" anchor="ctr"/>
            <a:lstStyle/>
            <a:p>
              <a:endParaRPr lang="en-US">
                <a:latin typeface="Arial"/>
                <a:cs typeface="Arial"/>
              </a:endParaRPr>
            </a:p>
          </p:txBody>
        </p:sp>
      </p:grpSp>
      <p:grpSp>
        <p:nvGrpSpPr>
          <p:cNvPr id="14" name="Group 89"/>
          <p:cNvGrpSpPr>
            <a:grpSpLocks/>
          </p:cNvGrpSpPr>
          <p:nvPr/>
        </p:nvGrpSpPr>
        <p:grpSpPr bwMode="auto">
          <a:xfrm>
            <a:off x="5335588" y="2225675"/>
            <a:ext cx="1801812" cy="3168650"/>
            <a:chOff x="3361" y="1402"/>
            <a:chExt cx="1135" cy="1996"/>
          </a:xfrm>
        </p:grpSpPr>
        <p:grpSp>
          <p:nvGrpSpPr>
            <p:cNvPr id="15" name="Group 90"/>
            <p:cNvGrpSpPr>
              <a:grpSpLocks/>
            </p:cNvGrpSpPr>
            <p:nvPr/>
          </p:nvGrpSpPr>
          <p:grpSpPr bwMode="auto">
            <a:xfrm>
              <a:off x="3361" y="1442"/>
              <a:ext cx="1092" cy="1956"/>
              <a:chOff x="357" y="2450"/>
              <a:chExt cx="795" cy="646"/>
            </a:xfrm>
          </p:grpSpPr>
          <p:sp>
            <p:nvSpPr>
              <p:cNvPr id="20536" name="Line 91"/>
              <p:cNvSpPr>
                <a:spLocks noChangeShapeType="1"/>
              </p:cNvSpPr>
              <p:nvPr/>
            </p:nvSpPr>
            <p:spPr bwMode="auto">
              <a:xfrm>
                <a:off x="357" y="2450"/>
                <a:ext cx="795"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20537" name="Line 92"/>
              <p:cNvSpPr>
                <a:spLocks noChangeShapeType="1"/>
              </p:cNvSpPr>
              <p:nvPr/>
            </p:nvSpPr>
            <p:spPr bwMode="auto">
              <a:xfrm>
                <a:off x="1152" y="2451"/>
                <a:ext cx="0" cy="645"/>
              </a:xfrm>
              <a:prstGeom prst="line">
                <a:avLst/>
              </a:prstGeom>
              <a:noFill/>
              <a:ln w="9525">
                <a:solidFill>
                  <a:schemeClr val="tx1"/>
                </a:solidFill>
                <a:prstDash val="lgDash"/>
                <a:round/>
                <a:headEnd/>
                <a:tailEnd/>
              </a:ln>
            </p:spPr>
            <p:txBody>
              <a:bodyPr/>
              <a:lstStyle/>
              <a:p>
                <a:endParaRPr lang="en-US">
                  <a:latin typeface="Arial"/>
                  <a:cs typeface="Arial"/>
                </a:endParaRPr>
              </a:p>
            </p:txBody>
          </p:sp>
        </p:grpSp>
        <p:sp>
          <p:nvSpPr>
            <p:cNvPr id="20535" name="Oval 93"/>
            <p:cNvSpPr>
              <a:spLocks noChangeArrowheads="1"/>
            </p:cNvSpPr>
            <p:nvPr/>
          </p:nvSpPr>
          <p:spPr bwMode="auto">
            <a:xfrm>
              <a:off x="4408" y="1402"/>
              <a:ext cx="88" cy="87"/>
            </a:xfrm>
            <a:prstGeom prst="ellipse">
              <a:avLst/>
            </a:prstGeom>
            <a:solidFill>
              <a:srgbClr val="006600"/>
            </a:solidFill>
            <a:ln w="9525">
              <a:noFill/>
              <a:prstDash val="dash"/>
              <a:round/>
              <a:headEnd/>
              <a:tailEnd/>
            </a:ln>
          </p:spPr>
          <p:txBody>
            <a:bodyPr wrap="none" anchor="ctr"/>
            <a:lstStyle/>
            <a:p>
              <a:endParaRPr lang="en-US">
                <a:latin typeface="Arial"/>
                <a:cs typeface="Arial"/>
              </a:endParaRPr>
            </a:p>
          </p:txBody>
        </p:sp>
      </p:grpSp>
      <p:grpSp>
        <p:nvGrpSpPr>
          <p:cNvPr id="16" name="Group 94"/>
          <p:cNvGrpSpPr>
            <a:grpSpLocks/>
          </p:cNvGrpSpPr>
          <p:nvPr/>
        </p:nvGrpSpPr>
        <p:grpSpPr bwMode="auto">
          <a:xfrm>
            <a:off x="5340350" y="2992438"/>
            <a:ext cx="1212850" cy="2405062"/>
            <a:chOff x="3364" y="1885"/>
            <a:chExt cx="764" cy="1515"/>
          </a:xfrm>
        </p:grpSpPr>
        <p:grpSp>
          <p:nvGrpSpPr>
            <p:cNvPr id="17" name="Group 95"/>
            <p:cNvGrpSpPr>
              <a:grpSpLocks/>
            </p:cNvGrpSpPr>
            <p:nvPr/>
          </p:nvGrpSpPr>
          <p:grpSpPr bwMode="auto">
            <a:xfrm>
              <a:off x="3364" y="1930"/>
              <a:ext cx="721" cy="1470"/>
              <a:chOff x="357" y="2450"/>
              <a:chExt cx="795" cy="646"/>
            </a:xfrm>
          </p:grpSpPr>
          <p:sp>
            <p:nvSpPr>
              <p:cNvPr id="20532" name="Line 96"/>
              <p:cNvSpPr>
                <a:spLocks noChangeShapeType="1"/>
              </p:cNvSpPr>
              <p:nvPr/>
            </p:nvSpPr>
            <p:spPr bwMode="auto">
              <a:xfrm>
                <a:off x="357" y="2450"/>
                <a:ext cx="795"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20533" name="Line 97"/>
              <p:cNvSpPr>
                <a:spLocks noChangeShapeType="1"/>
              </p:cNvSpPr>
              <p:nvPr/>
            </p:nvSpPr>
            <p:spPr bwMode="auto">
              <a:xfrm>
                <a:off x="1152" y="2451"/>
                <a:ext cx="0" cy="645"/>
              </a:xfrm>
              <a:prstGeom prst="line">
                <a:avLst/>
              </a:prstGeom>
              <a:noFill/>
              <a:ln w="9525">
                <a:solidFill>
                  <a:schemeClr val="tx1"/>
                </a:solidFill>
                <a:prstDash val="lgDash"/>
                <a:round/>
                <a:headEnd/>
                <a:tailEnd/>
              </a:ln>
            </p:spPr>
            <p:txBody>
              <a:bodyPr/>
              <a:lstStyle/>
              <a:p>
                <a:endParaRPr lang="en-US">
                  <a:latin typeface="Arial"/>
                  <a:cs typeface="Arial"/>
                </a:endParaRPr>
              </a:p>
            </p:txBody>
          </p:sp>
        </p:grpSp>
        <p:sp>
          <p:nvSpPr>
            <p:cNvPr id="20531" name="Oval 98"/>
            <p:cNvSpPr>
              <a:spLocks noChangeArrowheads="1"/>
            </p:cNvSpPr>
            <p:nvPr/>
          </p:nvSpPr>
          <p:spPr bwMode="auto">
            <a:xfrm>
              <a:off x="4040" y="1885"/>
              <a:ext cx="88" cy="87"/>
            </a:xfrm>
            <a:prstGeom prst="ellipse">
              <a:avLst/>
            </a:prstGeom>
            <a:solidFill>
              <a:srgbClr val="006600"/>
            </a:solidFill>
            <a:ln w="9525">
              <a:noFill/>
              <a:prstDash val="dash"/>
              <a:round/>
              <a:headEnd/>
              <a:tailEnd/>
            </a:ln>
          </p:spPr>
          <p:txBody>
            <a:bodyPr wrap="none" anchor="ctr"/>
            <a:lstStyle/>
            <a:p>
              <a:endParaRPr lang="en-US">
                <a:latin typeface="Arial"/>
                <a:cs typeface="Arial"/>
              </a:endParaRPr>
            </a:p>
          </p:txBody>
        </p:sp>
      </p:grpSp>
      <p:grpSp>
        <p:nvGrpSpPr>
          <p:cNvPr id="18" name="Group 99"/>
          <p:cNvGrpSpPr>
            <a:grpSpLocks/>
          </p:cNvGrpSpPr>
          <p:nvPr/>
        </p:nvGrpSpPr>
        <p:grpSpPr bwMode="auto">
          <a:xfrm>
            <a:off x="5334000" y="4051300"/>
            <a:ext cx="652463" cy="1339850"/>
            <a:chOff x="3360" y="2552"/>
            <a:chExt cx="411" cy="844"/>
          </a:xfrm>
        </p:grpSpPr>
        <p:grpSp>
          <p:nvGrpSpPr>
            <p:cNvPr id="19" name="Group 100"/>
            <p:cNvGrpSpPr>
              <a:grpSpLocks/>
            </p:cNvGrpSpPr>
            <p:nvPr/>
          </p:nvGrpSpPr>
          <p:grpSpPr bwMode="auto">
            <a:xfrm>
              <a:off x="3360" y="2589"/>
              <a:ext cx="365" cy="807"/>
              <a:chOff x="357" y="2450"/>
              <a:chExt cx="795" cy="646"/>
            </a:xfrm>
          </p:grpSpPr>
          <p:sp>
            <p:nvSpPr>
              <p:cNvPr id="20528" name="Line 101"/>
              <p:cNvSpPr>
                <a:spLocks noChangeShapeType="1"/>
              </p:cNvSpPr>
              <p:nvPr/>
            </p:nvSpPr>
            <p:spPr bwMode="auto">
              <a:xfrm>
                <a:off x="357" y="2450"/>
                <a:ext cx="795"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20529" name="Line 102"/>
              <p:cNvSpPr>
                <a:spLocks noChangeShapeType="1"/>
              </p:cNvSpPr>
              <p:nvPr/>
            </p:nvSpPr>
            <p:spPr bwMode="auto">
              <a:xfrm>
                <a:off x="1152" y="2451"/>
                <a:ext cx="0" cy="645"/>
              </a:xfrm>
              <a:prstGeom prst="line">
                <a:avLst/>
              </a:prstGeom>
              <a:noFill/>
              <a:ln w="9525">
                <a:solidFill>
                  <a:schemeClr val="tx1"/>
                </a:solidFill>
                <a:prstDash val="lgDash"/>
                <a:round/>
                <a:headEnd/>
                <a:tailEnd/>
              </a:ln>
            </p:spPr>
            <p:txBody>
              <a:bodyPr/>
              <a:lstStyle/>
              <a:p>
                <a:endParaRPr lang="en-US">
                  <a:latin typeface="Arial"/>
                  <a:cs typeface="Arial"/>
                </a:endParaRPr>
              </a:p>
            </p:txBody>
          </p:sp>
        </p:grpSp>
        <p:sp>
          <p:nvSpPr>
            <p:cNvPr id="20527" name="Oval 103"/>
            <p:cNvSpPr>
              <a:spLocks noChangeArrowheads="1"/>
            </p:cNvSpPr>
            <p:nvPr/>
          </p:nvSpPr>
          <p:spPr bwMode="auto">
            <a:xfrm>
              <a:off x="3683" y="2552"/>
              <a:ext cx="88" cy="87"/>
            </a:xfrm>
            <a:prstGeom prst="ellipse">
              <a:avLst/>
            </a:prstGeom>
            <a:solidFill>
              <a:srgbClr val="006600"/>
            </a:solidFill>
            <a:ln w="9525">
              <a:noFill/>
              <a:prstDash val="dash"/>
              <a:round/>
              <a:headEnd/>
              <a:tailEnd/>
            </a:ln>
          </p:spPr>
          <p:txBody>
            <a:bodyPr wrap="none" anchor="ctr"/>
            <a:lstStyle/>
            <a:p>
              <a:endParaRPr lang="en-US">
                <a:latin typeface="Arial"/>
                <a:cs typeface="Arial"/>
              </a:endParaRPr>
            </a:p>
          </p:txBody>
        </p:sp>
      </p:grpSp>
      <p:grpSp>
        <p:nvGrpSpPr>
          <p:cNvPr id="20" name="Group 104"/>
          <p:cNvGrpSpPr>
            <a:grpSpLocks/>
          </p:cNvGrpSpPr>
          <p:nvPr/>
        </p:nvGrpSpPr>
        <p:grpSpPr bwMode="auto">
          <a:xfrm>
            <a:off x="5335588" y="1543050"/>
            <a:ext cx="2889250" cy="3848100"/>
            <a:chOff x="3361" y="972"/>
            <a:chExt cx="1820" cy="2424"/>
          </a:xfrm>
        </p:grpSpPr>
        <p:sp>
          <p:nvSpPr>
            <p:cNvPr id="20521" name="Line 105"/>
            <p:cNvSpPr>
              <a:spLocks noChangeShapeType="1"/>
            </p:cNvSpPr>
            <p:nvPr/>
          </p:nvSpPr>
          <p:spPr bwMode="auto">
            <a:xfrm flipV="1">
              <a:off x="3361" y="2592"/>
              <a:ext cx="362" cy="804"/>
            </a:xfrm>
            <a:prstGeom prst="line">
              <a:avLst/>
            </a:prstGeom>
            <a:noFill/>
            <a:ln w="38100">
              <a:solidFill>
                <a:srgbClr val="006600"/>
              </a:solidFill>
              <a:round/>
              <a:headEnd/>
              <a:tailEnd/>
            </a:ln>
          </p:spPr>
          <p:txBody>
            <a:bodyPr/>
            <a:lstStyle/>
            <a:p>
              <a:endParaRPr lang="en-US">
                <a:latin typeface="Arial"/>
                <a:cs typeface="Arial"/>
              </a:endParaRPr>
            </a:p>
          </p:txBody>
        </p:sp>
        <p:sp>
          <p:nvSpPr>
            <p:cNvPr id="20522" name="Line 106"/>
            <p:cNvSpPr>
              <a:spLocks noChangeShapeType="1"/>
            </p:cNvSpPr>
            <p:nvPr/>
          </p:nvSpPr>
          <p:spPr bwMode="auto">
            <a:xfrm flipV="1">
              <a:off x="3732" y="1930"/>
              <a:ext cx="345" cy="659"/>
            </a:xfrm>
            <a:prstGeom prst="line">
              <a:avLst/>
            </a:prstGeom>
            <a:noFill/>
            <a:ln w="38100">
              <a:solidFill>
                <a:srgbClr val="006600"/>
              </a:solidFill>
              <a:round/>
              <a:headEnd/>
              <a:tailEnd/>
            </a:ln>
          </p:spPr>
          <p:txBody>
            <a:bodyPr/>
            <a:lstStyle/>
            <a:p>
              <a:endParaRPr lang="en-US">
                <a:latin typeface="Arial"/>
                <a:cs typeface="Arial"/>
              </a:endParaRPr>
            </a:p>
          </p:txBody>
        </p:sp>
        <p:sp>
          <p:nvSpPr>
            <p:cNvPr id="20523" name="Line 107"/>
            <p:cNvSpPr>
              <a:spLocks noChangeShapeType="1"/>
            </p:cNvSpPr>
            <p:nvPr/>
          </p:nvSpPr>
          <p:spPr bwMode="auto">
            <a:xfrm flipV="1">
              <a:off x="4086" y="1446"/>
              <a:ext cx="370" cy="479"/>
            </a:xfrm>
            <a:prstGeom prst="line">
              <a:avLst/>
            </a:prstGeom>
            <a:noFill/>
            <a:ln w="38100">
              <a:solidFill>
                <a:srgbClr val="006600"/>
              </a:solidFill>
              <a:round/>
              <a:headEnd/>
              <a:tailEnd/>
            </a:ln>
          </p:spPr>
          <p:txBody>
            <a:bodyPr/>
            <a:lstStyle/>
            <a:p>
              <a:endParaRPr lang="en-US">
                <a:latin typeface="Arial"/>
                <a:cs typeface="Arial"/>
              </a:endParaRPr>
            </a:p>
          </p:txBody>
        </p:sp>
        <p:sp>
          <p:nvSpPr>
            <p:cNvPr id="20524" name="Line 108"/>
            <p:cNvSpPr>
              <a:spLocks noChangeShapeType="1"/>
            </p:cNvSpPr>
            <p:nvPr/>
          </p:nvSpPr>
          <p:spPr bwMode="auto">
            <a:xfrm flipV="1">
              <a:off x="4453" y="1108"/>
              <a:ext cx="370" cy="337"/>
            </a:xfrm>
            <a:prstGeom prst="line">
              <a:avLst/>
            </a:prstGeom>
            <a:noFill/>
            <a:ln w="38100">
              <a:solidFill>
                <a:srgbClr val="006600"/>
              </a:solidFill>
              <a:round/>
              <a:headEnd/>
              <a:tailEnd/>
            </a:ln>
          </p:spPr>
          <p:txBody>
            <a:bodyPr/>
            <a:lstStyle/>
            <a:p>
              <a:endParaRPr lang="en-US">
                <a:latin typeface="Arial"/>
                <a:cs typeface="Arial"/>
              </a:endParaRPr>
            </a:p>
          </p:txBody>
        </p:sp>
        <p:sp>
          <p:nvSpPr>
            <p:cNvPr id="20525" name="Line 109"/>
            <p:cNvSpPr>
              <a:spLocks noChangeShapeType="1"/>
            </p:cNvSpPr>
            <p:nvPr/>
          </p:nvSpPr>
          <p:spPr bwMode="auto">
            <a:xfrm flipV="1">
              <a:off x="4829" y="972"/>
              <a:ext cx="352" cy="139"/>
            </a:xfrm>
            <a:prstGeom prst="line">
              <a:avLst/>
            </a:prstGeom>
            <a:noFill/>
            <a:ln w="38100">
              <a:solidFill>
                <a:srgbClr val="006600"/>
              </a:solidFill>
              <a:round/>
              <a:headEnd/>
              <a:tailEnd/>
            </a:ln>
          </p:spPr>
          <p:txBody>
            <a:bodyPr/>
            <a:lstStyle/>
            <a:p>
              <a:endParaRPr lang="en-US">
                <a:latin typeface="Arial"/>
                <a:cs typeface="Arial"/>
              </a:endParaRPr>
            </a:p>
          </p:txBody>
        </p:sp>
      </p:grpSp>
      <p:sp>
        <p:nvSpPr>
          <p:cNvPr id="20520"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Tree>
    <p:extLst>
      <p:ext uri="{BB962C8B-B14F-4D97-AF65-F5344CB8AC3E}">
        <p14:creationId xmlns:p14="http://schemas.microsoft.com/office/powerpoint/2010/main" val="3377564968"/>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Righ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par>
                          <p:cTn id="13" fill="hold">
                            <p:stCondLst>
                              <p:cond delay="500"/>
                            </p:stCondLst>
                            <p:childTnLst>
                              <p:par>
                                <p:cTn id="14" presetID="23" presetClass="entr" presetSubtype="288" fill="hold" grpId="0" nodeType="afterEffect">
                                  <p:stCondLst>
                                    <p:cond delay="0"/>
                                  </p:stCondLst>
                                  <p:childTnLst>
                                    <p:set>
                                      <p:cBhvr>
                                        <p:cTn id="15" dur="1" fill="hold">
                                          <p:stCondLst>
                                            <p:cond delay="0"/>
                                          </p:stCondLst>
                                        </p:cTn>
                                        <p:tgtEl>
                                          <p:spTgt spid="72782"/>
                                        </p:tgtEl>
                                        <p:attrNameLst>
                                          <p:attrName>style.visibility</p:attrName>
                                        </p:attrNameLst>
                                      </p:cBhvr>
                                      <p:to>
                                        <p:strVal val="visible"/>
                                      </p:to>
                                    </p:set>
                                    <p:anim calcmode="lin" valueType="num">
                                      <p:cBhvr>
                                        <p:cTn id="16" dur="500" fill="hold"/>
                                        <p:tgtEl>
                                          <p:spTgt spid="72782"/>
                                        </p:tgtEl>
                                        <p:attrNameLst>
                                          <p:attrName>ppt_w</p:attrName>
                                        </p:attrNameLst>
                                      </p:cBhvr>
                                      <p:tavLst>
                                        <p:tav tm="0">
                                          <p:val>
                                            <p:strVal val="4/3*#ppt_w"/>
                                          </p:val>
                                        </p:tav>
                                        <p:tav tm="100000">
                                          <p:val>
                                            <p:strVal val="#ppt_w"/>
                                          </p:val>
                                        </p:tav>
                                      </p:tavLst>
                                    </p:anim>
                                    <p:anim calcmode="lin" valueType="num">
                                      <p:cBhvr>
                                        <p:cTn id="17" dur="500" fill="hold"/>
                                        <p:tgtEl>
                                          <p:spTgt spid="72782"/>
                                        </p:tgtEl>
                                        <p:attrNameLst>
                                          <p:attrName>ppt_h</p:attrName>
                                        </p:attrNameLst>
                                      </p:cBhvr>
                                      <p:tavLst>
                                        <p:tav tm="0">
                                          <p:val>
                                            <p:strVal val="4/3*#ppt_h"/>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par>
                          <p:cTn id="23" fill="hold">
                            <p:stCondLst>
                              <p:cond delay="500"/>
                            </p:stCondLst>
                            <p:childTnLst>
                              <p:par>
                                <p:cTn id="24" presetID="18" presetClass="entr" presetSubtype="3" fill="hold"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strips(upRight)">
                                      <p:cBhvr>
                                        <p:cTn id="26" dur="5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childTnLst>
                          </p:cTn>
                        </p:par>
                        <p:par>
                          <p:cTn id="32" fill="hold">
                            <p:stCondLst>
                              <p:cond delay="500"/>
                            </p:stCondLst>
                            <p:childTnLst>
                              <p:par>
                                <p:cTn id="33" presetID="18" presetClass="entr" presetSubtype="3"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strips(upRight)">
                                      <p:cBhvr>
                                        <p:cTn id="35" dur="500"/>
                                        <p:tgtEl>
                                          <p:spTgt spid="16"/>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wipe(left)">
                                      <p:cBhvr>
                                        <p:cTn id="40" dur="500"/>
                                        <p:tgtEl>
                                          <p:spTgt spid="5"/>
                                        </p:tgtEl>
                                      </p:cBhvr>
                                    </p:animEffect>
                                  </p:childTnLst>
                                </p:cTn>
                              </p:par>
                            </p:childTnLst>
                          </p:cTn>
                        </p:par>
                        <p:par>
                          <p:cTn id="41" fill="hold">
                            <p:stCondLst>
                              <p:cond delay="500"/>
                            </p:stCondLst>
                            <p:childTnLst>
                              <p:par>
                                <p:cTn id="42" presetID="18" presetClass="entr" presetSubtype="3" fill="hold"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strips(upRight)">
                                      <p:cBhvr>
                                        <p:cTn id="44" dur="500"/>
                                        <p:tgtEl>
                                          <p:spTgt spid="14"/>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wipe(left)">
                                      <p:cBhvr>
                                        <p:cTn id="49" dur="500"/>
                                        <p:tgtEl>
                                          <p:spTgt spid="4"/>
                                        </p:tgtEl>
                                      </p:cBhvr>
                                    </p:animEffect>
                                  </p:childTnLst>
                                </p:cTn>
                              </p:par>
                            </p:childTnLst>
                          </p:cTn>
                        </p:par>
                        <p:par>
                          <p:cTn id="50" fill="hold">
                            <p:stCondLst>
                              <p:cond delay="500"/>
                            </p:stCondLst>
                            <p:childTnLst>
                              <p:par>
                                <p:cTn id="51" presetID="18" presetClass="entr" presetSubtype="3" fill="hold"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strips(upRight)">
                                      <p:cBhvr>
                                        <p:cTn id="53" dur="500"/>
                                        <p:tgtEl>
                                          <p:spTgt spid="12"/>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nodeType="clickEffect">
                                  <p:stCondLst>
                                    <p:cond delay="0"/>
                                  </p:stCondLst>
                                  <p:childTnLst>
                                    <p:set>
                                      <p:cBhvr>
                                        <p:cTn id="57" dur="1" fill="hold">
                                          <p:stCondLst>
                                            <p:cond delay="0"/>
                                          </p:stCondLst>
                                        </p:cTn>
                                        <p:tgtEl>
                                          <p:spTgt spid="3"/>
                                        </p:tgtEl>
                                        <p:attrNameLst>
                                          <p:attrName>style.visibility</p:attrName>
                                        </p:attrNameLst>
                                      </p:cBhvr>
                                      <p:to>
                                        <p:strVal val="visible"/>
                                      </p:to>
                                    </p:set>
                                    <p:animEffect transition="in" filter="wipe(left)">
                                      <p:cBhvr>
                                        <p:cTn id="58" dur="500"/>
                                        <p:tgtEl>
                                          <p:spTgt spid="3"/>
                                        </p:tgtEl>
                                      </p:cBhvr>
                                    </p:animEffect>
                                  </p:childTnLst>
                                </p:cTn>
                              </p:par>
                            </p:childTnLst>
                          </p:cTn>
                        </p:par>
                        <p:par>
                          <p:cTn id="59" fill="hold">
                            <p:stCondLst>
                              <p:cond delay="500"/>
                            </p:stCondLst>
                            <p:childTnLst>
                              <p:par>
                                <p:cTn id="60" presetID="18" presetClass="entr" presetSubtype="3" fill="hold" nodeType="after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strips(upRight)">
                                      <p:cBhvr>
                                        <p:cTn id="62" dur="500"/>
                                        <p:tgtEl>
                                          <p:spTgt spid="10"/>
                                        </p:tgtEl>
                                      </p:cBhvr>
                                    </p:animEffect>
                                  </p:childTnLst>
                                </p:cTn>
                              </p:par>
                            </p:childTnLst>
                          </p:cTn>
                        </p:par>
                      </p:childTnLst>
                    </p:cTn>
                  </p:par>
                  <p:par>
                    <p:cTn id="63" fill="hold">
                      <p:stCondLst>
                        <p:cond delay="indefinite"/>
                      </p:stCondLst>
                      <p:childTnLst>
                        <p:par>
                          <p:cTn id="64" fill="hold">
                            <p:stCondLst>
                              <p:cond delay="0"/>
                            </p:stCondLst>
                            <p:childTnLst>
                              <p:par>
                                <p:cTn id="65" presetID="18" presetClass="entr" presetSubtype="3" fill="hold" nodeType="click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strips(upRight)">
                                      <p:cBhvr>
                                        <p:cTn id="6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8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wrap="square" anchor="t"/>
          <a:lstStyle/>
          <a:p>
            <a:r>
              <a:rPr lang="en-US" altLang="en-US" dirty="0"/>
              <a:t>Marginal Product </a:t>
            </a:r>
          </a:p>
        </p:txBody>
      </p:sp>
      <p:sp>
        <p:nvSpPr>
          <p:cNvPr id="19459" name="Content Placeholder 2"/>
          <p:cNvSpPr>
            <a:spLocks noGrp="1"/>
          </p:cNvSpPr>
          <p:nvPr>
            <p:ph idx="1"/>
          </p:nvPr>
        </p:nvSpPr>
        <p:spPr/>
        <p:txBody>
          <a:bodyPr/>
          <a:lstStyle/>
          <a:p>
            <a:r>
              <a:rPr lang="en-US" altLang="en-US" dirty="0"/>
              <a:t>Marginal product</a:t>
            </a:r>
          </a:p>
          <a:p>
            <a:pPr lvl="1"/>
            <a:r>
              <a:rPr lang="en-US" altLang="en-US" dirty="0"/>
              <a:t>Increase in output that arises from an additional unit of input</a:t>
            </a:r>
          </a:p>
          <a:p>
            <a:pPr lvl="2"/>
            <a:r>
              <a:rPr lang="en-US" altLang="en-US" dirty="0"/>
              <a:t>Other inputs constant </a:t>
            </a:r>
          </a:p>
          <a:p>
            <a:pPr lvl="1"/>
            <a:r>
              <a:rPr lang="en-US" altLang="en-US" dirty="0"/>
              <a:t>Slope of the production function</a:t>
            </a:r>
          </a:p>
          <a:p>
            <a:r>
              <a:rPr lang="en-US" altLang="en-US" dirty="0"/>
              <a:t>Marginal product of labor, MPL</a:t>
            </a:r>
          </a:p>
          <a:p>
            <a:pPr lvl="1"/>
            <a:r>
              <a:rPr lang="en-US" altLang="en-US" dirty="0"/>
              <a:t>MPL = ∆Q/∆L</a:t>
            </a:r>
          </a:p>
          <a:p>
            <a:pPr lvl="1"/>
            <a:r>
              <a:rPr lang="en-US" altLang="en-US" dirty="0"/>
              <a:t>If Jack hires one more worker, his output rises by the marginal product of labor.</a:t>
            </a:r>
          </a:p>
        </p:txBody>
      </p:sp>
      <p:sp>
        <p:nvSpPr>
          <p:cNvPr id="19461"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eaLnBrk="0" hangingPunct="0">
              <a:defRPr sz="3400">
                <a:solidFill>
                  <a:schemeClr val="tx1"/>
                </a:solidFill>
                <a:latin typeface="Arial" charset="0"/>
              </a:defRPr>
            </a:lvl1pPr>
            <a:lvl2pPr marL="742950" indent="-285750" eaLnBrk="0" hangingPunct="0">
              <a:defRPr sz="3400">
                <a:solidFill>
                  <a:schemeClr val="tx1"/>
                </a:solidFill>
                <a:latin typeface="Arial" charset="0"/>
              </a:defRPr>
            </a:lvl2pPr>
            <a:lvl3pPr marL="1143000" indent="-228600" eaLnBrk="0" hangingPunct="0">
              <a:defRPr sz="3400">
                <a:solidFill>
                  <a:schemeClr val="tx1"/>
                </a:solidFill>
                <a:latin typeface="Arial" charset="0"/>
              </a:defRPr>
            </a:lvl3pPr>
            <a:lvl4pPr marL="1600200" indent="-228600" eaLnBrk="0" hangingPunct="0">
              <a:defRPr sz="3400">
                <a:solidFill>
                  <a:schemeClr val="tx1"/>
                </a:solidFill>
                <a:latin typeface="Arial" charset="0"/>
              </a:defRPr>
            </a:lvl4pPr>
            <a:lvl5pPr marL="2057400" indent="-228600" eaLnBrk="0" hangingPunct="0">
              <a:defRPr sz="3400">
                <a:solidFill>
                  <a:schemeClr val="tx1"/>
                </a:solidFill>
                <a:latin typeface="Arial" charset="0"/>
              </a:defRPr>
            </a:lvl5pPr>
            <a:lvl6pPr marL="2514600" indent="-228600" algn="ctr" eaLnBrk="0" fontAlgn="base" hangingPunct="0">
              <a:spcBef>
                <a:spcPct val="20000"/>
              </a:spcBef>
              <a:spcAft>
                <a:spcPct val="0"/>
              </a:spcAft>
              <a:buChar char="•"/>
              <a:defRPr sz="3400">
                <a:solidFill>
                  <a:schemeClr val="tx1"/>
                </a:solidFill>
                <a:latin typeface="Arial" charset="0"/>
              </a:defRPr>
            </a:lvl6pPr>
            <a:lvl7pPr marL="2971800" indent="-228600" algn="ctr" eaLnBrk="0" fontAlgn="base" hangingPunct="0">
              <a:spcBef>
                <a:spcPct val="20000"/>
              </a:spcBef>
              <a:spcAft>
                <a:spcPct val="0"/>
              </a:spcAft>
              <a:buChar char="•"/>
              <a:defRPr sz="3400">
                <a:solidFill>
                  <a:schemeClr val="tx1"/>
                </a:solidFill>
                <a:latin typeface="Arial" charset="0"/>
              </a:defRPr>
            </a:lvl7pPr>
            <a:lvl8pPr marL="3429000" indent="-228600" algn="ctr" eaLnBrk="0" fontAlgn="base" hangingPunct="0">
              <a:spcBef>
                <a:spcPct val="20000"/>
              </a:spcBef>
              <a:spcAft>
                <a:spcPct val="0"/>
              </a:spcAft>
              <a:buChar char="•"/>
              <a:defRPr sz="3400">
                <a:solidFill>
                  <a:schemeClr val="tx1"/>
                </a:solidFill>
                <a:latin typeface="Arial" charset="0"/>
              </a:defRPr>
            </a:lvl8pPr>
            <a:lvl9pPr marL="3886200" indent="-228600" algn="ctr" eaLnBrk="0" fontAlgn="base" hangingPunct="0">
              <a:spcBef>
                <a:spcPct val="20000"/>
              </a:spcBef>
              <a:spcAft>
                <a:spcPct val="0"/>
              </a:spcAft>
              <a:buChar char="•"/>
              <a:defRPr sz="3400">
                <a:solidFill>
                  <a:schemeClr val="tx1"/>
                </a:solidFill>
                <a:latin typeface="Arial" charset="0"/>
              </a:defRPr>
            </a:lvl9pPr>
          </a:lstStyle>
          <a:p>
            <a:pPr eaLnBrk="1" hangingPunct="1"/>
            <a:fld id="{37D57B53-7052-4A27-9A3E-54F944B1DC4D}" type="slidenum">
              <a:rPr lang="en-US" altLang="en-US" sz="1200" smtClean="0">
                <a:solidFill>
                  <a:srgbClr val="002060"/>
                </a:solidFill>
              </a:rPr>
              <a:pPr eaLnBrk="1" hangingPunct="1"/>
              <a:t>13</a:t>
            </a:fld>
            <a:endParaRPr lang="en-US" altLang="en-US" sz="1200">
              <a:solidFill>
                <a:srgbClr val="002060"/>
              </a:solidFill>
            </a:endParaRPr>
          </a:p>
        </p:txBody>
      </p:sp>
      <p:sp>
        <p:nvSpPr>
          <p:cNvPr id="19460"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3400">
                <a:solidFill>
                  <a:schemeClr val="tx1"/>
                </a:solidFill>
                <a:latin typeface="Arial" charset="0"/>
              </a:defRPr>
            </a:lvl1pPr>
            <a:lvl2pPr marL="742950" indent="-285750" eaLnBrk="0" hangingPunct="0">
              <a:defRPr sz="3400">
                <a:solidFill>
                  <a:schemeClr val="tx1"/>
                </a:solidFill>
                <a:latin typeface="Arial" charset="0"/>
              </a:defRPr>
            </a:lvl2pPr>
            <a:lvl3pPr marL="1143000" indent="-228600" eaLnBrk="0" hangingPunct="0">
              <a:defRPr sz="3400">
                <a:solidFill>
                  <a:schemeClr val="tx1"/>
                </a:solidFill>
                <a:latin typeface="Arial" charset="0"/>
              </a:defRPr>
            </a:lvl3pPr>
            <a:lvl4pPr marL="1600200" indent="-228600" eaLnBrk="0" hangingPunct="0">
              <a:defRPr sz="3400">
                <a:solidFill>
                  <a:schemeClr val="tx1"/>
                </a:solidFill>
                <a:latin typeface="Arial" charset="0"/>
              </a:defRPr>
            </a:lvl4pPr>
            <a:lvl5pPr marL="2057400" indent="-228600" eaLnBrk="0" hangingPunct="0">
              <a:defRPr sz="3400">
                <a:solidFill>
                  <a:schemeClr val="tx1"/>
                </a:solidFill>
                <a:latin typeface="Arial" charset="0"/>
              </a:defRPr>
            </a:lvl5pPr>
            <a:lvl6pPr marL="2514600" indent="-228600" algn="ctr" eaLnBrk="0" fontAlgn="base" hangingPunct="0">
              <a:spcBef>
                <a:spcPct val="20000"/>
              </a:spcBef>
              <a:spcAft>
                <a:spcPct val="0"/>
              </a:spcAft>
              <a:buChar char="•"/>
              <a:defRPr sz="3400">
                <a:solidFill>
                  <a:schemeClr val="tx1"/>
                </a:solidFill>
                <a:latin typeface="Arial" charset="0"/>
              </a:defRPr>
            </a:lvl6pPr>
            <a:lvl7pPr marL="2971800" indent="-228600" algn="ctr" eaLnBrk="0" fontAlgn="base" hangingPunct="0">
              <a:spcBef>
                <a:spcPct val="20000"/>
              </a:spcBef>
              <a:spcAft>
                <a:spcPct val="0"/>
              </a:spcAft>
              <a:buChar char="•"/>
              <a:defRPr sz="3400">
                <a:solidFill>
                  <a:schemeClr val="tx1"/>
                </a:solidFill>
                <a:latin typeface="Arial" charset="0"/>
              </a:defRPr>
            </a:lvl7pPr>
            <a:lvl8pPr marL="3429000" indent="-228600" algn="ctr" eaLnBrk="0" fontAlgn="base" hangingPunct="0">
              <a:spcBef>
                <a:spcPct val="20000"/>
              </a:spcBef>
              <a:spcAft>
                <a:spcPct val="0"/>
              </a:spcAft>
              <a:buChar char="•"/>
              <a:defRPr sz="3400">
                <a:solidFill>
                  <a:schemeClr val="tx1"/>
                </a:solidFill>
                <a:latin typeface="Arial" charset="0"/>
              </a:defRPr>
            </a:lvl8pPr>
            <a:lvl9pPr marL="3886200" indent="-228600" algn="ctr" eaLnBrk="0" fontAlgn="base" hangingPunct="0">
              <a:spcBef>
                <a:spcPct val="20000"/>
              </a:spcBef>
              <a:spcAft>
                <a:spcPct val="0"/>
              </a:spcAft>
              <a:buChar char="•"/>
              <a:defRPr sz="3400">
                <a:solidFill>
                  <a:schemeClr val="tx1"/>
                </a:solidFill>
                <a:latin typeface="Arial" charset="0"/>
              </a:defRPr>
            </a:lvl9pPr>
          </a:lstStyle>
          <a:p>
            <a:pPr eaLnBrk="1" hangingPunct="1"/>
            <a:r>
              <a:rPr lang="en-US" altLang="en-US" sz="1000" dirty="0">
                <a:solidFill>
                  <a:srgbClr val="000000"/>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7941591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603375" y="685800"/>
            <a:ext cx="2516187" cy="5087938"/>
            <a:chOff x="210" y="718"/>
            <a:chExt cx="1585" cy="3205"/>
          </a:xfrm>
        </p:grpSpPr>
        <p:grpSp>
          <p:nvGrpSpPr>
            <p:cNvPr id="3" name="Group 3"/>
            <p:cNvGrpSpPr>
              <a:grpSpLocks/>
            </p:cNvGrpSpPr>
            <p:nvPr/>
          </p:nvGrpSpPr>
          <p:grpSpPr bwMode="auto">
            <a:xfrm>
              <a:off x="210" y="718"/>
              <a:ext cx="1585" cy="3205"/>
              <a:chOff x="210" y="718"/>
              <a:chExt cx="1585" cy="3205"/>
            </a:xfrm>
          </p:grpSpPr>
          <p:sp>
            <p:nvSpPr>
              <p:cNvPr id="22596" name="Rectangle 4"/>
              <p:cNvSpPr>
                <a:spLocks noChangeArrowheads="1"/>
              </p:cNvSpPr>
              <p:nvPr/>
            </p:nvSpPr>
            <p:spPr bwMode="auto">
              <a:xfrm>
                <a:off x="958" y="3557"/>
                <a:ext cx="732" cy="366"/>
              </a:xfrm>
              <a:prstGeom prst="rect">
                <a:avLst/>
              </a:prstGeom>
              <a:noFill/>
              <a:ln w="9525">
                <a:noFill/>
                <a:miter lim="800000"/>
                <a:headEnd/>
                <a:tailEnd/>
              </a:ln>
            </p:spPr>
            <p:txBody>
              <a:bodyPr lIns="0" rIns="22860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3000</a:t>
                </a:r>
              </a:p>
            </p:txBody>
          </p:sp>
          <p:sp>
            <p:nvSpPr>
              <p:cNvPr id="22597" name="Rectangle 5"/>
              <p:cNvSpPr>
                <a:spLocks noChangeArrowheads="1"/>
              </p:cNvSpPr>
              <p:nvPr/>
            </p:nvSpPr>
            <p:spPr bwMode="auto">
              <a:xfrm>
                <a:off x="210" y="3557"/>
                <a:ext cx="748" cy="366"/>
              </a:xfrm>
              <a:prstGeom prst="rect">
                <a:avLst/>
              </a:prstGeom>
              <a:noFill/>
              <a:ln w="9525">
                <a:noFill/>
                <a:miter lim="800000"/>
                <a:headEnd/>
                <a:tailEnd/>
              </a:ln>
            </p:spPr>
            <p:txBody>
              <a:bodyPr rIns="0" anchor="ctr"/>
              <a:lstStyle/>
              <a:p>
                <a:pPr algn="ctr">
                  <a:lnSpc>
                    <a:spcPct val="105000"/>
                  </a:lnSpc>
                  <a:spcBef>
                    <a:spcPct val="45000"/>
                  </a:spcBef>
                  <a:buClr>
                    <a:srgbClr val="00B85C"/>
                  </a:buClr>
                  <a:buSzPct val="120000"/>
                  <a:buFont typeface="Wingdings" pitchFamily="2" charset="2"/>
                  <a:buNone/>
                </a:pPr>
                <a:r>
                  <a:rPr lang="en-US" sz="2400">
                    <a:latin typeface="Arial"/>
                    <a:cs typeface="Arial"/>
                  </a:rPr>
                  <a:t>5</a:t>
                </a:r>
              </a:p>
            </p:txBody>
          </p:sp>
          <p:sp>
            <p:nvSpPr>
              <p:cNvPr id="22598" name="Rectangle 6"/>
              <p:cNvSpPr>
                <a:spLocks noChangeArrowheads="1"/>
              </p:cNvSpPr>
              <p:nvPr/>
            </p:nvSpPr>
            <p:spPr bwMode="auto">
              <a:xfrm>
                <a:off x="958" y="3191"/>
                <a:ext cx="732" cy="366"/>
              </a:xfrm>
              <a:prstGeom prst="rect">
                <a:avLst/>
              </a:prstGeom>
              <a:noFill/>
              <a:ln w="9525">
                <a:noFill/>
                <a:miter lim="800000"/>
                <a:headEnd/>
                <a:tailEnd/>
              </a:ln>
            </p:spPr>
            <p:txBody>
              <a:bodyPr lIns="0" rIns="22860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2800</a:t>
                </a:r>
              </a:p>
            </p:txBody>
          </p:sp>
          <p:sp>
            <p:nvSpPr>
              <p:cNvPr id="22599" name="Rectangle 7"/>
              <p:cNvSpPr>
                <a:spLocks noChangeArrowheads="1"/>
              </p:cNvSpPr>
              <p:nvPr/>
            </p:nvSpPr>
            <p:spPr bwMode="auto">
              <a:xfrm>
                <a:off x="210" y="3191"/>
                <a:ext cx="748" cy="366"/>
              </a:xfrm>
              <a:prstGeom prst="rect">
                <a:avLst/>
              </a:prstGeom>
              <a:noFill/>
              <a:ln w="9525">
                <a:noFill/>
                <a:miter lim="800000"/>
                <a:headEnd/>
                <a:tailEnd/>
              </a:ln>
            </p:spPr>
            <p:txBody>
              <a:bodyPr rIns="0" anchor="ctr"/>
              <a:lstStyle/>
              <a:p>
                <a:pPr algn="ctr">
                  <a:lnSpc>
                    <a:spcPct val="105000"/>
                  </a:lnSpc>
                  <a:spcBef>
                    <a:spcPct val="45000"/>
                  </a:spcBef>
                  <a:buClr>
                    <a:srgbClr val="00B85C"/>
                  </a:buClr>
                  <a:buSzPct val="120000"/>
                  <a:buFont typeface="Wingdings" pitchFamily="2" charset="2"/>
                  <a:buNone/>
                </a:pPr>
                <a:r>
                  <a:rPr lang="en-US" sz="2400">
                    <a:latin typeface="Arial"/>
                    <a:cs typeface="Arial"/>
                  </a:rPr>
                  <a:t>4</a:t>
                </a:r>
              </a:p>
            </p:txBody>
          </p:sp>
          <p:sp>
            <p:nvSpPr>
              <p:cNvPr id="22600" name="Rectangle 8"/>
              <p:cNvSpPr>
                <a:spLocks noChangeArrowheads="1"/>
              </p:cNvSpPr>
              <p:nvPr/>
            </p:nvSpPr>
            <p:spPr bwMode="auto">
              <a:xfrm>
                <a:off x="958" y="2788"/>
                <a:ext cx="732" cy="403"/>
              </a:xfrm>
              <a:prstGeom prst="rect">
                <a:avLst/>
              </a:prstGeom>
              <a:noFill/>
              <a:ln w="9525">
                <a:noFill/>
                <a:miter lim="800000"/>
                <a:headEnd/>
                <a:tailEnd/>
              </a:ln>
            </p:spPr>
            <p:txBody>
              <a:bodyPr lIns="0" rIns="22860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2400</a:t>
                </a:r>
              </a:p>
            </p:txBody>
          </p:sp>
          <p:sp>
            <p:nvSpPr>
              <p:cNvPr id="22601" name="Rectangle 9"/>
              <p:cNvSpPr>
                <a:spLocks noChangeArrowheads="1"/>
              </p:cNvSpPr>
              <p:nvPr/>
            </p:nvSpPr>
            <p:spPr bwMode="auto">
              <a:xfrm>
                <a:off x="210" y="2788"/>
                <a:ext cx="748" cy="403"/>
              </a:xfrm>
              <a:prstGeom prst="rect">
                <a:avLst/>
              </a:prstGeom>
              <a:noFill/>
              <a:ln w="9525">
                <a:noFill/>
                <a:miter lim="800000"/>
                <a:headEnd/>
                <a:tailEnd/>
              </a:ln>
            </p:spPr>
            <p:txBody>
              <a:bodyPr rIns="0" anchor="ctr"/>
              <a:lstStyle/>
              <a:p>
                <a:pPr algn="ctr">
                  <a:lnSpc>
                    <a:spcPct val="105000"/>
                  </a:lnSpc>
                  <a:spcBef>
                    <a:spcPct val="45000"/>
                  </a:spcBef>
                  <a:buClr>
                    <a:srgbClr val="00B85C"/>
                  </a:buClr>
                  <a:buSzPct val="120000"/>
                  <a:buFont typeface="Wingdings" pitchFamily="2" charset="2"/>
                  <a:buNone/>
                </a:pPr>
                <a:r>
                  <a:rPr lang="en-US" sz="2400">
                    <a:latin typeface="Arial"/>
                    <a:cs typeface="Arial"/>
                  </a:rPr>
                  <a:t>3</a:t>
                </a:r>
              </a:p>
            </p:txBody>
          </p:sp>
          <p:sp>
            <p:nvSpPr>
              <p:cNvPr id="22602" name="Rectangle 10"/>
              <p:cNvSpPr>
                <a:spLocks noChangeArrowheads="1"/>
              </p:cNvSpPr>
              <p:nvPr/>
            </p:nvSpPr>
            <p:spPr bwMode="auto">
              <a:xfrm>
                <a:off x="958" y="2376"/>
                <a:ext cx="732" cy="412"/>
              </a:xfrm>
              <a:prstGeom prst="rect">
                <a:avLst/>
              </a:prstGeom>
              <a:noFill/>
              <a:ln w="9525">
                <a:noFill/>
                <a:miter lim="800000"/>
                <a:headEnd/>
                <a:tailEnd/>
              </a:ln>
            </p:spPr>
            <p:txBody>
              <a:bodyPr lIns="0" rIns="22860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1800</a:t>
                </a:r>
              </a:p>
            </p:txBody>
          </p:sp>
          <p:sp>
            <p:nvSpPr>
              <p:cNvPr id="22603" name="Rectangle 11"/>
              <p:cNvSpPr>
                <a:spLocks noChangeArrowheads="1"/>
              </p:cNvSpPr>
              <p:nvPr/>
            </p:nvSpPr>
            <p:spPr bwMode="auto">
              <a:xfrm>
                <a:off x="210" y="2376"/>
                <a:ext cx="748" cy="412"/>
              </a:xfrm>
              <a:prstGeom prst="rect">
                <a:avLst/>
              </a:prstGeom>
              <a:noFill/>
              <a:ln w="9525">
                <a:noFill/>
                <a:miter lim="800000"/>
                <a:headEnd/>
                <a:tailEnd/>
              </a:ln>
            </p:spPr>
            <p:txBody>
              <a:bodyPr rIns="0" anchor="ctr"/>
              <a:lstStyle/>
              <a:p>
                <a:pPr algn="ctr">
                  <a:lnSpc>
                    <a:spcPct val="105000"/>
                  </a:lnSpc>
                  <a:spcBef>
                    <a:spcPct val="45000"/>
                  </a:spcBef>
                  <a:buClr>
                    <a:srgbClr val="00B85C"/>
                  </a:buClr>
                  <a:buSzPct val="120000"/>
                  <a:buFont typeface="Wingdings" pitchFamily="2" charset="2"/>
                  <a:buNone/>
                </a:pPr>
                <a:r>
                  <a:rPr lang="en-US" sz="2400">
                    <a:latin typeface="Arial"/>
                    <a:cs typeface="Arial"/>
                  </a:rPr>
                  <a:t>2</a:t>
                </a:r>
              </a:p>
            </p:txBody>
          </p:sp>
          <p:sp>
            <p:nvSpPr>
              <p:cNvPr id="22604" name="Rectangle 12"/>
              <p:cNvSpPr>
                <a:spLocks noChangeArrowheads="1"/>
              </p:cNvSpPr>
              <p:nvPr/>
            </p:nvSpPr>
            <p:spPr bwMode="auto">
              <a:xfrm>
                <a:off x="958" y="1973"/>
                <a:ext cx="732" cy="403"/>
              </a:xfrm>
              <a:prstGeom prst="rect">
                <a:avLst/>
              </a:prstGeom>
              <a:noFill/>
              <a:ln w="9525">
                <a:noFill/>
                <a:miter lim="800000"/>
                <a:headEnd/>
                <a:tailEnd/>
              </a:ln>
            </p:spPr>
            <p:txBody>
              <a:bodyPr lIns="0" rIns="22860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1000</a:t>
                </a:r>
              </a:p>
            </p:txBody>
          </p:sp>
          <p:sp>
            <p:nvSpPr>
              <p:cNvPr id="22605" name="Rectangle 13"/>
              <p:cNvSpPr>
                <a:spLocks noChangeArrowheads="1"/>
              </p:cNvSpPr>
              <p:nvPr/>
            </p:nvSpPr>
            <p:spPr bwMode="auto">
              <a:xfrm>
                <a:off x="210" y="1973"/>
                <a:ext cx="748" cy="403"/>
              </a:xfrm>
              <a:prstGeom prst="rect">
                <a:avLst/>
              </a:prstGeom>
              <a:noFill/>
              <a:ln w="9525">
                <a:noFill/>
                <a:miter lim="800000"/>
                <a:headEnd/>
                <a:tailEnd/>
              </a:ln>
            </p:spPr>
            <p:txBody>
              <a:bodyPr rIns="0" anchor="ctr"/>
              <a:lstStyle/>
              <a:p>
                <a:pPr algn="ctr">
                  <a:lnSpc>
                    <a:spcPct val="105000"/>
                  </a:lnSpc>
                  <a:spcBef>
                    <a:spcPct val="45000"/>
                  </a:spcBef>
                  <a:buClr>
                    <a:srgbClr val="00B85C"/>
                  </a:buClr>
                  <a:buSzPct val="120000"/>
                  <a:buFont typeface="Wingdings" pitchFamily="2" charset="2"/>
                  <a:buNone/>
                </a:pPr>
                <a:r>
                  <a:rPr lang="en-US" sz="2400">
                    <a:latin typeface="Arial"/>
                    <a:cs typeface="Arial"/>
                  </a:rPr>
                  <a:t>1</a:t>
                </a:r>
              </a:p>
            </p:txBody>
          </p:sp>
          <p:sp>
            <p:nvSpPr>
              <p:cNvPr id="22606" name="Rectangle 14"/>
              <p:cNvSpPr>
                <a:spLocks noChangeArrowheads="1"/>
              </p:cNvSpPr>
              <p:nvPr/>
            </p:nvSpPr>
            <p:spPr bwMode="auto">
              <a:xfrm>
                <a:off x="958" y="1545"/>
                <a:ext cx="732" cy="428"/>
              </a:xfrm>
              <a:prstGeom prst="rect">
                <a:avLst/>
              </a:prstGeom>
              <a:noFill/>
              <a:ln w="9525">
                <a:noFill/>
                <a:miter lim="800000"/>
                <a:headEnd/>
                <a:tailEnd/>
              </a:ln>
            </p:spPr>
            <p:txBody>
              <a:bodyPr lIns="0" rIns="22860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0</a:t>
                </a:r>
              </a:p>
            </p:txBody>
          </p:sp>
          <p:sp>
            <p:nvSpPr>
              <p:cNvPr id="22607" name="Rectangle 15"/>
              <p:cNvSpPr>
                <a:spLocks noChangeArrowheads="1"/>
              </p:cNvSpPr>
              <p:nvPr/>
            </p:nvSpPr>
            <p:spPr bwMode="auto">
              <a:xfrm>
                <a:off x="210" y="1545"/>
                <a:ext cx="748" cy="428"/>
              </a:xfrm>
              <a:prstGeom prst="rect">
                <a:avLst/>
              </a:prstGeom>
              <a:noFill/>
              <a:ln w="9525">
                <a:noFill/>
                <a:miter lim="800000"/>
                <a:headEnd/>
                <a:tailEnd/>
              </a:ln>
            </p:spPr>
            <p:txBody>
              <a:bodyPr rIns="0" anchor="ctr"/>
              <a:lstStyle/>
              <a:p>
                <a:pPr algn="ctr">
                  <a:lnSpc>
                    <a:spcPct val="105000"/>
                  </a:lnSpc>
                  <a:spcBef>
                    <a:spcPct val="45000"/>
                  </a:spcBef>
                  <a:buClr>
                    <a:srgbClr val="00B85C"/>
                  </a:buClr>
                  <a:buSzPct val="120000"/>
                  <a:buFont typeface="Wingdings" pitchFamily="2" charset="2"/>
                  <a:buNone/>
                </a:pPr>
                <a:r>
                  <a:rPr lang="en-US" sz="2400">
                    <a:latin typeface="Arial"/>
                    <a:cs typeface="Arial"/>
                  </a:rPr>
                  <a:t>0</a:t>
                </a:r>
              </a:p>
            </p:txBody>
          </p:sp>
          <p:sp>
            <p:nvSpPr>
              <p:cNvPr id="22608" name="Rectangle 16"/>
              <p:cNvSpPr>
                <a:spLocks noChangeArrowheads="1"/>
              </p:cNvSpPr>
              <p:nvPr/>
            </p:nvSpPr>
            <p:spPr bwMode="auto">
              <a:xfrm>
                <a:off x="958" y="718"/>
                <a:ext cx="837" cy="827"/>
              </a:xfrm>
              <a:prstGeom prst="rect">
                <a:avLst/>
              </a:prstGeom>
              <a:noFill/>
              <a:ln w="9525">
                <a:noFill/>
                <a:miter lim="800000"/>
                <a:headEnd/>
                <a:tailEnd/>
              </a:ln>
            </p:spPr>
            <p:txBody>
              <a:bodyPr lIns="0" rIns="0" anchor="ctr"/>
              <a:lstStyle/>
              <a:p>
                <a:pPr algn="ctr">
                  <a:lnSpc>
                    <a:spcPct val="105000"/>
                  </a:lnSpc>
                  <a:spcBef>
                    <a:spcPct val="45000"/>
                  </a:spcBef>
                  <a:buClr>
                    <a:srgbClr val="00B85C"/>
                  </a:buClr>
                  <a:buSzPct val="120000"/>
                  <a:buFont typeface="Wingdings" pitchFamily="2" charset="2"/>
                  <a:buNone/>
                </a:pPr>
                <a:r>
                  <a:rPr lang="en-US" sz="2400" b="1" i="1">
                    <a:latin typeface="Arial"/>
                    <a:cs typeface="Arial"/>
                  </a:rPr>
                  <a:t>Q</a:t>
                </a:r>
                <a:r>
                  <a:rPr lang="en-US" sz="2400">
                    <a:latin typeface="Arial"/>
                    <a:cs typeface="Arial"/>
                  </a:rPr>
                  <a:t>  </a:t>
                </a:r>
                <a:r>
                  <a:rPr lang="en-US" sz="2200">
                    <a:latin typeface="Arial"/>
                    <a:cs typeface="Arial"/>
                  </a:rPr>
                  <a:t>(bushels </a:t>
                </a:r>
                <a:br>
                  <a:rPr lang="en-US" sz="2200">
                    <a:latin typeface="Arial"/>
                    <a:cs typeface="Arial"/>
                  </a:rPr>
                </a:br>
                <a:r>
                  <a:rPr lang="en-US" sz="2200">
                    <a:latin typeface="Arial"/>
                    <a:cs typeface="Arial"/>
                  </a:rPr>
                  <a:t>of wheat)</a:t>
                </a:r>
              </a:p>
            </p:txBody>
          </p:sp>
          <p:sp>
            <p:nvSpPr>
              <p:cNvPr id="22609" name="Rectangle 17"/>
              <p:cNvSpPr>
                <a:spLocks noChangeArrowheads="1"/>
              </p:cNvSpPr>
              <p:nvPr/>
            </p:nvSpPr>
            <p:spPr bwMode="auto">
              <a:xfrm>
                <a:off x="210" y="718"/>
                <a:ext cx="748" cy="827"/>
              </a:xfrm>
              <a:prstGeom prst="rect">
                <a:avLst/>
              </a:prstGeom>
              <a:noFill/>
              <a:ln w="9525">
                <a:noFill/>
                <a:miter lim="800000"/>
                <a:headEnd/>
                <a:tailEnd/>
              </a:ln>
            </p:spPr>
            <p:txBody>
              <a:bodyPr lIns="0" rIns="0" anchor="ctr"/>
              <a:lstStyle/>
              <a:p>
                <a:pPr algn="ctr">
                  <a:lnSpc>
                    <a:spcPct val="105000"/>
                  </a:lnSpc>
                  <a:spcBef>
                    <a:spcPct val="45000"/>
                  </a:spcBef>
                  <a:buClr>
                    <a:srgbClr val="00B85C"/>
                  </a:buClr>
                  <a:buSzPct val="120000"/>
                  <a:buFont typeface="Wingdings" pitchFamily="2" charset="2"/>
                  <a:buNone/>
                </a:pPr>
                <a:r>
                  <a:rPr lang="en-US" sz="2400" b="1" i="1">
                    <a:latin typeface="Arial"/>
                    <a:cs typeface="Arial"/>
                  </a:rPr>
                  <a:t>L</a:t>
                </a:r>
                <a:br>
                  <a:rPr lang="en-US" sz="2400">
                    <a:latin typeface="Arial"/>
                    <a:cs typeface="Arial"/>
                  </a:rPr>
                </a:br>
                <a:r>
                  <a:rPr lang="en-US" sz="2200">
                    <a:latin typeface="Arial"/>
                    <a:cs typeface="Arial"/>
                  </a:rPr>
                  <a:t>(no. of workers)</a:t>
                </a:r>
              </a:p>
            </p:txBody>
          </p:sp>
        </p:grpSp>
        <p:sp>
          <p:nvSpPr>
            <p:cNvPr id="22595" name="Line 18"/>
            <p:cNvSpPr>
              <a:spLocks noChangeShapeType="1"/>
            </p:cNvSpPr>
            <p:nvPr/>
          </p:nvSpPr>
          <p:spPr bwMode="auto">
            <a:xfrm>
              <a:off x="216" y="1553"/>
              <a:ext cx="1541" cy="0"/>
            </a:xfrm>
            <a:prstGeom prst="line">
              <a:avLst/>
            </a:prstGeom>
            <a:noFill/>
            <a:ln w="9525">
              <a:solidFill>
                <a:schemeClr val="tx1"/>
              </a:solidFill>
              <a:round/>
              <a:headEnd/>
              <a:tailEnd/>
            </a:ln>
          </p:spPr>
          <p:txBody>
            <a:bodyPr/>
            <a:lstStyle/>
            <a:p>
              <a:endParaRPr lang="en-US">
                <a:latin typeface="Arial"/>
                <a:cs typeface="Arial"/>
              </a:endParaRPr>
            </a:p>
          </p:txBody>
        </p:sp>
      </p:grpSp>
      <p:sp>
        <p:nvSpPr>
          <p:cNvPr id="22533" name="Rectangle 19"/>
          <p:cNvSpPr>
            <a:spLocks noGrp="1" noChangeArrowheads="1"/>
          </p:cNvSpPr>
          <p:nvPr>
            <p:ph type="title"/>
          </p:nvPr>
        </p:nvSpPr>
        <p:spPr/>
        <p:txBody>
          <a:bodyPr>
            <a:normAutofit fontScale="90000"/>
          </a:bodyPr>
          <a:lstStyle/>
          <a:p>
            <a:pPr eaLnBrk="1" hangingPunct="1"/>
            <a:r>
              <a:rPr lang="en-US" sz="3200" b="1" dirty="0"/>
              <a:t>EXAMPLE 1</a:t>
            </a:r>
            <a:r>
              <a:rPr lang="en-US" sz="3200" dirty="0"/>
              <a:t>:</a:t>
            </a:r>
            <a:r>
              <a:rPr lang="en-US" sz="3600" dirty="0"/>
              <a:t>  Total &amp; Marginal Product</a:t>
            </a:r>
          </a:p>
        </p:txBody>
      </p:sp>
      <p:sp>
        <p:nvSpPr>
          <p:cNvPr id="74772" name="Rectangle 20"/>
          <p:cNvSpPr>
            <a:spLocks noChangeArrowheads="1"/>
          </p:cNvSpPr>
          <p:nvPr/>
        </p:nvSpPr>
        <p:spPr bwMode="auto">
          <a:xfrm>
            <a:off x="6637337" y="4913313"/>
            <a:ext cx="927100" cy="581025"/>
          </a:xfrm>
          <a:prstGeom prst="rect">
            <a:avLst/>
          </a:prstGeom>
          <a:noFill/>
          <a:ln w="9525">
            <a:noFill/>
            <a:miter lim="800000"/>
            <a:headEnd/>
            <a:tailEnd/>
          </a:ln>
        </p:spPr>
        <p:txBody>
          <a:bodyPr lIns="0" rIns="22860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200</a:t>
            </a:r>
          </a:p>
        </p:txBody>
      </p:sp>
      <p:sp>
        <p:nvSpPr>
          <p:cNvPr id="74773" name="Rectangle 21"/>
          <p:cNvSpPr>
            <a:spLocks noChangeArrowheads="1"/>
          </p:cNvSpPr>
          <p:nvPr/>
        </p:nvSpPr>
        <p:spPr bwMode="auto">
          <a:xfrm>
            <a:off x="6637337" y="4273550"/>
            <a:ext cx="927100" cy="639763"/>
          </a:xfrm>
          <a:prstGeom prst="rect">
            <a:avLst/>
          </a:prstGeom>
          <a:noFill/>
          <a:ln w="9525">
            <a:noFill/>
            <a:miter lim="800000"/>
            <a:headEnd/>
            <a:tailEnd/>
          </a:ln>
        </p:spPr>
        <p:txBody>
          <a:bodyPr lIns="0" rIns="22860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400</a:t>
            </a:r>
          </a:p>
        </p:txBody>
      </p:sp>
      <p:sp>
        <p:nvSpPr>
          <p:cNvPr id="74774" name="Rectangle 22"/>
          <p:cNvSpPr>
            <a:spLocks noChangeArrowheads="1"/>
          </p:cNvSpPr>
          <p:nvPr/>
        </p:nvSpPr>
        <p:spPr bwMode="auto">
          <a:xfrm>
            <a:off x="6637337" y="3619500"/>
            <a:ext cx="927100" cy="654050"/>
          </a:xfrm>
          <a:prstGeom prst="rect">
            <a:avLst/>
          </a:prstGeom>
          <a:noFill/>
          <a:ln w="9525">
            <a:noFill/>
            <a:miter lim="800000"/>
            <a:headEnd/>
            <a:tailEnd/>
          </a:ln>
        </p:spPr>
        <p:txBody>
          <a:bodyPr lIns="0" rIns="22860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600</a:t>
            </a:r>
          </a:p>
        </p:txBody>
      </p:sp>
      <p:sp>
        <p:nvSpPr>
          <p:cNvPr id="74775" name="Rectangle 23"/>
          <p:cNvSpPr>
            <a:spLocks noChangeArrowheads="1"/>
          </p:cNvSpPr>
          <p:nvPr/>
        </p:nvSpPr>
        <p:spPr bwMode="auto">
          <a:xfrm>
            <a:off x="6637337" y="2979738"/>
            <a:ext cx="927100" cy="639762"/>
          </a:xfrm>
          <a:prstGeom prst="rect">
            <a:avLst/>
          </a:prstGeom>
          <a:noFill/>
          <a:ln w="9525">
            <a:noFill/>
            <a:miter lim="800000"/>
            <a:headEnd/>
            <a:tailEnd/>
          </a:ln>
        </p:spPr>
        <p:txBody>
          <a:bodyPr lIns="0" rIns="22860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800</a:t>
            </a:r>
          </a:p>
        </p:txBody>
      </p:sp>
      <p:sp>
        <p:nvSpPr>
          <p:cNvPr id="74776" name="Rectangle 24"/>
          <p:cNvSpPr>
            <a:spLocks noChangeArrowheads="1"/>
          </p:cNvSpPr>
          <p:nvPr/>
        </p:nvSpPr>
        <p:spPr bwMode="auto">
          <a:xfrm>
            <a:off x="6637337" y="2300288"/>
            <a:ext cx="927100" cy="679450"/>
          </a:xfrm>
          <a:prstGeom prst="rect">
            <a:avLst/>
          </a:prstGeom>
          <a:noFill/>
          <a:ln w="9525">
            <a:noFill/>
            <a:miter lim="800000"/>
            <a:headEnd/>
            <a:tailEnd/>
          </a:ln>
        </p:spPr>
        <p:txBody>
          <a:bodyPr lIns="0" rIns="22860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1000</a:t>
            </a:r>
          </a:p>
        </p:txBody>
      </p:sp>
      <p:sp>
        <p:nvSpPr>
          <p:cNvPr id="22539" name="Rectangle 25"/>
          <p:cNvSpPr>
            <a:spLocks noChangeArrowheads="1"/>
          </p:cNvSpPr>
          <p:nvPr/>
        </p:nvSpPr>
        <p:spPr bwMode="auto">
          <a:xfrm>
            <a:off x="6529387" y="858838"/>
            <a:ext cx="927100" cy="1312862"/>
          </a:xfrm>
          <a:prstGeom prst="rect">
            <a:avLst/>
          </a:prstGeom>
          <a:noFill/>
          <a:ln w="9525">
            <a:noFill/>
            <a:miter lim="800000"/>
            <a:headEnd/>
            <a:tailEnd/>
          </a:ln>
        </p:spPr>
        <p:txBody>
          <a:bodyPr lIns="0" rIns="0" anchor="ctr"/>
          <a:lstStyle/>
          <a:p>
            <a:pPr algn="ctr">
              <a:lnSpc>
                <a:spcPct val="105000"/>
              </a:lnSpc>
              <a:spcBef>
                <a:spcPct val="45000"/>
              </a:spcBef>
              <a:buClr>
                <a:srgbClr val="00B85C"/>
              </a:buClr>
              <a:buSzPct val="120000"/>
              <a:buFont typeface="Wingdings" pitchFamily="2" charset="2"/>
              <a:buNone/>
            </a:pPr>
            <a:r>
              <a:rPr lang="en-US" sz="2400" i="1">
                <a:latin typeface="Arial"/>
                <a:cs typeface="Arial"/>
              </a:rPr>
              <a:t>MPL</a:t>
            </a:r>
          </a:p>
        </p:txBody>
      </p:sp>
      <p:sp>
        <p:nvSpPr>
          <p:cNvPr id="22540" name="Line 26"/>
          <p:cNvSpPr>
            <a:spLocks noChangeShapeType="1"/>
          </p:cNvSpPr>
          <p:nvPr/>
        </p:nvSpPr>
        <p:spPr bwMode="auto">
          <a:xfrm>
            <a:off x="3990975" y="685800"/>
            <a:ext cx="0" cy="1312863"/>
          </a:xfrm>
          <a:prstGeom prst="line">
            <a:avLst/>
          </a:prstGeom>
          <a:noFill/>
          <a:ln w="28575" cap="sq">
            <a:noFill/>
            <a:round/>
            <a:headEnd/>
            <a:tailEnd/>
          </a:ln>
        </p:spPr>
        <p:txBody>
          <a:bodyPr/>
          <a:lstStyle/>
          <a:p>
            <a:endParaRPr lang="en-US">
              <a:latin typeface="Arial"/>
              <a:cs typeface="Arial"/>
            </a:endParaRPr>
          </a:p>
        </p:txBody>
      </p:sp>
      <p:sp>
        <p:nvSpPr>
          <p:cNvPr id="22541" name="Line 27"/>
          <p:cNvSpPr>
            <a:spLocks noChangeShapeType="1"/>
          </p:cNvSpPr>
          <p:nvPr/>
        </p:nvSpPr>
        <p:spPr bwMode="auto">
          <a:xfrm>
            <a:off x="1735137" y="685800"/>
            <a:ext cx="1328738" cy="0"/>
          </a:xfrm>
          <a:prstGeom prst="line">
            <a:avLst/>
          </a:prstGeom>
          <a:noFill/>
          <a:ln w="28575" cap="sq">
            <a:noFill/>
            <a:round/>
            <a:headEnd/>
            <a:tailEnd/>
          </a:ln>
        </p:spPr>
        <p:txBody>
          <a:bodyPr/>
          <a:lstStyle/>
          <a:p>
            <a:endParaRPr lang="en-US">
              <a:latin typeface="Arial"/>
              <a:cs typeface="Arial"/>
            </a:endParaRPr>
          </a:p>
        </p:txBody>
      </p:sp>
      <p:sp>
        <p:nvSpPr>
          <p:cNvPr id="22542" name="Line 28"/>
          <p:cNvSpPr>
            <a:spLocks noChangeShapeType="1"/>
          </p:cNvSpPr>
          <p:nvPr/>
        </p:nvSpPr>
        <p:spPr bwMode="auto">
          <a:xfrm>
            <a:off x="547687" y="1998663"/>
            <a:ext cx="0" cy="679450"/>
          </a:xfrm>
          <a:prstGeom prst="line">
            <a:avLst/>
          </a:prstGeom>
          <a:noFill/>
          <a:ln w="28575" cap="sq">
            <a:noFill/>
            <a:round/>
            <a:headEnd/>
            <a:tailEnd/>
          </a:ln>
        </p:spPr>
        <p:txBody>
          <a:bodyPr/>
          <a:lstStyle/>
          <a:p>
            <a:endParaRPr lang="en-US">
              <a:latin typeface="Arial"/>
              <a:cs typeface="Arial"/>
            </a:endParaRPr>
          </a:p>
        </p:txBody>
      </p:sp>
      <p:sp>
        <p:nvSpPr>
          <p:cNvPr id="22543" name="Line 29"/>
          <p:cNvSpPr>
            <a:spLocks noChangeShapeType="1"/>
          </p:cNvSpPr>
          <p:nvPr/>
        </p:nvSpPr>
        <p:spPr bwMode="auto">
          <a:xfrm>
            <a:off x="3063875" y="685800"/>
            <a:ext cx="927100" cy="0"/>
          </a:xfrm>
          <a:prstGeom prst="line">
            <a:avLst/>
          </a:prstGeom>
          <a:noFill/>
          <a:ln w="28575" cap="sq">
            <a:noFill/>
            <a:round/>
            <a:headEnd/>
            <a:tailEnd/>
          </a:ln>
        </p:spPr>
        <p:txBody>
          <a:bodyPr/>
          <a:lstStyle/>
          <a:p>
            <a:endParaRPr lang="en-US">
              <a:latin typeface="Arial"/>
              <a:cs typeface="Arial"/>
            </a:endParaRPr>
          </a:p>
        </p:txBody>
      </p:sp>
      <p:sp>
        <p:nvSpPr>
          <p:cNvPr id="22544" name="Line 30"/>
          <p:cNvSpPr>
            <a:spLocks noChangeShapeType="1"/>
          </p:cNvSpPr>
          <p:nvPr/>
        </p:nvSpPr>
        <p:spPr bwMode="auto">
          <a:xfrm>
            <a:off x="3990975" y="1998663"/>
            <a:ext cx="0" cy="679450"/>
          </a:xfrm>
          <a:prstGeom prst="line">
            <a:avLst/>
          </a:prstGeom>
          <a:noFill/>
          <a:ln w="28575" cap="sq">
            <a:noFill/>
            <a:round/>
            <a:headEnd/>
            <a:tailEnd/>
          </a:ln>
        </p:spPr>
        <p:txBody>
          <a:bodyPr/>
          <a:lstStyle/>
          <a:p>
            <a:endParaRPr lang="en-US">
              <a:latin typeface="Arial"/>
              <a:cs typeface="Arial"/>
            </a:endParaRPr>
          </a:p>
        </p:txBody>
      </p:sp>
      <p:sp>
        <p:nvSpPr>
          <p:cNvPr id="22545" name="Line 31"/>
          <p:cNvSpPr>
            <a:spLocks noChangeShapeType="1"/>
          </p:cNvSpPr>
          <p:nvPr/>
        </p:nvSpPr>
        <p:spPr bwMode="auto">
          <a:xfrm>
            <a:off x="547687" y="2678113"/>
            <a:ext cx="0" cy="639762"/>
          </a:xfrm>
          <a:prstGeom prst="line">
            <a:avLst/>
          </a:prstGeom>
          <a:noFill/>
          <a:ln w="28575" cap="sq">
            <a:noFill/>
            <a:round/>
            <a:headEnd/>
            <a:tailEnd/>
          </a:ln>
        </p:spPr>
        <p:txBody>
          <a:bodyPr/>
          <a:lstStyle/>
          <a:p>
            <a:endParaRPr lang="en-US">
              <a:latin typeface="Arial"/>
              <a:cs typeface="Arial"/>
            </a:endParaRPr>
          </a:p>
        </p:txBody>
      </p:sp>
      <p:sp>
        <p:nvSpPr>
          <p:cNvPr id="22546" name="Line 32"/>
          <p:cNvSpPr>
            <a:spLocks noChangeShapeType="1"/>
          </p:cNvSpPr>
          <p:nvPr/>
        </p:nvSpPr>
        <p:spPr bwMode="auto">
          <a:xfrm>
            <a:off x="3990975" y="2678113"/>
            <a:ext cx="0" cy="639762"/>
          </a:xfrm>
          <a:prstGeom prst="line">
            <a:avLst/>
          </a:prstGeom>
          <a:noFill/>
          <a:ln w="28575" cap="sq">
            <a:noFill/>
            <a:round/>
            <a:headEnd/>
            <a:tailEnd/>
          </a:ln>
        </p:spPr>
        <p:txBody>
          <a:bodyPr/>
          <a:lstStyle/>
          <a:p>
            <a:endParaRPr lang="en-US">
              <a:latin typeface="Arial"/>
              <a:cs typeface="Arial"/>
            </a:endParaRPr>
          </a:p>
        </p:txBody>
      </p:sp>
      <p:sp>
        <p:nvSpPr>
          <p:cNvPr id="22547" name="Line 33"/>
          <p:cNvSpPr>
            <a:spLocks noChangeShapeType="1"/>
          </p:cNvSpPr>
          <p:nvPr/>
        </p:nvSpPr>
        <p:spPr bwMode="auto">
          <a:xfrm>
            <a:off x="547687" y="3317875"/>
            <a:ext cx="0" cy="654050"/>
          </a:xfrm>
          <a:prstGeom prst="line">
            <a:avLst/>
          </a:prstGeom>
          <a:noFill/>
          <a:ln w="28575" cap="sq">
            <a:noFill/>
            <a:round/>
            <a:headEnd/>
            <a:tailEnd/>
          </a:ln>
        </p:spPr>
        <p:txBody>
          <a:bodyPr/>
          <a:lstStyle/>
          <a:p>
            <a:endParaRPr lang="en-US">
              <a:latin typeface="Arial"/>
              <a:cs typeface="Arial"/>
            </a:endParaRPr>
          </a:p>
        </p:txBody>
      </p:sp>
      <p:sp>
        <p:nvSpPr>
          <p:cNvPr id="22548" name="Line 34"/>
          <p:cNvSpPr>
            <a:spLocks noChangeShapeType="1"/>
          </p:cNvSpPr>
          <p:nvPr/>
        </p:nvSpPr>
        <p:spPr bwMode="auto">
          <a:xfrm>
            <a:off x="3990975" y="3317875"/>
            <a:ext cx="0" cy="654050"/>
          </a:xfrm>
          <a:prstGeom prst="line">
            <a:avLst/>
          </a:prstGeom>
          <a:noFill/>
          <a:ln w="28575" cap="sq">
            <a:noFill/>
            <a:round/>
            <a:headEnd/>
            <a:tailEnd/>
          </a:ln>
        </p:spPr>
        <p:txBody>
          <a:bodyPr/>
          <a:lstStyle/>
          <a:p>
            <a:endParaRPr lang="en-US">
              <a:latin typeface="Arial"/>
              <a:cs typeface="Arial"/>
            </a:endParaRPr>
          </a:p>
        </p:txBody>
      </p:sp>
      <p:sp>
        <p:nvSpPr>
          <p:cNvPr id="22549" name="Line 35"/>
          <p:cNvSpPr>
            <a:spLocks noChangeShapeType="1"/>
          </p:cNvSpPr>
          <p:nvPr/>
        </p:nvSpPr>
        <p:spPr bwMode="auto">
          <a:xfrm>
            <a:off x="547687" y="3971925"/>
            <a:ext cx="0" cy="639763"/>
          </a:xfrm>
          <a:prstGeom prst="line">
            <a:avLst/>
          </a:prstGeom>
          <a:noFill/>
          <a:ln w="28575" cap="sq">
            <a:noFill/>
            <a:round/>
            <a:headEnd/>
            <a:tailEnd/>
          </a:ln>
        </p:spPr>
        <p:txBody>
          <a:bodyPr/>
          <a:lstStyle/>
          <a:p>
            <a:endParaRPr lang="en-US">
              <a:latin typeface="Arial"/>
              <a:cs typeface="Arial"/>
            </a:endParaRPr>
          </a:p>
        </p:txBody>
      </p:sp>
      <p:sp>
        <p:nvSpPr>
          <p:cNvPr id="22550" name="Line 36"/>
          <p:cNvSpPr>
            <a:spLocks noChangeShapeType="1"/>
          </p:cNvSpPr>
          <p:nvPr/>
        </p:nvSpPr>
        <p:spPr bwMode="auto">
          <a:xfrm>
            <a:off x="3990975" y="3971925"/>
            <a:ext cx="0" cy="639763"/>
          </a:xfrm>
          <a:prstGeom prst="line">
            <a:avLst/>
          </a:prstGeom>
          <a:noFill/>
          <a:ln w="28575" cap="sq">
            <a:noFill/>
            <a:round/>
            <a:headEnd/>
            <a:tailEnd/>
          </a:ln>
        </p:spPr>
        <p:txBody>
          <a:bodyPr/>
          <a:lstStyle/>
          <a:p>
            <a:endParaRPr lang="en-US">
              <a:latin typeface="Arial"/>
              <a:cs typeface="Arial"/>
            </a:endParaRPr>
          </a:p>
        </p:txBody>
      </p:sp>
      <p:sp>
        <p:nvSpPr>
          <p:cNvPr id="22551" name="Line 37"/>
          <p:cNvSpPr>
            <a:spLocks noChangeShapeType="1"/>
          </p:cNvSpPr>
          <p:nvPr/>
        </p:nvSpPr>
        <p:spPr bwMode="auto">
          <a:xfrm>
            <a:off x="547687" y="4611688"/>
            <a:ext cx="0" cy="581025"/>
          </a:xfrm>
          <a:prstGeom prst="line">
            <a:avLst/>
          </a:prstGeom>
          <a:noFill/>
          <a:ln w="28575" cap="sq">
            <a:noFill/>
            <a:round/>
            <a:headEnd/>
            <a:tailEnd/>
          </a:ln>
        </p:spPr>
        <p:txBody>
          <a:bodyPr/>
          <a:lstStyle/>
          <a:p>
            <a:endParaRPr lang="en-US">
              <a:latin typeface="Arial"/>
              <a:cs typeface="Arial"/>
            </a:endParaRPr>
          </a:p>
        </p:txBody>
      </p:sp>
      <p:sp>
        <p:nvSpPr>
          <p:cNvPr id="22552" name="Line 38"/>
          <p:cNvSpPr>
            <a:spLocks noChangeShapeType="1"/>
          </p:cNvSpPr>
          <p:nvPr/>
        </p:nvSpPr>
        <p:spPr bwMode="auto">
          <a:xfrm>
            <a:off x="3990975" y="4611688"/>
            <a:ext cx="0" cy="581025"/>
          </a:xfrm>
          <a:prstGeom prst="line">
            <a:avLst/>
          </a:prstGeom>
          <a:noFill/>
          <a:ln w="28575" cap="sq">
            <a:noFill/>
            <a:round/>
            <a:headEnd/>
            <a:tailEnd/>
          </a:ln>
        </p:spPr>
        <p:txBody>
          <a:bodyPr/>
          <a:lstStyle/>
          <a:p>
            <a:endParaRPr lang="en-US">
              <a:latin typeface="Arial"/>
              <a:cs typeface="Arial"/>
            </a:endParaRPr>
          </a:p>
        </p:txBody>
      </p:sp>
      <p:sp>
        <p:nvSpPr>
          <p:cNvPr id="22553" name="Line 39"/>
          <p:cNvSpPr>
            <a:spLocks noChangeShapeType="1"/>
          </p:cNvSpPr>
          <p:nvPr/>
        </p:nvSpPr>
        <p:spPr bwMode="auto">
          <a:xfrm>
            <a:off x="547687" y="5192713"/>
            <a:ext cx="0" cy="581025"/>
          </a:xfrm>
          <a:prstGeom prst="line">
            <a:avLst/>
          </a:prstGeom>
          <a:noFill/>
          <a:ln w="28575" cap="sq">
            <a:noFill/>
            <a:round/>
            <a:headEnd/>
            <a:tailEnd/>
          </a:ln>
        </p:spPr>
        <p:txBody>
          <a:bodyPr/>
          <a:lstStyle/>
          <a:p>
            <a:endParaRPr lang="en-US">
              <a:latin typeface="Arial"/>
              <a:cs typeface="Arial"/>
            </a:endParaRPr>
          </a:p>
        </p:txBody>
      </p:sp>
      <p:sp>
        <p:nvSpPr>
          <p:cNvPr id="22554" name="Line 40"/>
          <p:cNvSpPr>
            <a:spLocks noChangeShapeType="1"/>
          </p:cNvSpPr>
          <p:nvPr/>
        </p:nvSpPr>
        <p:spPr bwMode="auto">
          <a:xfrm>
            <a:off x="3990975" y="5192713"/>
            <a:ext cx="0" cy="581025"/>
          </a:xfrm>
          <a:prstGeom prst="line">
            <a:avLst/>
          </a:prstGeom>
          <a:noFill/>
          <a:ln w="28575" cap="sq">
            <a:noFill/>
            <a:round/>
            <a:headEnd/>
            <a:tailEnd/>
          </a:ln>
        </p:spPr>
        <p:txBody>
          <a:bodyPr/>
          <a:lstStyle/>
          <a:p>
            <a:endParaRPr lang="en-US">
              <a:latin typeface="Arial"/>
              <a:cs typeface="Arial"/>
            </a:endParaRPr>
          </a:p>
        </p:txBody>
      </p:sp>
      <p:sp>
        <p:nvSpPr>
          <p:cNvPr id="22555" name="Line 41"/>
          <p:cNvSpPr>
            <a:spLocks noChangeShapeType="1"/>
          </p:cNvSpPr>
          <p:nvPr/>
        </p:nvSpPr>
        <p:spPr bwMode="auto">
          <a:xfrm>
            <a:off x="1735137" y="5773738"/>
            <a:ext cx="1328738" cy="0"/>
          </a:xfrm>
          <a:prstGeom prst="line">
            <a:avLst/>
          </a:prstGeom>
          <a:noFill/>
          <a:ln w="28575" cap="sq">
            <a:noFill/>
            <a:round/>
            <a:headEnd/>
            <a:tailEnd/>
          </a:ln>
        </p:spPr>
        <p:txBody>
          <a:bodyPr/>
          <a:lstStyle/>
          <a:p>
            <a:endParaRPr lang="en-US">
              <a:latin typeface="Arial"/>
              <a:cs typeface="Arial"/>
            </a:endParaRPr>
          </a:p>
        </p:txBody>
      </p:sp>
      <p:sp>
        <p:nvSpPr>
          <p:cNvPr id="22556" name="Line 42"/>
          <p:cNvSpPr>
            <a:spLocks noChangeShapeType="1"/>
          </p:cNvSpPr>
          <p:nvPr/>
        </p:nvSpPr>
        <p:spPr bwMode="auto">
          <a:xfrm>
            <a:off x="3063875" y="5773738"/>
            <a:ext cx="927100" cy="0"/>
          </a:xfrm>
          <a:prstGeom prst="line">
            <a:avLst/>
          </a:prstGeom>
          <a:noFill/>
          <a:ln w="28575" cap="sq">
            <a:noFill/>
            <a:round/>
            <a:headEnd/>
            <a:tailEnd/>
          </a:ln>
        </p:spPr>
        <p:txBody>
          <a:bodyPr/>
          <a:lstStyle/>
          <a:p>
            <a:endParaRPr lang="en-US">
              <a:latin typeface="Arial"/>
              <a:cs typeface="Arial"/>
            </a:endParaRPr>
          </a:p>
        </p:txBody>
      </p:sp>
      <p:sp>
        <p:nvSpPr>
          <p:cNvPr id="22557" name="Line 73"/>
          <p:cNvSpPr>
            <a:spLocks noChangeShapeType="1"/>
          </p:cNvSpPr>
          <p:nvPr/>
        </p:nvSpPr>
        <p:spPr bwMode="auto">
          <a:xfrm>
            <a:off x="1935162" y="2009775"/>
            <a:ext cx="5913438" cy="0"/>
          </a:xfrm>
          <a:prstGeom prst="line">
            <a:avLst/>
          </a:prstGeom>
          <a:noFill/>
          <a:ln w="9525">
            <a:solidFill>
              <a:schemeClr val="tx1"/>
            </a:solidFill>
            <a:round/>
            <a:headEnd/>
            <a:tailEnd/>
          </a:ln>
        </p:spPr>
        <p:txBody>
          <a:bodyPr/>
          <a:lstStyle/>
          <a:p>
            <a:endParaRPr lang="en-US">
              <a:latin typeface="Arial"/>
              <a:cs typeface="Arial"/>
            </a:endParaRPr>
          </a:p>
        </p:txBody>
      </p:sp>
      <p:sp>
        <p:nvSpPr>
          <p:cNvPr id="22558"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grpSp>
        <p:nvGrpSpPr>
          <p:cNvPr id="4" name="Group 97"/>
          <p:cNvGrpSpPr>
            <a:grpSpLocks/>
          </p:cNvGrpSpPr>
          <p:nvPr/>
        </p:nvGrpSpPr>
        <p:grpSpPr bwMode="auto">
          <a:xfrm>
            <a:off x="523875" y="2341563"/>
            <a:ext cx="5416550" cy="666750"/>
            <a:chOff x="195" y="1761"/>
            <a:chExt cx="3412" cy="420"/>
          </a:xfrm>
        </p:grpSpPr>
        <p:grpSp>
          <p:nvGrpSpPr>
            <p:cNvPr id="5" name="Group 88"/>
            <p:cNvGrpSpPr>
              <a:grpSpLocks/>
            </p:cNvGrpSpPr>
            <p:nvPr/>
          </p:nvGrpSpPr>
          <p:grpSpPr bwMode="auto">
            <a:xfrm>
              <a:off x="2306" y="1761"/>
              <a:ext cx="1301" cy="406"/>
              <a:chOff x="2306" y="1761"/>
              <a:chExt cx="1301" cy="406"/>
            </a:xfrm>
          </p:grpSpPr>
          <p:sp>
            <p:nvSpPr>
              <p:cNvPr id="22592" name="Arc 44"/>
              <p:cNvSpPr>
                <a:spLocks/>
              </p:cNvSpPr>
              <p:nvPr/>
            </p:nvSpPr>
            <p:spPr bwMode="auto">
              <a:xfrm>
                <a:off x="2306" y="1761"/>
                <a:ext cx="217" cy="406"/>
              </a:xfrm>
              <a:custGeom>
                <a:avLst/>
                <a:gdLst>
                  <a:gd name="T0" fmla="*/ 0 w 26852"/>
                  <a:gd name="T1" fmla="*/ 0 h 43115"/>
                  <a:gd name="T2" fmla="*/ 0 w 26852"/>
                  <a:gd name="T3" fmla="*/ 0 h 43115"/>
                  <a:gd name="T4" fmla="*/ 0 w 26852"/>
                  <a:gd name="T5" fmla="*/ 0 h 43115"/>
                  <a:gd name="T6" fmla="*/ 0 60000 65536"/>
                  <a:gd name="T7" fmla="*/ 0 60000 65536"/>
                  <a:gd name="T8" fmla="*/ 0 60000 65536"/>
                  <a:gd name="T9" fmla="*/ 0 w 26852"/>
                  <a:gd name="T10" fmla="*/ 0 h 43115"/>
                  <a:gd name="T11" fmla="*/ 26852 w 26852"/>
                  <a:gd name="T12" fmla="*/ 43115 h 43115"/>
                </a:gdLst>
                <a:ahLst/>
                <a:cxnLst>
                  <a:cxn ang="T6">
                    <a:pos x="T0" y="T1"/>
                  </a:cxn>
                  <a:cxn ang="T7">
                    <a:pos x="T2" y="T3"/>
                  </a:cxn>
                  <a:cxn ang="T8">
                    <a:pos x="T4" y="T5"/>
                  </a:cxn>
                </a:cxnLst>
                <a:rect l="T9" t="T10" r="T11" b="T12"/>
                <a:pathLst>
                  <a:path w="26852" h="43115" fill="none" extrusionOk="0">
                    <a:moveTo>
                      <a:pt x="7169" y="0"/>
                    </a:moveTo>
                    <a:cubicBezTo>
                      <a:pt x="18311" y="993"/>
                      <a:pt x="26852" y="10328"/>
                      <a:pt x="26852" y="21515"/>
                    </a:cubicBezTo>
                    <a:cubicBezTo>
                      <a:pt x="26852" y="33444"/>
                      <a:pt x="17181" y="43115"/>
                      <a:pt x="5252" y="43115"/>
                    </a:cubicBezTo>
                    <a:cubicBezTo>
                      <a:pt x="3481" y="43115"/>
                      <a:pt x="1717" y="42897"/>
                      <a:pt x="0" y="42466"/>
                    </a:cubicBezTo>
                  </a:path>
                  <a:path w="26852" h="43115" stroke="0" extrusionOk="0">
                    <a:moveTo>
                      <a:pt x="7169" y="0"/>
                    </a:moveTo>
                    <a:cubicBezTo>
                      <a:pt x="18311" y="993"/>
                      <a:pt x="26852" y="10328"/>
                      <a:pt x="26852" y="21515"/>
                    </a:cubicBezTo>
                    <a:cubicBezTo>
                      <a:pt x="26852" y="33444"/>
                      <a:pt x="17181" y="43115"/>
                      <a:pt x="5252" y="43115"/>
                    </a:cubicBezTo>
                    <a:cubicBezTo>
                      <a:pt x="3481" y="43115"/>
                      <a:pt x="1717" y="42897"/>
                      <a:pt x="0" y="42466"/>
                    </a:cubicBezTo>
                    <a:lnTo>
                      <a:pt x="5252" y="21515"/>
                    </a:lnTo>
                    <a:close/>
                  </a:path>
                </a:pathLst>
              </a:custGeom>
              <a:noFill/>
              <a:ln w="38100">
                <a:solidFill>
                  <a:schemeClr val="accent2"/>
                </a:solidFill>
                <a:round/>
                <a:headEnd/>
                <a:tailEnd type="triangle" w="lg" len="med"/>
              </a:ln>
            </p:spPr>
            <p:txBody>
              <a:bodyPr wrap="none" anchor="ctr"/>
              <a:lstStyle/>
              <a:p>
                <a:endParaRPr lang="en-US">
                  <a:latin typeface="Arial"/>
                  <a:cs typeface="Arial"/>
                </a:endParaRPr>
              </a:p>
            </p:txBody>
          </p:sp>
          <p:sp>
            <p:nvSpPr>
              <p:cNvPr id="22593" name="Rectangle 75"/>
              <p:cNvSpPr>
                <a:spLocks noChangeArrowheads="1"/>
              </p:cNvSpPr>
              <p:nvPr/>
            </p:nvSpPr>
            <p:spPr bwMode="auto">
              <a:xfrm>
                <a:off x="2540" y="1814"/>
                <a:ext cx="1067" cy="298"/>
              </a:xfrm>
              <a:prstGeom prst="rect">
                <a:avLst/>
              </a:prstGeom>
              <a:noFill/>
              <a:ln w="9525">
                <a:noFill/>
                <a:miter lim="800000"/>
                <a:headEnd/>
                <a:tailEnd/>
              </a:ln>
            </p:spPr>
            <p:txBody>
              <a:bodyPr wrap="none">
                <a:spAutoFit/>
              </a:bodyPr>
              <a:lstStyle/>
              <a:p>
                <a:r>
                  <a:rPr lang="en-US" sz="2500" b="1">
                    <a:latin typeface="Arial"/>
                    <a:cs typeface="Arial"/>
                  </a:rPr>
                  <a:t>∆</a:t>
                </a:r>
                <a:r>
                  <a:rPr lang="en-US" sz="2500" b="1" i="1">
                    <a:latin typeface="Arial"/>
                    <a:cs typeface="Arial"/>
                  </a:rPr>
                  <a:t>Q</a:t>
                </a:r>
                <a:r>
                  <a:rPr lang="en-US" sz="2500">
                    <a:latin typeface="Arial"/>
                    <a:cs typeface="Arial"/>
                  </a:rPr>
                  <a:t> = 1000</a:t>
                </a:r>
              </a:p>
            </p:txBody>
          </p:sp>
        </p:grpSp>
        <p:grpSp>
          <p:nvGrpSpPr>
            <p:cNvPr id="6" name="Group 87"/>
            <p:cNvGrpSpPr>
              <a:grpSpLocks/>
            </p:cNvGrpSpPr>
            <p:nvPr/>
          </p:nvGrpSpPr>
          <p:grpSpPr bwMode="auto">
            <a:xfrm>
              <a:off x="195" y="1774"/>
              <a:ext cx="943" cy="407"/>
              <a:chOff x="195" y="1774"/>
              <a:chExt cx="943" cy="407"/>
            </a:xfrm>
          </p:grpSpPr>
          <p:sp>
            <p:nvSpPr>
              <p:cNvPr id="22590" name="Arc 59"/>
              <p:cNvSpPr>
                <a:spLocks/>
              </p:cNvSpPr>
              <p:nvPr/>
            </p:nvSpPr>
            <p:spPr bwMode="auto">
              <a:xfrm flipH="1">
                <a:off x="921" y="1774"/>
                <a:ext cx="217" cy="407"/>
              </a:xfrm>
              <a:custGeom>
                <a:avLst/>
                <a:gdLst>
                  <a:gd name="T0" fmla="*/ 0 w 26059"/>
                  <a:gd name="T1" fmla="*/ 0 h 43200"/>
                  <a:gd name="T2" fmla="*/ 0 w 26059"/>
                  <a:gd name="T3" fmla="*/ 0 h 43200"/>
                  <a:gd name="T4" fmla="*/ 0 w 26059"/>
                  <a:gd name="T5" fmla="*/ 0 h 43200"/>
                  <a:gd name="T6" fmla="*/ 0 60000 65536"/>
                  <a:gd name="T7" fmla="*/ 0 60000 65536"/>
                  <a:gd name="T8" fmla="*/ 0 60000 65536"/>
                  <a:gd name="T9" fmla="*/ 0 w 26059"/>
                  <a:gd name="T10" fmla="*/ 0 h 43200"/>
                  <a:gd name="T11" fmla="*/ 26059 w 26059"/>
                  <a:gd name="T12" fmla="*/ 43200 h 43200"/>
                </a:gdLst>
                <a:ahLst/>
                <a:cxnLst>
                  <a:cxn ang="T6">
                    <a:pos x="T0" y="T1"/>
                  </a:cxn>
                  <a:cxn ang="T7">
                    <a:pos x="T2" y="T3"/>
                  </a:cxn>
                  <a:cxn ang="T8">
                    <a:pos x="T4" y="T5"/>
                  </a:cxn>
                </a:cxnLst>
                <a:rect l="T9" t="T10" r="T11" b="T12"/>
                <a:pathLst>
                  <a:path w="26059" h="43200" fill="none" extrusionOk="0">
                    <a:moveTo>
                      <a:pt x="4563" y="0"/>
                    </a:moveTo>
                    <a:cubicBezTo>
                      <a:pt x="16452" y="58"/>
                      <a:pt x="26059" y="9711"/>
                      <a:pt x="26059" y="21600"/>
                    </a:cubicBezTo>
                    <a:cubicBezTo>
                      <a:pt x="26059" y="33529"/>
                      <a:pt x="16388" y="43200"/>
                      <a:pt x="4459" y="43200"/>
                    </a:cubicBezTo>
                    <a:cubicBezTo>
                      <a:pt x="2960" y="43200"/>
                      <a:pt x="1466" y="43044"/>
                      <a:pt x="0" y="42734"/>
                    </a:cubicBezTo>
                  </a:path>
                  <a:path w="26059" h="43200" stroke="0" extrusionOk="0">
                    <a:moveTo>
                      <a:pt x="4563" y="0"/>
                    </a:moveTo>
                    <a:cubicBezTo>
                      <a:pt x="16452" y="58"/>
                      <a:pt x="26059" y="9711"/>
                      <a:pt x="26059" y="21600"/>
                    </a:cubicBezTo>
                    <a:cubicBezTo>
                      <a:pt x="26059" y="33529"/>
                      <a:pt x="16388" y="43200"/>
                      <a:pt x="4459" y="43200"/>
                    </a:cubicBezTo>
                    <a:cubicBezTo>
                      <a:pt x="2960" y="43200"/>
                      <a:pt x="1466" y="43044"/>
                      <a:pt x="0" y="42734"/>
                    </a:cubicBezTo>
                    <a:lnTo>
                      <a:pt x="4459" y="21600"/>
                    </a:lnTo>
                    <a:close/>
                  </a:path>
                </a:pathLst>
              </a:custGeom>
              <a:noFill/>
              <a:ln w="38100">
                <a:solidFill>
                  <a:schemeClr val="accent2"/>
                </a:solidFill>
                <a:round/>
                <a:headEnd/>
                <a:tailEnd type="triangle" w="lg" len="med"/>
              </a:ln>
            </p:spPr>
            <p:txBody>
              <a:bodyPr wrap="none" anchor="ctr"/>
              <a:lstStyle/>
              <a:p>
                <a:endParaRPr lang="en-US">
                  <a:latin typeface="Arial"/>
                  <a:cs typeface="Arial"/>
                </a:endParaRPr>
              </a:p>
            </p:txBody>
          </p:sp>
          <p:sp>
            <p:nvSpPr>
              <p:cNvPr id="22591" name="Rectangle 82"/>
              <p:cNvSpPr>
                <a:spLocks noChangeArrowheads="1"/>
              </p:cNvSpPr>
              <p:nvPr/>
            </p:nvSpPr>
            <p:spPr bwMode="auto">
              <a:xfrm>
                <a:off x="195" y="1816"/>
                <a:ext cx="707" cy="298"/>
              </a:xfrm>
              <a:prstGeom prst="rect">
                <a:avLst/>
              </a:prstGeom>
              <a:noFill/>
              <a:ln w="9525">
                <a:noFill/>
                <a:miter lim="800000"/>
                <a:headEnd/>
                <a:tailEnd/>
              </a:ln>
            </p:spPr>
            <p:txBody>
              <a:bodyPr>
                <a:spAutoFit/>
              </a:bodyPr>
              <a:lstStyle/>
              <a:p>
                <a:pPr algn="r"/>
                <a:r>
                  <a:rPr lang="en-US" sz="2500" b="1">
                    <a:latin typeface="Arial"/>
                    <a:cs typeface="Arial"/>
                  </a:rPr>
                  <a:t>∆</a:t>
                </a:r>
                <a:r>
                  <a:rPr lang="en-US" sz="2500" b="1" i="1">
                    <a:latin typeface="Arial"/>
                    <a:cs typeface="Arial"/>
                  </a:rPr>
                  <a:t>L</a:t>
                </a:r>
                <a:r>
                  <a:rPr lang="en-US" sz="2500">
                    <a:latin typeface="Arial"/>
                    <a:cs typeface="Arial"/>
                  </a:rPr>
                  <a:t> = 1</a:t>
                </a:r>
              </a:p>
            </p:txBody>
          </p:sp>
        </p:grpSp>
      </p:grpSp>
      <p:grpSp>
        <p:nvGrpSpPr>
          <p:cNvPr id="7" name="Group 98"/>
          <p:cNvGrpSpPr>
            <a:grpSpLocks/>
          </p:cNvGrpSpPr>
          <p:nvPr/>
        </p:nvGrpSpPr>
        <p:grpSpPr bwMode="auto">
          <a:xfrm>
            <a:off x="528637" y="3027363"/>
            <a:ext cx="5238750" cy="646112"/>
            <a:chOff x="198" y="2193"/>
            <a:chExt cx="3300" cy="407"/>
          </a:xfrm>
        </p:grpSpPr>
        <p:grpSp>
          <p:nvGrpSpPr>
            <p:cNvPr id="8" name="Group 90"/>
            <p:cNvGrpSpPr>
              <a:grpSpLocks/>
            </p:cNvGrpSpPr>
            <p:nvPr/>
          </p:nvGrpSpPr>
          <p:grpSpPr bwMode="auto">
            <a:xfrm>
              <a:off x="2306" y="2193"/>
              <a:ext cx="1192" cy="406"/>
              <a:chOff x="2306" y="2193"/>
              <a:chExt cx="1192" cy="406"/>
            </a:xfrm>
          </p:grpSpPr>
          <p:sp>
            <p:nvSpPr>
              <p:cNvPr id="22586" name="Arc 47"/>
              <p:cNvSpPr>
                <a:spLocks/>
              </p:cNvSpPr>
              <p:nvPr/>
            </p:nvSpPr>
            <p:spPr bwMode="auto">
              <a:xfrm>
                <a:off x="2306" y="2193"/>
                <a:ext cx="217" cy="406"/>
              </a:xfrm>
              <a:custGeom>
                <a:avLst/>
                <a:gdLst>
                  <a:gd name="T0" fmla="*/ 0 w 26852"/>
                  <a:gd name="T1" fmla="*/ 0 h 43115"/>
                  <a:gd name="T2" fmla="*/ 0 w 26852"/>
                  <a:gd name="T3" fmla="*/ 0 h 43115"/>
                  <a:gd name="T4" fmla="*/ 0 w 26852"/>
                  <a:gd name="T5" fmla="*/ 0 h 43115"/>
                  <a:gd name="T6" fmla="*/ 0 60000 65536"/>
                  <a:gd name="T7" fmla="*/ 0 60000 65536"/>
                  <a:gd name="T8" fmla="*/ 0 60000 65536"/>
                  <a:gd name="T9" fmla="*/ 0 w 26852"/>
                  <a:gd name="T10" fmla="*/ 0 h 43115"/>
                  <a:gd name="T11" fmla="*/ 26852 w 26852"/>
                  <a:gd name="T12" fmla="*/ 43115 h 43115"/>
                </a:gdLst>
                <a:ahLst/>
                <a:cxnLst>
                  <a:cxn ang="T6">
                    <a:pos x="T0" y="T1"/>
                  </a:cxn>
                  <a:cxn ang="T7">
                    <a:pos x="T2" y="T3"/>
                  </a:cxn>
                  <a:cxn ang="T8">
                    <a:pos x="T4" y="T5"/>
                  </a:cxn>
                </a:cxnLst>
                <a:rect l="T9" t="T10" r="T11" b="T12"/>
                <a:pathLst>
                  <a:path w="26852" h="43115" fill="none" extrusionOk="0">
                    <a:moveTo>
                      <a:pt x="7169" y="0"/>
                    </a:moveTo>
                    <a:cubicBezTo>
                      <a:pt x="18311" y="993"/>
                      <a:pt x="26852" y="10328"/>
                      <a:pt x="26852" y="21515"/>
                    </a:cubicBezTo>
                    <a:cubicBezTo>
                      <a:pt x="26852" y="33444"/>
                      <a:pt x="17181" y="43115"/>
                      <a:pt x="5252" y="43115"/>
                    </a:cubicBezTo>
                    <a:cubicBezTo>
                      <a:pt x="3481" y="43115"/>
                      <a:pt x="1717" y="42897"/>
                      <a:pt x="0" y="42466"/>
                    </a:cubicBezTo>
                  </a:path>
                  <a:path w="26852" h="43115" stroke="0" extrusionOk="0">
                    <a:moveTo>
                      <a:pt x="7169" y="0"/>
                    </a:moveTo>
                    <a:cubicBezTo>
                      <a:pt x="18311" y="993"/>
                      <a:pt x="26852" y="10328"/>
                      <a:pt x="26852" y="21515"/>
                    </a:cubicBezTo>
                    <a:cubicBezTo>
                      <a:pt x="26852" y="33444"/>
                      <a:pt x="17181" y="43115"/>
                      <a:pt x="5252" y="43115"/>
                    </a:cubicBezTo>
                    <a:cubicBezTo>
                      <a:pt x="3481" y="43115"/>
                      <a:pt x="1717" y="42897"/>
                      <a:pt x="0" y="42466"/>
                    </a:cubicBezTo>
                    <a:lnTo>
                      <a:pt x="5252" y="21515"/>
                    </a:lnTo>
                    <a:close/>
                  </a:path>
                </a:pathLst>
              </a:custGeom>
              <a:noFill/>
              <a:ln w="38100">
                <a:solidFill>
                  <a:schemeClr val="accent2"/>
                </a:solidFill>
                <a:round/>
                <a:headEnd/>
                <a:tailEnd type="triangle" w="lg" len="med"/>
              </a:ln>
            </p:spPr>
            <p:txBody>
              <a:bodyPr wrap="none" anchor="ctr"/>
              <a:lstStyle/>
              <a:p>
                <a:endParaRPr lang="en-US">
                  <a:latin typeface="Arial"/>
                  <a:cs typeface="Arial"/>
                </a:endParaRPr>
              </a:p>
            </p:txBody>
          </p:sp>
          <p:sp>
            <p:nvSpPr>
              <p:cNvPr id="22587" name="Rectangle 78"/>
              <p:cNvSpPr>
                <a:spLocks noChangeArrowheads="1"/>
              </p:cNvSpPr>
              <p:nvPr/>
            </p:nvSpPr>
            <p:spPr bwMode="auto">
              <a:xfrm>
                <a:off x="2542" y="2244"/>
                <a:ext cx="956" cy="298"/>
              </a:xfrm>
              <a:prstGeom prst="rect">
                <a:avLst/>
              </a:prstGeom>
              <a:noFill/>
              <a:ln w="9525">
                <a:noFill/>
                <a:miter lim="800000"/>
                <a:headEnd/>
                <a:tailEnd/>
              </a:ln>
            </p:spPr>
            <p:txBody>
              <a:bodyPr wrap="none">
                <a:spAutoFit/>
              </a:bodyPr>
              <a:lstStyle/>
              <a:p>
                <a:r>
                  <a:rPr lang="en-US" sz="2500" b="1">
                    <a:latin typeface="Arial"/>
                    <a:cs typeface="Arial"/>
                  </a:rPr>
                  <a:t>∆</a:t>
                </a:r>
                <a:r>
                  <a:rPr lang="en-US" sz="2500" b="1" i="1">
                    <a:latin typeface="Arial"/>
                    <a:cs typeface="Arial"/>
                  </a:rPr>
                  <a:t>Q</a:t>
                </a:r>
                <a:r>
                  <a:rPr lang="en-US" sz="2500">
                    <a:latin typeface="Arial"/>
                    <a:cs typeface="Arial"/>
                  </a:rPr>
                  <a:t> = 800</a:t>
                </a:r>
              </a:p>
            </p:txBody>
          </p:sp>
        </p:grpSp>
        <p:grpSp>
          <p:nvGrpSpPr>
            <p:cNvPr id="9" name="Group 89"/>
            <p:cNvGrpSpPr>
              <a:grpSpLocks/>
            </p:cNvGrpSpPr>
            <p:nvPr/>
          </p:nvGrpSpPr>
          <p:grpSpPr bwMode="auto">
            <a:xfrm>
              <a:off x="198" y="2193"/>
              <a:ext cx="941" cy="407"/>
              <a:chOff x="198" y="2193"/>
              <a:chExt cx="941" cy="407"/>
            </a:xfrm>
          </p:grpSpPr>
          <p:sp>
            <p:nvSpPr>
              <p:cNvPr id="22584" name="Arc 62"/>
              <p:cNvSpPr>
                <a:spLocks/>
              </p:cNvSpPr>
              <p:nvPr/>
            </p:nvSpPr>
            <p:spPr bwMode="auto">
              <a:xfrm flipH="1">
                <a:off x="922" y="2193"/>
                <a:ext cx="217" cy="407"/>
              </a:xfrm>
              <a:custGeom>
                <a:avLst/>
                <a:gdLst>
                  <a:gd name="T0" fmla="*/ 0 w 26059"/>
                  <a:gd name="T1" fmla="*/ 0 h 43200"/>
                  <a:gd name="T2" fmla="*/ 0 w 26059"/>
                  <a:gd name="T3" fmla="*/ 0 h 43200"/>
                  <a:gd name="T4" fmla="*/ 0 w 26059"/>
                  <a:gd name="T5" fmla="*/ 0 h 43200"/>
                  <a:gd name="T6" fmla="*/ 0 60000 65536"/>
                  <a:gd name="T7" fmla="*/ 0 60000 65536"/>
                  <a:gd name="T8" fmla="*/ 0 60000 65536"/>
                  <a:gd name="T9" fmla="*/ 0 w 26059"/>
                  <a:gd name="T10" fmla="*/ 0 h 43200"/>
                  <a:gd name="T11" fmla="*/ 26059 w 26059"/>
                  <a:gd name="T12" fmla="*/ 43200 h 43200"/>
                </a:gdLst>
                <a:ahLst/>
                <a:cxnLst>
                  <a:cxn ang="T6">
                    <a:pos x="T0" y="T1"/>
                  </a:cxn>
                  <a:cxn ang="T7">
                    <a:pos x="T2" y="T3"/>
                  </a:cxn>
                  <a:cxn ang="T8">
                    <a:pos x="T4" y="T5"/>
                  </a:cxn>
                </a:cxnLst>
                <a:rect l="T9" t="T10" r="T11" b="T12"/>
                <a:pathLst>
                  <a:path w="26059" h="43200" fill="none" extrusionOk="0">
                    <a:moveTo>
                      <a:pt x="4563" y="0"/>
                    </a:moveTo>
                    <a:cubicBezTo>
                      <a:pt x="16452" y="58"/>
                      <a:pt x="26059" y="9711"/>
                      <a:pt x="26059" y="21600"/>
                    </a:cubicBezTo>
                    <a:cubicBezTo>
                      <a:pt x="26059" y="33529"/>
                      <a:pt x="16388" y="43200"/>
                      <a:pt x="4459" y="43200"/>
                    </a:cubicBezTo>
                    <a:cubicBezTo>
                      <a:pt x="2960" y="43200"/>
                      <a:pt x="1466" y="43044"/>
                      <a:pt x="0" y="42734"/>
                    </a:cubicBezTo>
                  </a:path>
                  <a:path w="26059" h="43200" stroke="0" extrusionOk="0">
                    <a:moveTo>
                      <a:pt x="4563" y="0"/>
                    </a:moveTo>
                    <a:cubicBezTo>
                      <a:pt x="16452" y="58"/>
                      <a:pt x="26059" y="9711"/>
                      <a:pt x="26059" y="21600"/>
                    </a:cubicBezTo>
                    <a:cubicBezTo>
                      <a:pt x="26059" y="33529"/>
                      <a:pt x="16388" y="43200"/>
                      <a:pt x="4459" y="43200"/>
                    </a:cubicBezTo>
                    <a:cubicBezTo>
                      <a:pt x="2960" y="43200"/>
                      <a:pt x="1466" y="43044"/>
                      <a:pt x="0" y="42734"/>
                    </a:cubicBezTo>
                    <a:lnTo>
                      <a:pt x="4459" y="21600"/>
                    </a:lnTo>
                    <a:close/>
                  </a:path>
                </a:pathLst>
              </a:custGeom>
              <a:noFill/>
              <a:ln w="38100">
                <a:solidFill>
                  <a:schemeClr val="accent2"/>
                </a:solidFill>
                <a:round/>
                <a:headEnd/>
                <a:tailEnd type="triangle" w="lg" len="med"/>
              </a:ln>
            </p:spPr>
            <p:txBody>
              <a:bodyPr wrap="none" anchor="ctr"/>
              <a:lstStyle/>
              <a:p>
                <a:endParaRPr lang="en-US">
                  <a:latin typeface="Arial"/>
                  <a:cs typeface="Arial"/>
                </a:endParaRPr>
              </a:p>
            </p:txBody>
          </p:sp>
          <p:sp>
            <p:nvSpPr>
              <p:cNvPr id="22585" name="Rectangle 83"/>
              <p:cNvSpPr>
                <a:spLocks noChangeArrowheads="1"/>
              </p:cNvSpPr>
              <p:nvPr/>
            </p:nvSpPr>
            <p:spPr bwMode="auto">
              <a:xfrm>
                <a:off x="198" y="2245"/>
                <a:ext cx="707" cy="298"/>
              </a:xfrm>
              <a:prstGeom prst="rect">
                <a:avLst/>
              </a:prstGeom>
              <a:noFill/>
              <a:ln w="9525">
                <a:noFill/>
                <a:miter lim="800000"/>
                <a:headEnd/>
                <a:tailEnd/>
              </a:ln>
            </p:spPr>
            <p:txBody>
              <a:bodyPr>
                <a:spAutoFit/>
              </a:bodyPr>
              <a:lstStyle/>
              <a:p>
                <a:pPr algn="r"/>
                <a:r>
                  <a:rPr lang="en-US" sz="2500" b="1">
                    <a:latin typeface="Arial"/>
                    <a:cs typeface="Arial"/>
                  </a:rPr>
                  <a:t>∆</a:t>
                </a:r>
                <a:r>
                  <a:rPr lang="en-US" sz="2500" b="1" i="1">
                    <a:latin typeface="Arial"/>
                    <a:cs typeface="Arial"/>
                  </a:rPr>
                  <a:t>L</a:t>
                </a:r>
                <a:r>
                  <a:rPr lang="en-US" sz="2500">
                    <a:latin typeface="Arial"/>
                    <a:cs typeface="Arial"/>
                  </a:rPr>
                  <a:t> = 1</a:t>
                </a:r>
              </a:p>
            </p:txBody>
          </p:sp>
        </p:grpSp>
      </p:grpSp>
      <p:grpSp>
        <p:nvGrpSpPr>
          <p:cNvPr id="10" name="Group 99"/>
          <p:cNvGrpSpPr>
            <a:grpSpLocks/>
          </p:cNvGrpSpPr>
          <p:nvPr/>
        </p:nvGrpSpPr>
        <p:grpSpPr bwMode="auto">
          <a:xfrm>
            <a:off x="527050" y="3649663"/>
            <a:ext cx="5246687" cy="661987"/>
            <a:chOff x="197" y="2585"/>
            <a:chExt cx="3305" cy="417"/>
          </a:xfrm>
        </p:grpSpPr>
        <p:grpSp>
          <p:nvGrpSpPr>
            <p:cNvPr id="11" name="Group 92"/>
            <p:cNvGrpSpPr>
              <a:grpSpLocks/>
            </p:cNvGrpSpPr>
            <p:nvPr/>
          </p:nvGrpSpPr>
          <p:grpSpPr bwMode="auto">
            <a:xfrm>
              <a:off x="2313" y="2596"/>
              <a:ext cx="1189" cy="406"/>
              <a:chOff x="2313" y="2596"/>
              <a:chExt cx="1189" cy="406"/>
            </a:xfrm>
          </p:grpSpPr>
          <p:sp>
            <p:nvSpPr>
              <p:cNvPr id="22580" name="Arc 50"/>
              <p:cNvSpPr>
                <a:spLocks/>
              </p:cNvSpPr>
              <p:nvPr/>
            </p:nvSpPr>
            <p:spPr bwMode="auto">
              <a:xfrm>
                <a:off x="2313" y="2596"/>
                <a:ext cx="217" cy="406"/>
              </a:xfrm>
              <a:custGeom>
                <a:avLst/>
                <a:gdLst>
                  <a:gd name="T0" fmla="*/ 0 w 26852"/>
                  <a:gd name="T1" fmla="*/ 0 h 43115"/>
                  <a:gd name="T2" fmla="*/ 0 w 26852"/>
                  <a:gd name="T3" fmla="*/ 0 h 43115"/>
                  <a:gd name="T4" fmla="*/ 0 w 26852"/>
                  <a:gd name="T5" fmla="*/ 0 h 43115"/>
                  <a:gd name="T6" fmla="*/ 0 60000 65536"/>
                  <a:gd name="T7" fmla="*/ 0 60000 65536"/>
                  <a:gd name="T8" fmla="*/ 0 60000 65536"/>
                  <a:gd name="T9" fmla="*/ 0 w 26852"/>
                  <a:gd name="T10" fmla="*/ 0 h 43115"/>
                  <a:gd name="T11" fmla="*/ 26852 w 26852"/>
                  <a:gd name="T12" fmla="*/ 43115 h 43115"/>
                </a:gdLst>
                <a:ahLst/>
                <a:cxnLst>
                  <a:cxn ang="T6">
                    <a:pos x="T0" y="T1"/>
                  </a:cxn>
                  <a:cxn ang="T7">
                    <a:pos x="T2" y="T3"/>
                  </a:cxn>
                  <a:cxn ang="T8">
                    <a:pos x="T4" y="T5"/>
                  </a:cxn>
                </a:cxnLst>
                <a:rect l="T9" t="T10" r="T11" b="T12"/>
                <a:pathLst>
                  <a:path w="26852" h="43115" fill="none" extrusionOk="0">
                    <a:moveTo>
                      <a:pt x="7169" y="0"/>
                    </a:moveTo>
                    <a:cubicBezTo>
                      <a:pt x="18311" y="993"/>
                      <a:pt x="26852" y="10328"/>
                      <a:pt x="26852" y="21515"/>
                    </a:cubicBezTo>
                    <a:cubicBezTo>
                      <a:pt x="26852" y="33444"/>
                      <a:pt x="17181" y="43115"/>
                      <a:pt x="5252" y="43115"/>
                    </a:cubicBezTo>
                    <a:cubicBezTo>
                      <a:pt x="3481" y="43115"/>
                      <a:pt x="1717" y="42897"/>
                      <a:pt x="0" y="42466"/>
                    </a:cubicBezTo>
                  </a:path>
                  <a:path w="26852" h="43115" stroke="0" extrusionOk="0">
                    <a:moveTo>
                      <a:pt x="7169" y="0"/>
                    </a:moveTo>
                    <a:cubicBezTo>
                      <a:pt x="18311" y="993"/>
                      <a:pt x="26852" y="10328"/>
                      <a:pt x="26852" y="21515"/>
                    </a:cubicBezTo>
                    <a:cubicBezTo>
                      <a:pt x="26852" y="33444"/>
                      <a:pt x="17181" y="43115"/>
                      <a:pt x="5252" y="43115"/>
                    </a:cubicBezTo>
                    <a:cubicBezTo>
                      <a:pt x="3481" y="43115"/>
                      <a:pt x="1717" y="42897"/>
                      <a:pt x="0" y="42466"/>
                    </a:cubicBezTo>
                    <a:lnTo>
                      <a:pt x="5252" y="21515"/>
                    </a:lnTo>
                    <a:close/>
                  </a:path>
                </a:pathLst>
              </a:custGeom>
              <a:noFill/>
              <a:ln w="38100">
                <a:solidFill>
                  <a:schemeClr val="accent2"/>
                </a:solidFill>
                <a:round/>
                <a:headEnd/>
                <a:tailEnd type="triangle" w="lg" len="med"/>
              </a:ln>
            </p:spPr>
            <p:txBody>
              <a:bodyPr wrap="none" anchor="ctr"/>
              <a:lstStyle/>
              <a:p>
                <a:endParaRPr lang="en-US">
                  <a:latin typeface="Arial"/>
                  <a:cs typeface="Arial"/>
                </a:endParaRPr>
              </a:p>
            </p:txBody>
          </p:sp>
          <p:sp>
            <p:nvSpPr>
              <p:cNvPr id="22581" name="Rectangle 79"/>
              <p:cNvSpPr>
                <a:spLocks noChangeArrowheads="1"/>
              </p:cNvSpPr>
              <p:nvPr/>
            </p:nvSpPr>
            <p:spPr bwMode="auto">
              <a:xfrm>
                <a:off x="2546" y="2639"/>
                <a:ext cx="956" cy="298"/>
              </a:xfrm>
              <a:prstGeom prst="rect">
                <a:avLst/>
              </a:prstGeom>
              <a:noFill/>
              <a:ln w="9525">
                <a:noFill/>
                <a:miter lim="800000"/>
                <a:headEnd/>
                <a:tailEnd/>
              </a:ln>
            </p:spPr>
            <p:txBody>
              <a:bodyPr wrap="none">
                <a:spAutoFit/>
              </a:bodyPr>
              <a:lstStyle/>
              <a:p>
                <a:r>
                  <a:rPr lang="en-US" sz="2500" b="1">
                    <a:latin typeface="Arial"/>
                    <a:cs typeface="Arial"/>
                  </a:rPr>
                  <a:t>∆</a:t>
                </a:r>
                <a:r>
                  <a:rPr lang="en-US" sz="2500" b="1" i="1">
                    <a:latin typeface="Arial"/>
                    <a:cs typeface="Arial"/>
                  </a:rPr>
                  <a:t>Q</a:t>
                </a:r>
                <a:r>
                  <a:rPr lang="en-US" sz="2500">
                    <a:latin typeface="Arial"/>
                    <a:cs typeface="Arial"/>
                  </a:rPr>
                  <a:t> = 600</a:t>
                </a:r>
              </a:p>
            </p:txBody>
          </p:sp>
        </p:grpSp>
        <p:grpSp>
          <p:nvGrpSpPr>
            <p:cNvPr id="12" name="Group 91"/>
            <p:cNvGrpSpPr>
              <a:grpSpLocks/>
            </p:cNvGrpSpPr>
            <p:nvPr/>
          </p:nvGrpSpPr>
          <p:grpSpPr bwMode="auto">
            <a:xfrm>
              <a:off x="197" y="2585"/>
              <a:ext cx="942" cy="407"/>
              <a:chOff x="197" y="2585"/>
              <a:chExt cx="942" cy="407"/>
            </a:xfrm>
          </p:grpSpPr>
          <p:sp>
            <p:nvSpPr>
              <p:cNvPr id="22578" name="Arc 65"/>
              <p:cNvSpPr>
                <a:spLocks/>
              </p:cNvSpPr>
              <p:nvPr/>
            </p:nvSpPr>
            <p:spPr bwMode="auto">
              <a:xfrm flipH="1">
                <a:off x="922" y="2585"/>
                <a:ext cx="217" cy="407"/>
              </a:xfrm>
              <a:custGeom>
                <a:avLst/>
                <a:gdLst>
                  <a:gd name="T0" fmla="*/ 0 w 26059"/>
                  <a:gd name="T1" fmla="*/ 0 h 43200"/>
                  <a:gd name="T2" fmla="*/ 0 w 26059"/>
                  <a:gd name="T3" fmla="*/ 0 h 43200"/>
                  <a:gd name="T4" fmla="*/ 0 w 26059"/>
                  <a:gd name="T5" fmla="*/ 0 h 43200"/>
                  <a:gd name="T6" fmla="*/ 0 60000 65536"/>
                  <a:gd name="T7" fmla="*/ 0 60000 65536"/>
                  <a:gd name="T8" fmla="*/ 0 60000 65536"/>
                  <a:gd name="T9" fmla="*/ 0 w 26059"/>
                  <a:gd name="T10" fmla="*/ 0 h 43200"/>
                  <a:gd name="T11" fmla="*/ 26059 w 26059"/>
                  <a:gd name="T12" fmla="*/ 43200 h 43200"/>
                </a:gdLst>
                <a:ahLst/>
                <a:cxnLst>
                  <a:cxn ang="T6">
                    <a:pos x="T0" y="T1"/>
                  </a:cxn>
                  <a:cxn ang="T7">
                    <a:pos x="T2" y="T3"/>
                  </a:cxn>
                  <a:cxn ang="T8">
                    <a:pos x="T4" y="T5"/>
                  </a:cxn>
                </a:cxnLst>
                <a:rect l="T9" t="T10" r="T11" b="T12"/>
                <a:pathLst>
                  <a:path w="26059" h="43200" fill="none" extrusionOk="0">
                    <a:moveTo>
                      <a:pt x="4563" y="0"/>
                    </a:moveTo>
                    <a:cubicBezTo>
                      <a:pt x="16452" y="58"/>
                      <a:pt x="26059" y="9711"/>
                      <a:pt x="26059" y="21600"/>
                    </a:cubicBezTo>
                    <a:cubicBezTo>
                      <a:pt x="26059" y="33529"/>
                      <a:pt x="16388" y="43200"/>
                      <a:pt x="4459" y="43200"/>
                    </a:cubicBezTo>
                    <a:cubicBezTo>
                      <a:pt x="2960" y="43200"/>
                      <a:pt x="1466" y="43044"/>
                      <a:pt x="0" y="42734"/>
                    </a:cubicBezTo>
                  </a:path>
                  <a:path w="26059" h="43200" stroke="0" extrusionOk="0">
                    <a:moveTo>
                      <a:pt x="4563" y="0"/>
                    </a:moveTo>
                    <a:cubicBezTo>
                      <a:pt x="16452" y="58"/>
                      <a:pt x="26059" y="9711"/>
                      <a:pt x="26059" y="21600"/>
                    </a:cubicBezTo>
                    <a:cubicBezTo>
                      <a:pt x="26059" y="33529"/>
                      <a:pt x="16388" y="43200"/>
                      <a:pt x="4459" y="43200"/>
                    </a:cubicBezTo>
                    <a:cubicBezTo>
                      <a:pt x="2960" y="43200"/>
                      <a:pt x="1466" y="43044"/>
                      <a:pt x="0" y="42734"/>
                    </a:cubicBezTo>
                    <a:lnTo>
                      <a:pt x="4459" y="21600"/>
                    </a:lnTo>
                    <a:close/>
                  </a:path>
                </a:pathLst>
              </a:custGeom>
              <a:noFill/>
              <a:ln w="38100">
                <a:solidFill>
                  <a:schemeClr val="accent2"/>
                </a:solidFill>
                <a:round/>
                <a:headEnd/>
                <a:tailEnd type="triangle" w="lg" len="med"/>
              </a:ln>
            </p:spPr>
            <p:txBody>
              <a:bodyPr wrap="none" anchor="ctr"/>
              <a:lstStyle/>
              <a:p>
                <a:endParaRPr lang="en-US">
                  <a:latin typeface="Arial"/>
                  <a:cs typeface="Arial"/>
                </a:endParaRPr>
              </a:p>
            </p:txBody>
          </p:sp>
          <p:sp>
            <p:nvSpPr>
              <p:cNvPr id="22579" name="Rectangle 84"/>
              <p:cNvSpPr>
                <a:spLocks noChangeArrowheads="1"/>
              </p:cNvSpPr>
              <p:nvPr/>
            </p:nvSpPr>
            <p:spPr bwMode="auto">
              <a:xfrm>
                <a:off x="197" y="2636"/>
                <a:ext cx="707" cy="298"/>
              </a:xfrm>
              <a:prstGeom prst="rect">
                <a:avLst/>
              </a:prstGeom>
              <a:noFill/>
              <a:ln w="9525">
                <a:noFill/>
                <a:miter lim="800000"/>
                <a:headEnd/>
                <a:tailEnd/>
              </a:ln>
            </p:spPr>
            <p:txBody>
              <a:bodyPr>
                <a:spAutoFit/>
              </a:bodyPr>
              <a:lstStyle/>
              <a:p>
                <a:pPr algn="r"/>
                <a:r>
                  <a:rPr lang="en-US" sz="2500" b="1">
                    <a:latin typeface="Arial"/>
                    <a:cs typeface="Arial"/>
                  </a:rPr>
                  <a:t>∆</a:t>
                </a:r>
                <a:r>
                  <a:rPr lang="en-US" sz="2500" b="1" i="1">
                    <a:latin typeface="Arial"/>
                    <a:cs typeface="Arial"/>
                  </a:rPr>
                  <a:t>L</a:t>
                </a:r>
                <a:r>
                  <a:rPr lang="en-US" sz="2500">
                    <a:latin typeface="Arial"/>
                    <a:cs typeface="Arial"/>
                  </a:rPr>
                  <a:t> = 1</a:t>
                </a:r>
              </a:p>
            </p:txBody>
          </p:sp>
        </p:grpSp>
      </p:grpSp>
      <p:grpSp>
        <p:nvGrpSpPr>
          <p:cNvPr id="13" name="Group 100"/>
          <p:cNvGrpSpPr>
            <a:grpSpLocks/>
          </p:cNvGrpSpPr>
          <p:nvPr/>
        </p:nvGrpSpPr>
        <p:grpSpPr bwMode="auto">
          <a:xfrm>
            <a:off x="523875" y="4273550"/>
            <a:ext cx="5251450" cy="654050"/>
            <a:chOff x="195" y="2978"/>
            <a:chExt cx="3308" cy="412"/>
          </a:xfrm>
        </p:grpSpPr>
        <p:grpSp>
          <p:nvGrpSpPr>
            <p:cNvPr id="14" name="Group 94"/>
            <p:cNvGrpSpPr>
              <a:grpSpLocks/>
            </p:cNvGrpSpPr>
            <p:nvPr/>
          </p:nvGrpSpPr>
          <p:grpSpPr bwMode="auto">
            <a:xfrm>
              <a:off x="2314" y="2978"/>
              <a:ext cx="1189" cy="406"/>
              <a:chOff x="2314" y="2978"/>
              <a:chExt cx="1189" cy="406"/>
            </a:xfrm>
          </p:grpSpPr>
          <p:sp>
            <p:nvSpPr>
              <p:cNvPr id="22574" name="Arc 53"/>
              <p:cNvSpPr>
                <a:spLocks/>
              </p:cNvSpPr>
              <p:nvPr/>
            </p:nvSpPr>
            <p:spPr bwMode="auto">
              <a:xfrm>
                <a:off x="2314" y="2978"/>
                <a:ext cx="217" cy="406"/>
              </a:xfrm>
              <a:custGeom>
                <a:avLst/>
                <a:gdLst>
                  <a:gd name="T0" fmla="*/ 0 w 26852"/>
                  <a:gd name="T1" fmla="*/ 0 h 43115"/>
                  <a:gd name="T2" fmla="*/ 0 w 26852"/>
                  <a:gd name="T3" fmla="*/ 0 h 43115"/>
                  <a:gd name="T4" fmla="*/ 0 w 26852"/>
                  <a:gd name="T5" fmla="*/ 0 h 43115"/>
                  <a:gd name="T6" fmla="*/ 0 60000 65536"/>
                  <a:gd name="T7" fmla="*/ 0 60000 65536"/>
                  <a:gd name="T8" fmla="*/ 0 60000 65536"/>
                  <a:gd name="T9" fmla="*/ 0 w 26852"/>
                  <a:gd name="T10" fmla="*/ 0 h 43115"/>
                  <a:gd name="T11" fmla="*/ 26852 w 26852"/>
                  <a:gd name="T12" fmla="*/ 43115 h 43115"/>
                </a:gdLst>
                <a:ahLst/>
                <a:cxnLst>
                  <a:cxn ang="T6">
                    <a:pos x="T0" y="T1"/>
                  </a:cxn>
                  <a:cxn ang="T7">
                    <a:pos x="T2" y="T3"/>
                  </a:cxn>
                  <a:cxn ang="T8">
                    <a:pos x="T4" y="T5"/>
                  </a:cxn>
                </a:cxnLst>
                <a:rect l="T9" t="T10" r="T11" b="T12"/>
                <a:pathLst>
                  <a:path w="26852" h="43115" fill="none" extrusionOk="0">
                    <a:moveTo>
                      <a:pt x="7169" y="0"/>
                    </a:moveTo>
                    <a:cubicBezTo>
                      <a:pt x="18311" y="993"/>
                      <a:pt x="26852" y="10328"/>
                      <a:pt x="26852" y="21515"/>
                    </a:cubicBezTo>
                    <a:cubicBezTo>
                      <a:pt x="26852" y="33444"/>
                      <a:pt x="17181" y="43115"/>
                      <a:pt x="5252" y="43115"/>
                    </a:cubicBezTo>
                    <a:cubicBezTo>
                      <a:pt x="3481" y="43115"/>
                      <a:pt x="1717" y="42897"/>
                      <a:pt x="0" y="42466"/>
                    </a:cubicBezTo>
                  </a:path>
                  <a:path w="26852" h="43115" stroke="0" extrusionOk="0">
                    <a:moveTo>
                      <a:pt x="7169" y="0"/>
                    </a:moveTo>
                    <a:cubicBezTo>
                      <a:pt x="18311" y="993"/>
                      <a:pt x="26852" y="10328"/>
                      <a:pt x="26852" y="21515"/>
                    </a:cubicBezTo>
                    <a:cubicBezTo>
                      <a:pt x="26852" y="33444"/>
                      <a:pt x="17181" y="43115"/>
                      <a:pt x="5252" y="43115"/>
                    </a:cubicBezTo>
                    <a:cubicBezTo>
                      <a:pt x="3481" y="43115"/>
                      <a:pt x="1717" y="42897"/>
                      <a:pt x="0" y="42466"/>
                    </a:cubicBezTo>
                    <a:lnTo>
                      <a:pt x="5252" y="21515"/>
                    </a:lnTo>
                    <a:close/>
                  </a:path>
                </a:pathLst>
              </a:custGeom>
              <a:noFill/>
              <a:ln w="38100">
                <a:solidFill>
                  <a:schemeClr val="accent2"/>
                </a:solidFill>
                <a:round/>
                <a:headEnd/>
                <a:tailEnd type="triangle" w="lg" len="med"/>
              </a:ln>
            </p:spPr>
            <p:txBody>
              <a:bodyPr wrap="none" anchor="ctr"/>
              <a:lstStyle/>
              <a:p>
                <a:endParaRPr lang="en-US">
                  <a:latin typeface="Arial"/>
                  <a:cs typeface="Arial"/>
                </a:endParaRPr>
              </a:p>
            </p:txBody>
          </p:sp>
          <p:sp>
            <p:nvSpPr>
              <p:cNvPr id="22575" name="Rectangle 80"/>
              <p:cNvSpPr>
                <a:spLocks noChangeArrowheads="1"/>
              </p:cNvSpPr>
              <p:nvPr/>
            </p:nvSpPr>
            <p:spPr bwMode="auto">
              <a:xfrm>
                <a:off x="2547" y="3032"/>
                <a:ext cx="956" cy="298"/>
              </a:xfrm>
              <a:prstGeom prst="rect">
                <a:avLst/>
              </a:prstGeom>
              <a:noFill/>
              <a:ln w="9525">
                <a:noFill/>
                <a:miter lim="800000"/>
                <a:headEnd/>
                <a:tailEnd/>
              </a:ln>
            </p:spPr>
            <p:txBody>
              <a:bodyPr wrap="none">
                <a:spAutoFit/>
              </a:bodyPr>
              <a:lstStyle/>
              <a:p>
                <a:r>
                  <a:rPr lang="en-US" sz="2500" b="1">
                    <a:latin typeface="Arial"/>
                    <a:cs typeface="Arial"/>
                  </a:rPr>
                  <a:t>∆</a:t>
                </a:r>
                <a:r>
                  <a:rPr lang="en-US" sz="2500" b="1" i="1">
                    <a:latin typeface="Arial"/>
                    <a:cs typeface="Arial"/>
                  </a:rPr>
                  <a:t>Q</a:t>
                </a:r>
                <a:r>
                  <a:rPr lang="en-US" sz="2500">
                    <a:latin typeface="Arial"/>
                    <a:cs typeface="Arial"/>
                  </a:rPr>
                  <a:t> = 400</a:t>
                </a:r>
              </a:p>
            </p:txBody>
          </p:sp>
        </p:grpSp>
        <p:grpSp>
          <p:nvGrpSpPr>
            <p:cNvPr id="15" name="Group 93"/>
            <p:cNvGrpSpPr>
              <a:grpSpLocks/>
            </p:cNvGrpSpPr>
            <p:nvPr/>
          </p:nvGrpSpPr>
          <p:grpSpPr bwMode="auto">
            <a:xfrm>
              <a:off x="195" y="2983"/>
              <a:ext cx="944" cy="407"/>
              <a:chOff x="195" y="2983"/>
              <a:chExt cx="944" cy="407"/>
            </a:xfrm>
          </p:grpSpPr>
          <p:sp>
            <p:nvSpPr>
              <p:cNvPr id="22572" name="Arc 68"/>
              <p:cNvSpPr>
                <a:spLocks/>
              </p:cNvSpPr>
              <p:nvPr/>
            </p:nvSpPr>
            <p:spPr bwMode="auto">
              <a:xfrm flipH="1">
                <a:off x="922" y="2983"/>
                <a:ext cx="217" cy="407"/>
              </a:xfrm>
              <a:custGeom>
                <a:avLst/>
                <a:gdLst>
                  <a:gd name="T0" fmla="*/ 0 w 26059"/>
                  <a:gd name="T1" fmla="*/ 0 h 43200"/>
                  <a:gd name="T2" fmla="*/ 0 w 26059"/>
                  <a:gd name="T3" fmla="*/ 0 h 43200"/>
                  <a:gd name="T4" fmla="*/ 0 w 26059"/>
                  <a:gd name="T5" fmla="*/ 0 h 43200"/>
                  <a:gd name="T6" fmla="*/ 0 60000 65536"/>
                  <a:gd name="T7" fmla="*/ 0 60000 65536"/>
                  <a:gd name="T8" fmla="*/ 0 60000 65536"/>
                  <a:gd name="T9" fmla="*/ 0 w 26059"/>
                  <a:gd name="T10" fmla="*/ 0 h 43200"/>
                  <a:gd name="T11" fmla="*/ 26059 w 26059"/>
                  <a:gd name="T12" fmla="*/ 43200 h 43200"/>
                </a:gdLst>
                <a:ahLst/>
                <a:cxnLst>
                  <a:cxn ang="T6">
                    <a:pos x="T0" y="T1"/>
                  </a:cxn>
                  <a:cxn ang="T7">
                    <a:pos x="T2" y="T3"/>
                  </a:cxn>
                  <a:cxn ang="T8">
                    <a:pos x="T4" y="T5"/>
                  </a:cxn>
                </a:cxnLst>
                <a:rect l="T9" t="T10" r="T11" b="T12"/>
                <a:pathLst>
                  <a:path w="26059" h="43200" fill="none" extrusionOk="0">
                    <a:moveTo>
                      <a:pt x="4563" y="0"/>
                    </a:moveTo>
                    <a:cubicBezTo>
                      <a:pt x="16452" y="58"/>
                      <a:pt x="26059" y="9711"/>
                      <a:pt x="26059" y="21600"/>
                    </a:cubicBezTo>
                    <a:cubicBezTo>
                      <a:pt x="26059" y="33529"/>
                      <a:pt x="16388" y="43200"/>
                      <a:pt x="4459" y="43200"/>
                    </a:cubicBezTo>
                    <a:cubicBezTo>
                      <a:pt x="2960" y="43200"/>
                      <a:pt x="1466" y="43044"/>
                      <a:pt x="0" y="42734"/>
                    </a:cubicBezTo>
                  </a:path>
                  <a:path w="26059" h="43200" stroke="0" extrusionOk="0">
                    <a:moveTo>
                      <a:pt x="4563" y="0"/>
                    </a:moveTo>
                    <a:cubicBezTo>
                      <a:pt x="16452" y="58"/>
                      <a:pt x="26059" y="9711"/>
                      <a:pt x="26059" y="21600"/>
                    </a:cubicBezTo>
                    <a:cubicBezTo>
                      <a:pt x="26059" y="33529"/>
                      <a:pt x="16388" y="43200"/>
                      <a:pt x="4459" y="43200"/>
                    </a:cubicBezTo>
                    <a:cubicBezTo>
                      <a:pt x="2960" y="43200"/>
                      <a:pt x="1466" y="43044"/>
                      <a:pt x="0" y="42734"/>
                    </a:cubicBezTo>
                    <a:lnTo>
                      <a:pt x="4459" y="21600"/>
                    </a:lnTo>
                    <a:close/>
                  </a:path>
                </a:pathLst>
              </a:custGeom>
              <a:noFill/>
              <a:ln w="38100">
                <a:solidFill>
                  <a:schemeClr val="accent2"/>
                </a:solidFill>
                <a:round/>
                <a:headEnd/>
                <a:tailEnd type="triangle" w="lg" len="med"/>
              </a:ln>
            </p:spPr>
            <p:txBody>
              <a:bodyPr wrap="none" anchor="ctr"/>
              <a:lstStyle/>
              <a:p>
                <a:endParaRPr lang="en-US">
                  <a:latin typeface="Arial"/>
                  <a:cs typeface="Arial"/>
                </a:endParaRPr>
              </a:p>
            </p:txBody>
          </p:sp>
          <p:sp>
            <p:nvSpPr>
              <p:cNvPr id="22573" name="Rectangle 85"/>
              <p:cNvSpPr>
                <a:spLocks noChangeArrowheads="1"/>
              </p:cNvSpPr>
              <p:nvPr/>
            </p:nvSpPr>
            <p:spPr bwMode="auto">
              <a:xfrm>
                <a:off x="195" y="3033"/>
                <a:ext cx="707" cy="298"/>
              </a:xfrm>
              <a:prstGeom prst="rect">
                <a:avLst/>
              </a:prstGeom>
              <a:noFill/>
              <a:ln w="9525">
                <a:noFill/>
                <a:miter lim="800000"/>
                <a:headEnd/>
                <a:tailEnd/>
              </a:ln>
            </p:spPr>
            <p:txBody>
              <a:bodyPr>
                <a:spAutoFit/>
              </a:bodyPr>
              <a:lstStyle/>
              <a:p>
                <a:pPr algn="r"/>
                <a:r>
                  <a:rPr lang="en-US" sz="2500" b="1">
                    <a:latin typeface="Arial"/>
                    <a:cs typeface="Arial"/>
                  </a:rPr>
                  <a:t>∆</a:t>
                </a:r>
                <a:r>
                  <a:rPr lang="en-US" sz="2500" b="1" i="1">
                    <a:latin typeface="Arial"/>
                    <a:cs typeface="Arial"/>
                  </a:rPr>
                  <a:t>L</a:t>
                </a:r>
                <a:r>
                  <a:rPr lang="en-US" sz="2500">
                    <a:latin typeface="Arial"/>
                    <a:cs typeface="Arial"/>
                  </a:rPr>
                  <a:t> = 1</a:t>
                </a:r>
              </a:p>
            </p:txBody>
          </p:sp>
        </p:grpSp>
      </p:grpSp>
      <p:grpSp>
        <p:nvGrpSpPr>
          <p:cNvPr id="16" name="Group 101"/>
          <p:cNvGrpSpPr>
            <a:grpSpLocks/>
          </p:cNvGrpSpPr>
          <p:nvPr/>
        </p:nvGrpSpPr>
        <p:grpSpPr bwMode="auto">
          <a:xfrm>
            <a:off x="523875" y="4884738"/>
            <a:ext cx="5221287" cy="646112"/>
            <a:chOff x="195" y="3363"/>
            <a:chExt cx="3289" cy="407"/>
          </a:xfrm>
        </p:grpSpPr>
        <p:grpSp>
          <p:nvGrpSpPr>
            <p:cNvPr id="17" name="Group 96"/>
            <p:cNvGrpSpPr>
              <a:grpSpLocks/>
            </p:cNvGrpSpPr>
            <p:nvPr/>
          </p:nvGrpSpPr>
          <p:grpSpPr bwMode="auto">
            <a:xfrm>
              <a:off x="2294" y="3363"/>
              <a:ext cx="1190" cy="406"/>
              <a:chOff x="2294" y="3363"/>
              <a:chExt cx="1190" cy="406"/>
            </a:xfrm>
          </p:grpSpPr>
          <p:sp>
            <p:nvSpPr>
              <p:cNvPr id="22568" name="Arc 56"/>
              <p:cNvSpPr>
                <a:spLocks/>
              </p:cNvSpPr>
              <p:nvPr/>
            </p:nvSpPr>
            <p:spPr bwMode="auto">
              <a:xfrm>
                <a:off x="2294" y="3363"/>
                <a:ext cx="217" cy="406"/>
              </a:xfrm>
              <a:custGeom>
                <a:avLst/>
                <a:gdLst>
                  <a:gd name="T0" fmla="*/ 0 w 26852"/>
                  <a:gd name="T1" fmla="*/ 0 h 43115"/>
                  <a:gd name="T2" fmla="*/ 0 w 26852"/>
                  <a:gd name="T3" fmla="*/ 0 h 43115"/>
                  <a:gd name="T4" fmla="*/ 0 w 26852"/>
                  <a:gd name="T5" fmla="*/ 0 h 43115"/>
                  <a:gd name="T6" fmla="*/ 0 60000 65536"/>
                  <a:gd name="T7" fmla="*/ 0 60000 65536"/>
                  <a:gd name="T8" fmla="*/ 0 60000 65536"/>
                  <a:gd name="T9" fmla="*/ 0 w 26852"/>
                  <a:gd name="T10" fmla="*/ 0 h 43115"/>
                  <a:gd name="T11" fmla="*/ 26852 w 26852"/>
                  <a:gd name="T12" fmla="*/ 43115 h 43115"/>
                </a:gdLst>
                <a:ahLst/>
                <a:cxnLst>
                  <a:cxn ang="T6">
                    <a:pos x="T0" y="T1"/>
                  </a:cxn>
                  <a:cxn ang="T7">
                    <a:pos x="T2" y="T3"/>
                  </a:cxn>
                  <a:cxn ang="T8">
                    <a:pos x="T4" y="T5"/>
                  </a:cxn>
                </a:cxnLst>
                <a:rect l="T9" t="T10" r="T11" b="T12"/>
                <a:pathLst>
                  <a:path w="26852" h="43115" fill="none" extrusionOk="0">
                    <a:moveTo>
                      <a:pt x="7169" y="0"/>
                    </a:moveTo>
                    <a:cubicBezTo>
                      <a:pt x="18311" y="993"/>
                      <a:pt x="26852" y="10328"/>
                      <a:pt x="26852" y="21515"/>
                    </a:cubicBezTo>
                    <a:cubicBezTo>
                      <a:pt x="26852" y="33444"/>
                      <a:pt x="17181" y="43115"/>
                      <a:pt x="5252" y="43115"/>
                    </a:cubicBezTo>
                    <a:cubicBezTo>
                      <a:pt x="3481" y="43115"/>
                      <a:pt x="1717" y="42897"/>
                      <a:pt x="0" y="42466"/>
                    </a:cubicBezTo>
                  </a:path>
                  <a:path w="26852" h="43115" stroke="0" extrusionOk="0">
                    <a:moveTo>
                      <a:pt x="7169" y="0"/>
                    </a:moveTo>
                    <a:cubicBezTo>
                      <a:pt x="18311" y="993"/>
                      <a:pt x="26852" y="10328"/>
                      <a:pt x="26852" y="21515"/>
                    </a:cubicBezTo>
                    <a:cubicBezTo>
                      <a:pt x="26852" y="33444"/>
                      <a:pt x="17181" y="43115"/>
                      <a:pt x="5252" y="43115"/>
                    </a:cubicBezTo>
                    <a:cubicBezTo>
                      <a:pt x="3481" y="43115"/>
                      <a:pt x="1717" y="42897"/>
                      <a:pt x="0" y="42466"/>
                    </a:cubicBezTo>
                    <a:lnTo>
                      <a:pt x="5252" y="21515"/>
                    </a:lnTo>
                    <a:close/>
                  </a:path>
                </a:pathLst>
              </a:custGeom>
              <a:noFill/>
              <a:ln w="38100">
                <a:solidFill>
                  <a:schemeClr val="accent2"/>
                </a:solidFill>
                <a:round/>
                <a:headEnd/>
                <a:tailEnd type="triangle" w="lg" len="med"/>
              </a:ln>
            </p:spPr>
            <p:txBody>
              <a:bodyPr wrap="none" anchor="ctr"/>
              <a:lstStyle/>
              <a:p>
                <a:endParaRPr lang="en-US">
                  <a:latin typeface="Arial"/>
                  <a:cs typeface="Arial"/>
                </a:endParaRPr>
              </a:p>
            </p:txBody>
          </p:sp>
          <p:sp>
            <p:nvSpPr>
              <p:cNvPr id="22569" name="Rectangle 81"/>
              <p:cNvSpPr>
                <a:spLocks noChangeArrowheads="1"/>
              </p:cNvSpPr>
              <p:nvPr/>
            </p:nvSpPr>
            <p:spPr bwMode="auto">
              <a:xfrm>
                <a:off x="2528" y="3420"/>
                <a:ext cx="956" cy="298"/>
              </a:xfrm>
              <a:prstGeom prst="rect">
                <a:avLst/>
              </a:prstGeom>
              <a:noFill/>
              <a:ln w="9525">
                <a:noFill/>
                <a:miter lim="800000"/>
                <a:headEnd/>
                <a:tailEnd/>
              </a:ln>
            </p:spPr>
            <p:txBody>
              <a:bodyPr wrap="none">
                <a:spAutoFit/>
              </a:bodyPr>
              <a:lstStyle/>
              <a:p>
                <a:r>
                  <a:rPr lang="en-US" sz="2500" b="1">
                    <a:latin typeface="Arial"/>
                    <a:cs typeface="Arial"/>
                  </a:rPr>
                  <a:t>∆</a:t>
                </a:r>
                <a:r>
                  <a:rPr lang="en-US" sz="2500" b="1" i="1">
                    <a:latin typeface="Arial"/>
                    <a:cs typeface="Arial"/>
                  </a:rPr>
                  <a:t>Q</a:t>
                </a:r>
                <a:r>
                  <a:rPr lang="en-US" sz="2500">
                    <a:latin typeface="Arial"/>
                    <a:cs typeface="Arial"/>
                  </a:rPr>
                  <a:t> = 200</a:t>
                </a:r>
              </a:p>
            </p:txBody>
          </p:sp>
        </p:grpSp>
        <p:grpSp>
          <p:nvGrpSpPr>
            <p:cNvPr id="18" name="Group 95"/>
            <p:cNvGrpSpPr>
              <a:grpSpLocks/>
            </p:cNvGrpSpPr>
            <p:nvPr/>
          </p:nvGrpSpPr>
          <p:grpSpPr bwMode="auto">
            <a:xfrm>
              <a:off x="195" y="3363"/>
              <a:ext cx="944" cy="407"/>
              <a:chOff x="195" y="3363"/>
              <a:chExt cx="944" cy="407"/>
            </a:xfrm>
          </p:grpSpPr>
          <p:sp>
            <p:nvSpPr>
              <p:cNvPr id="22566" name="Arc 71"/>
              <p:cNvSpPr>
                <a:spLocks/>
              </p:cNvSpPr>
              <p:nvPr/>
            </p:nvSpPr>
            <p:spPr bwMode="auto">
              <a:xfrm flipH="1">
                <a:off x="922" y="3363"/>
                <a:ext cx="217" cy="407"/>
              </a:xfrm>
              <a:custGeom>
                <a:avLst/>
                <a:gdLst>
                  <a:gd name="T0" fmla="*/ 0 w 26059"/>
                  <a:gd name="T1" fmla="*/ 0 h 43200"/>
                  <a:gd name="T2" fmla="*/ 0 w 26059"/>
                  <a:gd name="T3" fmla="*/ 0 h 43200"/>
                  <a:gd name="T4" fmla="*/ 0 w 26059"/>
                  <a:gd name="T5" fmla="*/ 0 h 43200"/>
                  <a:gd name="T6" fmla="*/ 0 60000 65536"/>
                  <a:gd name="T7" fmla="*/ 0 60000 65536"/>
                  <a:gd name="T8" fmla="*/ 0 60000 65536"/>
                  <a:gd name="T9" fmla="*/ 0 w 26059"/>
                  <a:gd name="T10" fmla="*/ 0 h 43200"/>
                  <a:gd name="T11" fmla="*/ 26059 w 26059"/>
                  <a:gd name="T12" fmla="*/ 43200 h 43200"/>
                </a:gdLst>
                <a:ahLst/>
                <a:cxnLst>
                  <a:cxn ang="T6">
                    <a:pos x="T0" y="T1"/>
                  </a:cxn>
                  <a:cxn ang="T7">
                    <a:pos x="T2" y="T3"/>
                  </a:cxn>
                  <a:cxn ang="T8">
                    <a:pos x="T4" y="T5"/>
                  </a:cxn>
                </a:cxnLst>
                <a:rect l="T9" t="T10" r="T11" b="T12"/>
                <a:pathLst>
                  <a:path w="26059" h="43200" fill="none" extrusionOk="0">
                    <a:moveTo>
                      <a:pt x="4563" y="0"/>
                    </a:moveTo>
                    <a:cubicBezTo>
                      <a:pt x="16452" y="58"/>
                      <a:pt x="26059" y="9711"/>
                      <a:pt x="26059" y="21600"/>
                    </a:cubicBezTo>
                    <a:cubicBezTo>
                      <a:pt x="26059" y="33529"/>
                      <a:pt x="16388" y="43200"/>
                      <a:pt x="4459" y="43200"/>
                    </a:cubicBezTo>
                    <a:cubicBezTo>
                      <a:pt x="2960" y="43200"/>
                      <a:pt x="1466" y="43044"/>
                      <a:pt x="0" y="42734"/>
                    </a:cubicBezTo>
                  </a:path>
                  <a:path w="26059" h="43200" stroke="0" extrusionOk="0">
                    <a:moveTo>
                      <a:pt x="4563" y="0"/>
                    </a:moveTo>
                    <a:cubicBezTo>
                      <a:pt x="16452" y="58"/>
                      <a:pt x="26059" y="9711"/>
                      <a:pt x="26059" y="21600"/>
                    </a:cubicBezTo>
                    <a:cubicBezTo>
                      <a:pt x="26059" y="33529"/>
                      <a:pt x="16388" y="43200"/>
                      <a:pt x="4459" y="43200"/>
                    </a:cubicBezTo>
                    <a:cubicBezTo>
                      <a:pt x="2960" y="43200"/>
                      <a:pt x="1466" y="43044"/>
                      <a:pt x="0" y="42734"/>
                    </a:cubicBezTo>
                    <a:lnTo>
                      <a:pt x="4459" y="21600"/>
                    </a:lnTo>
                    <a:close/>
                  </a:path>
                </a:pathLst>
              </a:custGeom>
              <a:noFill/>
              <a:ln w="38100">
                <a:solidFill>
                  <a:schemeClr val="accent2"/>
                </a:solidFill>
                <a:round/>
                <a:headEnd/>
                <a:tailEnd type="triangle" w="lg" len="med"/>
              </a:ln>
            </p:spPr>
            <p:txBody>
              <a:bodyPr wrap="none" anchor="ctr"/>
              <a:lstStyle/>
              <a:p>
                <a:endParaRPr lang="en-US">
                  <a:latin typeface="Arial"/>
                  <a:cs typeface="Arial"/>
                </a:endParaRPr>
              </a:p>
            </p:txBody>
          </p:sp>
          <p:sp>
            <p:nvSpPr>
              <p:cNvPr id="22567" name="Rectangle 86"/>
              <p:cNvSpPr>
                <a:spLocks noChangeArrowheads="1"/>
              </p:cNvSpPr>
              <p:nvPr/>
            </p:nvSpPr>
            <p:spPr bwMode="auto">
              <a:xfrm>
                <a:off x="195" y="3418"/>
                <a:ext cx="707" cy="298"/>
              </a:xfrm>
              <a:prstGeom prst="rect">
                <a:avLst/>
              </a:prstGeom>
              <a:noFill/>
              <a:ln w="9525">
                <a:noFill/>
                <a:miter lim="800000"/>
                <a:headEnd/>
                <a:tailEnd/>
              </a:ln>
            </p:spPr>
            <p:txBody>
              <a:bodyPr>
                <a:spAutoFit/>
              </a:bodyPr>
              <a:lstStyle/>
              <a:p>
                <a:pPr algn="r"/>
                <a:r>
                  <a:rPr lang="en-US" sz="2500" b="1">
                    <a:latin typeface="Arial"/>
                    <a:cs typeface="Arial"/>
                  </a:rPr>
                  <a:t>∆</a:t>
                </a:r>
                <a:r>
                  <a:rPr lang="en-US" sz="2500" b="1" i="1">
                    <a:latin typeface="Arial"/>
                    <a:cs typeface="Arial"/>
                  </a:rPr>
                  <a:t>L</a:t>
                </a:r>
                <a:r>
                  <a:rPr lang="en-US" sz="2500">
                    <a:latin typeface="Arial"/>
                    <a:cs typeface="Arial"/>
                  </a:rPr>
                  <a:t> = 1</a:t>
                </a:r>
              </a:p>
            </p:txBody>
          </p:sp>
        </p:grpSp>
      </p:grpSp>
      <p:sp>
        <p:nvSpPr>
          <p:cNvPr id="22" name="Footer Placeholder 21"/>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23" name="Slide Number Placeholder 22"/>
          <p:cNvSpPr>
            <a:spLocks noGrp="1"/>
          </p:cNvSpPr>
          <p:nvPr>
            <p:ph type="sldNum" sz="quarter" idx="13"/>
          </p:nvPr>
        </p:nvSpPr>
        <p:spPr/>
        <p:txBody>
          <a:bodyPr/>
          <a:lstStyle/>
          <a:p>
            <a:pPr>
              <a:defRPr/>
            </a:pPr>
            <a:fld id="{2F37425F-5E17-4209-B948-B5CE2119E408}" type="slidenum">
              <a:rPr lang="en-US" smtClean="0"/>
              <a:pPr>
                <a:defRPr/>
              </a:pPr>
              <a:t>14</a:t>
            </a:fld>
            <a:endParaRPr lang="en-US" dirty="0"/>
          </a:p>
        </p:txBody>
      </p:sp>
    </p:spTree>
    <p:extLst>
      <p:ext uri="{BB962C8B-B14F-4D97-AF65-F5344CB8AC3E}">
        <p14:creationId xmlns:p14="http://schemas.microsoft.com/office/powerpoint/2010/main" val="1110856620"/>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Right)">
                                      <p:cBhvr>
                                        <p:cTn id="7" dur="1000"/>
                                        <p:tgtEl>
                                          <p:spTgt spid="4"/>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74776"/>
                                        </p:tgtEl>
                                        <p:attrNameLst>
                                          <p:attrName>style.visibility</p:attrName>
                                        </p:attrNameLst>
                                      </p:cBhvr>
                                      <p:to>
                                        <p:strVal val="visible"/>
                                      </p:to>
                                    </p:set>
                                    <p:animEffect transition="in" filter="wipe(left)">
                                      <p:cBhvr>
                                        <p:cTn id="11" dur="500"/>
                                        <p:tgtEl>
                                          <p:spTgt spid="7477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500"/>
                                        <p:tgtEl>
                                          <p:spTgt spid="4"/>
                                        </p:tgtEl>
                                      </p:cBhvr>
                                    </p:animEffect>
                                    <p:set>
                                      <p:cBhvr>
                                        <p:cTn id="16" dur="1" fill="hold">
                                          <p:stCondLst>
                                            <p:cond delay="499"/>
                                          </p:stCondLst>
                                        </p:cTn>
                                        <p:tgtEl>
                                          <p:spTgt spid="4"/>
                                        </p:tgtEl>
                                        <p:attrNameLst>
                                          <p:attrName>style.visibility</p:attrName>
                                        </p:attrNameLst>
                                      </p:cBhvr>
                                      <p:to>
                                        <p:strVal val="hidden"/>
                                      </p:to>
                                    </p:set>
                                  </p:childTnLst>
                                </p:cTn>
                              </p:par>
                            </p:childTnLst>
                          </p:cTn>
                        </p:par>
                        <p:par>
                          <p:cTn id="17" fill="hold">
                            <p:stCondLst>
                              <p:cond delay="500"/>
                            </p:stCondLst>
                            <p:childTnLst>
                              <p:par>
                                <p:cTn id="18" presetID="18" presetClass="entr" presetSubtype="6"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strips(downRight)">
                                      <p:cBhvr>
                                        <p:cTn id="20" dur="1000"/>
                                        <p:tgtEl>
                                          <p:spTgt spid="7"/>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74775"/>
                                        </p:tgtEl>
                                        <p:attrNameLst>
                                          <p:attrName>style.visibility</p:attrName>
                                        </p:attrNameLst>
                                      </p:cBhvr>
                                      <p:to>
                                        <p:strVal val="visible"/>
                                      </p:to>
                                    </p:set>
                                    <p:animEffect transition="in" filter="wipe(left)">
                                      <p:cBhvr>
                                        <p:cTn id="24" dur="500"/>
                                        <p:tgtEl>
                                          <p:spTgt spid="7477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nodeType="clickEffect">
                                  <p:stCondLst>
                                    <p:cond delay="0"/>
                                  </p:stCondLst>
                                  <p:childTnLst>
                                    <p:animEffect transition="out" filter="fade">
                                      <p:cBhvr>
                                        <p:cTn id="28" dur="500"/>
                                        <p:tgtEl>
                                          <p:spTgt spid="7"/>
                                        </p:tgtEl>
                                      </p:cBhvr>
                                    </p:animEffect>
                                    <p:set>
                                      <p:cBhvr>
                                        <p:cTn id="29" dur="1" fill="hold">
                                          <p:stCondLst>
                                            <p:cond delay="499"/>
                                          </p:stCondLst>
                                        </p:cTn>
                                        <p:tgtEl>
                                          <p:spTgt spid="7"/>
                                        </p:tgtEl>
                                        <p:attrNameLst>
                                          <p:attrName>style.visibility</p:attrName>
                                        </p:attrNameLst>
                                      </p:cBhvr>
                                      <p:to>
                                        <p:strVal val="hidden"/>
                                      </p:to>
                                    </p:set>
                                  </p:childTnLst>
                                </p:cTn>
                              </p:par>
                            </p:childTnLst>
                          </p:cTn>
                        </p:par>
                        <p:par>
                          <p:cTn id="30" fill="hold">
                            <p:stCondLst>
                              <p:cond delay="500"/>
                            </p:stCondLst>
                            <p:childTnLst>
                              <p:par>
                                <p:cTn id="31" presetID="18" presetClass="entr" presetSubtype="6"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strips(downRight)">
                                      <p:cBhvr>
                                        <p:cTn id="33" dur="1000"/>
                                        <p:tgtEl>
                                          <p:spTgt spid="10"/>
                                        </p:tgtEl>
                                      </p:cBhvr>
                                    </p:animEffect>
                                  </p:childTnLst>
                                </p:cTn>
                              </p:par>
                            </p:childTnLst>
                          </p:cTn>
                        </p:par>
                        <p:par>
                          <p:cTn id="34" fill="hold">
                            <p:stCondLst>
                              <p:cond delay="1500"/>
                            </p:stCondLst>
                            <p:childTnLst>
                              <p:par>
                                <p:cTn id="35" presetID="22" presetClass="entr" presetSubtype="8" fill="hold" grpId="0" nodeType="afterEffect">
                                  <p:stCondLst>
                                    <p:cond delay="0"/>
                                  </p:stCondLst>
                                  <p:childTnLst>
                                    <p:set>
                                      <p:cBhvr>
                                        <p:cTn id="36" dur="1" fill="hold">
                                          <p:stCondLst>
                                            <p:cond delay="0"/>
                                          </p:stCondLst>
                                        </p:cTn>
                                        <p:tgtEl>
                                          <p:spTgt spid="74774"/>
                                        </p:tgtEl>
                                        <p:attrNameLst>
                                          <p:attrName>style.visibility</p:attrName>
                                        </p:attrNameLst>
                                      </p:cBhvr>
                                      <p:to>
                                        <p:strVal val="visible"/>
                                      </p:to>
                                    </p:set>
                                    <p:animEffect transition="in" filter="wipe(left)">
                                      <p:cBhvr>
                                        <p:cTn id="37" dur="500"/>
                                        <p:tgtEl>
                                          <p:spTgt spid="7477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nodeType="clickEffect">
                                  <p:stCondLst>
                                    <p:cond delay="0"/>
                                  </p:stCondLst>
                                  <p:childTnLst>
                                    <p:animEffect transition="out" filter="fade">
                                      <p:cBhvr>
                                        <p:cTn id="41" dur="500"/>
                                        <p:tgtEl>
                                          <p:spTgt spid="10"/>
                                        </p:tgtEl>
                                      </p:cBhvr>
                                    </p:animEffect>
                                    <p:set>
                                      <p:cBhvr>
                                        <p:cTn id="42" dur="1" fill="hold">
                                          <p:stCondLst>
                                            <p:cond delay="499"/>
                                          </p:stCondLst>
                                        </p:cTn>
                                        <p:tgtEl>
                                          <p:spTgt spid="10"/>
                                        </p:tgtEl>
                                        <p:attrNameLst>
                                          <p:attrName>style.visibility</p:attrName>
                                        </p:attrNameLst>
                                      </p:cBhvr>
                                      <p:to>
                                        <p:strVal val="hidden"/>
                                      </p:to>
                                    </p:set>
                                  </p:childTnLst>
                                </p:cTn>
                              </p:par>
                            </p:childTnLst>
                          </p:cTn>
                        </p:par>
                        <p:par>
                          <p:cTn id="43" fill="hold">
                            <p:stCondLst>
                              <p:cond delay="500"/>
                            </p:stCondLst>
                            <p:childTnLst>
                              <p:par>
                                <p:cTn id="44" presetID="18" presetClass="entr" presetSubtype="6" fill="hold"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strips(downRight)">
                                      <p:cBhvr>
                                        <p:cTn id="46" dur="1000"/>
                                        <p:tgtEl>
                                          <p:spTgt spid="13"/>
                                        </p:tgtEl>
                                      </p:cBhvr>
                                    </p:animEffect>
                                  </p:childTnLst>
                                </p:cTn>
                              </p:par>
                            </p:childTnLst>
                          </p:cTn>
                        </p:par>
                        <p:par>
                          <p:cTn id="47" fill="hold">
                            <p:stCondLst>
                              <p:cond delay="1500"/>
                            </p:stCondLst>
                            <p:childTnLst>
                              <p:par>
                                <p:cTn id="48" presetID="22" presetClass="entr" presetSubtype="8" fill="hold" grpId="0" nodeType="afterEffect">
                                  <p:stCondLst>
                                    <p:cond delay="0"/>
                                  </p:stCondLst>
                                  <p:childTnLst>
                                    <p:set>
                                      <p:cBhvr>
                                        <p:cTn id="49" dur="1" fill="hold">
                                          <p:stCondLst>
                                            <p:cond delay="0"/>
                                          </p:stCondLst>
                                        </p:cTn>
                                        <p:tgtEl>
                                          <p:spTgt spid="74773"/>
                                        </p:tgtEl>
                                        <p:attrNameLst>
                                          <p:attrName>style.visibility</p:attrName>
                                        </p:attrNameLst>
                                      </p:cBhvr>
                                      <p:to>
                                        <p:strVal val="visible"/>
                                      </p:to>
                                    </p:set>
                                    <p:animEffect transition="in" filter="wipe(left)">
                                      <p:cBhvr>
                                        <p:cTn id="50" dur="500"/>
                                        <p:tgtEl>
                                          <p:spTgt spid="74773"/>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xit" presetSubtype="0" fill="hold" nodeType="clickEffect">
                                  <p:stCondLst>
                                    <p:cond delay="0"/>
                                  </p:stCondLst>
                                  <p:childTnLst>
                                    <p:animEffect transition="out" filter="fade">
                                      <p:cBhvr>
                                        <p:cTn id="54" dur="500"/>
                                        <p:tgtEl>
                                          <p:spTgt spid="13"/>
                                        </p:tgtEl>
                                      </p:cBhvr>
                                    </p:animEffect>
                                    <p:set>
                                      <p:cBhvr>
                                        <p:cTn id="55" dur="1" fill="hold">
                                          <p:stCondLst>
                                            <p:cond delay="499"/>
                                          </p:stCondLst>
                                        </p:cTn>
                                        <p:tgtEl>
                                          <p:spTgt spid="13"/>
                                        </p:tgtEl>
                                        <p:attrNameLst>
                                          <p:attrName>style.visibility</p:attrName>
                                        </p:attrNameLst>
                                      </p:cBhvr>
                                      <p:to>
                                        <p:strVal val="hidden"/>
                                      </p:to>
                                    </p:set>
                                  </p:childTnLst>
                                </p:cTn>
                              </p:par>
                            </p:childTnLst>
                          </p:cTn>
                        </p:par>
                        <p:par>
                          <p:cTn id="56" fill="hold">
                            <p:stCondLst>
                              <p:cond delay="500"/>
                            </p:stCondLst>
                            <p:childTnLst>
                              <p:par>
                                <p:cTn id="57" presetID="18" presetClass="entr" presetSubtype="6" fill="hold"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strips(downRight)">
                                      <p:cBhvr>
                                        <p:cTn id="59" dur="1000"/>
                                        <p:tgtEl>
                                          <p:spTgt spid="16"/>
                                        </p:tgtEl>
                                      </p:cBhvr>
                                    </p:animEffect>
                                  </p:childTnLst>
                                </p:cTn>
                              </p:par>
                            </p:childTnLst>
                          </p:cTn>
                        </p:par>
                        <p:par>
                          <p:cTn id="60" fill="hold">
                            <p:stCondLst>
                              <p:cond delay="1500"/>
                            </p:stCondLst>
                            <p:childTnLst>
                              <p:par>
                                <p:cTn id="61" presetID="22" presetClass="entr" presetSubtype="8" fill="hold" grpId="0" nodeType="afterEffect">
                                  <p:stCondLst>
                                    <p:cond delay="0"/>
                                  </p:stCondLst>
                                  <p:childTnLst>
                                    <p:set>
                                      <p:cBhvr>
                                        <p:cTn id="62" dur="1" fill="hold">
                                          <p:stCondLst>
                                            <p:cond delay="0"/>
                                          </p:stCondLst>
                                        </p:cTn>
                                        <p:tgtEl>
                                          <p:spTgt spid="74772"/>
                                        </p:tgtEl>
                                        <p:attrNameLst>
                                          <p:attrName>style.visibility</p:attrName>
                                        </p:attrNameLst>
                                      </p:cBhvr>
                                      <p:to>
                                        <p:strVal val="visible"/>
                                      </p:to>
                                    </p:set>
                                    <p:animEffect transition="in" filter="wipe(left)">
                                      <p:cBhvr>
                                        <p:cTn id="63" dur="500"/>
                                        <p:tgtEl>
                                          <p:spTgt spid="747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72" grpId="0"/>
      <p:bldP spid="74773" grpId="0"/>
      <p:bldP spid="74774" grpId="0"/>
      <p:bldP spid="74775" grpId="0"/>
      <p:bldP spid="7477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wrap="square" anchor="t"/>
          <a:lstStyle/>
          <a:p>
            <a:r>
              <a:rPr lang="en-US" altLang="en-US" dirty="0"/>
              <a:t>Diminishing MPL</a:t>
            </a:r>
          </a:p>
        </p:txBody>
      </p:sp>
      <p:sp>
        <p:nvSpPr>
          <p:cNvPr id="19459" name="Content Placeholder 2"/>
          <p:cNvSpPr>
            <a:spLocks noGrp="1"/>
          </p:cNvSpPr>
          <p:nvPr>
            <p:ph idx="1"/>
          </p:nvPr>
        </p:nvSpPr>
        <p:spPr/>
        <p:txBody>
          <a:bodyPr/>
          <a:lstStyle/>
          <a:p>
            <a:r>
              <a:rPr lang="en-US" altLang="en-US" dirty="0"/>
              <a:t>Diminishing marginal product</a:t>
            </a:r>
          </a:p>
          <a:p>
            <a:pPr lvl="1"/>
            <a:r>
              <a:rPr lang="en-US" altLang="en-US" dirty="0"/>
              <a:t>Marginal product of an input declines as the quantity of the input increases</a:t>
            </a:r>
          </a:p>
          <a:p>
            <a:pPr lvl="1"/>
            <a:r>
              <a:rPr lang="en-US" altLang="en-US" dirty="0"/>
              <a:t>Production function gets flatter as more inputs are being used:</a:t>
            </a:r>
          </a:p>
          <a:p>
            <a:pPr lvl="2"/>
            <a:r>
              <a:rPr lang="en-US" altLang="en-US" dirty="0"/>
              <a:t>The slope of the production function decreases</a:t>
            </a:r>
          </a:p>
        </p:txBody>
      </p:sp>
      <p:sp>
        <p:nvSpPr>
          <p:cNvPr id="19461"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eaLnBrk="0" hangingPunct="0">
              <a:defRPr sz="3400">
                <a:solidFill>
                  <a:schemeClr val="tx1"/>
                </a:solidFill>
                <a:latin typeface="Arial" charset="0"/>
              </a:defRPr>
            </a:lvl1pPr>
            <a:lvl2pPr marL="742950" indent="-285750" eaLnBrk="0" hangingPunct="0">
              <a:defRPr sz="3400">
                <a:solidFill>
                  <a:schemeClr val="tx1"/>
                </a:solidFill>
                <a:latin typeface="Arial" charset="0"/>
              </a:defRPr>
            </a:lvl2pPr>
            <a:lvl3pPr marL="1143000" indent="-228600" eaLnBrk="0" hangingPunct="0">
              <a:defRPr sz="3400">
                <a:solidFill>
                  <a:schemeClr val="tx1"/>
                </a:solidFill>
                <a:latin typeface="Arial" charset="0"/>
              </a:defRPr>
            </a:lvl3pPr>
            <a:lvl4pPr marL="1600200" indent="-228600" eaLnBrk="0" hangingPunct="0">
              <a:defRPr sz="3400">
                <a:solidFill>
                  <a:schemeClr val="tx1"/>
                </a:solidFill>
                <a:latin typeface="Arial" charset="0"/>
              </a:defRPr>
            </a:lvl4pPr>
            <a:lvl5pPr marL="2057400" indent="-228600" eaLnBrk="0" hangingPunct="0">
              <a:defRPr sz="3400">
                <a:solidFill>
                  <a:schemeClr val="tx1"/>
                </a:solidFill>
                <a:latin typeface="Arial" charset="0"/>
              </a:defRPr>
            </a:lvl5pPr>
            <a:lvl6pPr marL="2514600" indent="-228600" algn="ctr" eaLnBrk="0" fontAlgn="base" hangingPunct="0">
              <a:spcBef>
                <a:spcPct val="20000"/>
              </a:spcBef>
              <a:spcAft>
                <a:spcPct val="0"/>
              </a:spcAft>
              <a:buChar char="•"/>
              <a:defRPr sz="3400">
                <a:solidFill>
                  <a:schemeClr val="tx1"/>
                </a:solidFill>
                <a:latin typeface="Arial" charset="0"/>
              </a:defRPr>
            </a:lvl6pPr>
            <a:lvl7pPr marL="2971800" indent="-228600" algn="ctr" eaLnBrk="0" fontAlgn="base" hangingPunct="0">
              <a:spcBef>
                <a:spcPct val="20000"/>
              </a:spcBef>
              <a:spcAft>
                <a:spcPct val="0"/>
              </a:spcAft>
              <a:buChar char="•"/>
              <a:defRPr sz="3400">
                <a:solidFill>
                  <a:schemeClr val="tx1"/>
                </a:solidFill>
                <a:latin typeface="Arial" charset="0"/>
              </a:defRPr>
            </a:lvl7pPr>
            <a:lvl8pPr marL="3429000" indent="-228600" algn="ctr" eaLnBrk="0" fontAlgn="base" hangingPunct="0">
              <a:spcBef>
                <a:spcPct val="20000"/>
              </a:spcBef>
              <a:spcAft>
                <a:spcPct val="0"/>
              </a:spcAft>
              <a:buChar char="•"/>
              <a:defRPr sz="3400">
                <a:solidFill>
                  <a:schemeClr val="tx1"/>
                </a:solidFill>
                <a:latin typeface="Arial" charset="0"/>
              </a:defRPr>
            </a:lvl8pPr>
            <a:lvl9pPr marL="3886200" indent="-228600" algn="ctr" eaLnBrk="0" fontAlgn="base" hangingPunct="0">
              <a:spcBef>
                <a:spcPct val="20000"/>
              </a:spcBef>
              <a:spcAft>
                <a:spcPct val="0"/>
              </a:spcAft>
              <a:buChar char="•"/>
              <a:defRPr sz="3400">
                <a:solidFill>
                  <a:schemeClr val="tx1"/>
                </a:solidFill>
                <a:latin typeface="Arial" charset="0"/>
              </a:defRPr>
            </a:lvl9pPr>
          </a:lstStyle>
          <a:p>
            <a:pPr eaLnBrk="1" hangingPunct="1"/>
            <a:fld id="{37D57B53-7052-4A27-9A3E-54F944B1DC4D}" type="slidenum">
              <a:rPr lang="en-US" altLang="en-US" sz="1200" smtClean="0">
                <a:solidFill>
                  <a:srgbClr val="002060"/>
                </a:solidFill>
              </a:rPr>
              <a:pPr eaLnBrk="1" hangingPunct="1"/>
              <a:t>15</a:t>
            </a:fld>
            <a:endParaRPr lang="en-US" altLang="en-US" sz="1200">
              <a:solidFill>
                <a:srgbClr val="002060"/>
              </a:solidFill>
            </a:endParaRPr>
          </a:p>
        </p:txBody>
      </p:sp>
      <p:sp>
        <p:nvSpPr>
          <p:cNvPr id="19460"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3400">
                <a:solidFill>
                  <a:schemeClr val="tx1"/>
                </a:solidFill>
                <a:latin typeface="Arial" charset="0"/>
              </a:defRPr>
            </a:lvl1pPr>
            <a:lvl2pPr marL="742950" indent="-285750" eaLnBrk="0" hangingPunct="0">
              <a:defRPr sz="3400">
                <a:solidFill>
                  <a:schemeClr val="tx1"/>
                </a:solidFill>
                <a:latin typeface="Arial" charset="0"/>
              </a:defRPr>
            </a:lvl2pPr>
            <a:lvl3pPr marL="1143000" indent="-228600" eaLnBrk="0" hangingPunct="0">
              <a:defRPr sz="3400">
                <a:solidFill>
                  <a:schemeClr val="tx1"/>
                </a:solidFill>
                <a:latin typeface="Arial" charset="0"/>
              </a:defRPr>
            </a:lvl3pPr>
            <a:lvl4pPr marL="1600200" indent="-228600" eaLnBrk="0" hangingPunct="0">
              <a:defRPr sz="3400">
                <a:solidFill>
                  <a:schemeClr val="tx1"/>
                </a:solidFill>
                <a:latin typeface="Arial" charset="0"/>
              </a:defRPr>
            </a:lvl4pPr>
            <a:lvl5pPr marL="2057400" indent="-228600" eaLnBrk="0" hangingPunct="0">
              <a:defRPr sz="3400">
                <a:solidFill>
                  <a:schemeClr val="tx1"/>
                </a:solidFill>
                <a:latin typeface="Arial" charset="0"/>
              </a:defRPr>
            </a:lvl5pPr>
            <a:lvl6pPr marL="2514600" indent="-228600" algn="ctr" eaLnBrk="0" fontAlgn="base" hangingPunct="0">
              <a:spcBef>
                <a:spcPct val="20000"/>
              </a:spcBef>
              <a:spcAft>
                <a:spcPct val="0"/>
              </a:spcAft>
              <a:buChar char="•"/>
              <a:defRPr sz="3400">
                <a:solidFill>
                  <a:schemeClr val="tx1"/>
                </a:solidFill>
                <a:latin typeface="Arial" charset="0"/>
              </a:defRPr>
            </a:lvl6pPr>
            <a:lvl7pPr marL="2971800" indent="-228600" algn="ctr" eaLnBrk="0" fontAlgn="base" hangingPunct="0">
              <a:spcBef>
                <a:spcPct val="20000"/>
              </a:spcBef>
              <a:spcAft>
                <a:spcPct val="0"/>
              </a:spcAft>
              <a:buChar char="•"/>
              <a:defRPr sz="3400">
                <a:solidFill>
                  <a:schemeClr val="tx1"/>
                </a:solidFill>
                <a:latin typeface="Arial" charset="0"/>
              </a:defRPr>
            </a:lvl7pPr>
            <a:lvl8pPr marL="3429000" indent="-228600" algn="ctr" eaLnBrk="0" fontAlgn="base" hangingPunct="0">
              <a:spcBef>
                <a:spcPct val="20000"/>
              </a:spcBef>
              <a:spcAft>
                <a:spcPct val="0"/>
              </a:spcAft>
              <a:buChar char="•"/>
              <a:defRPr sz="3400">
                <a:solidFill>
                  <a:schemeClr val="tx1"/>
                </a:solidFill>
                <a:latin typeface="Arial" charset="0"/>
              </a:defRPr>
            </a:lvl8pPr>
            <a:lvl9pPr marL="3886200" indent="-228600" algn="ctr" eaLnBrk="0" fontAlgn="base" hangingPunct="0">
              <a:spcBef>
                <a:spcPct val="20000"/>
              </a:spcBef>
              <a:spcAft>
                <a:spcPct val="0"/>
              </a:spcAft>
              <a:buChar char="•"/>
              <a:defRPr sz="3400">
                <a:solidFill>
                  <a:schemeClr val="tx1"/>
                </a:solidFill>
                <a:latin typeface="Arial" charset="0"/>
              </a:defRPr>
            </a:lvl9pPr>
          </a:lstStyle>
          <a:p>
            <a:pPr eaLnBrk="1" hangingPunct="1"/>
            <a:r>
              <a:rPr lang="en-US" altLang="en-US" sz="1000" dirty="0">
                <a:solidFill>
                  <a:srgbClr val="000000"/>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32281736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820" name="Text Box 44"/>
          <p:cNvSpPr txBox="1">
            <a:spLocks noChangeArrowheads="1"/>
          </p:cNvSpPr>
          <p:nvPr/>
        </p:nvSpPr>
        <p:spPr bwMode="auto">
          <a:xfrm>
            <a:off x="4603750" y="1266825"/>
            <a:ext cx="3302000" cy="4664075"/>
          </a:xfrm>
          <a:prstGeom prst="rect">
            <a:avLst/>
          </a:prstGeom>
          <a:noFill/>
          <a:ln w="9525">
            <a:noFill/>
            <a:miter lim="800000"/>
            <a:headEnd/>
            <a:tailEnd/>
          </a:ln>
        </p:spPr>
        <p:txBody>
          <a:bodyPr>
            <a:spAutoFit/>
          </a:bodyPr>
          <a:lstStyle/>
          <a:p>
            <a:pPr>
              <a:lnSpc>
                <a:spcPct val="105000"/>
              </a:lnSpc>
              <a:spcBef>
                <a:spcPct val="50000"/>
              </a:spcBef>
            </a:pPr>
            <a:r>
              <a:rPr lang="en-US" sz="2600" dirty="0">
                <a:latin typeface="Arial"/>
                <a:cs typeface="Arial"/>
              </a:rPr>
              <a:t>MPL equals the </a:t>
            </a:r>
            <a:br>
              <a:rPr lang="en-US" sz="2600" dirty="0">
                <a:latin typeface="Arial"/>
                <a:cs typeface="Arial"/>
              </a:rPr>
            </a:br>
            <a:r>
              <a:rPr lang="en-US" sz="2600" dirty="0">
                <a:latin typeface="Arial"/>
                <a:cs typeface="Arial"/>
              </a:rPr>
              <a:t>slope of the production function.  </a:t>
            </a:r>
          </a:p>
          <a:p>
            <a:pPr>
              <a:lnSpc>
                <a:spcPct val="105000"/>
              </a:lnSpc>
              <a:spcBef>
                <a:spcPct val="50000"/>
              </a:spcBef>
            </a:pPr>
            <a:r>
              <a:rPr lang="en-US" sz="2600" dirty="0">
                <a:latin typeface="Arial"/>
                <a:cs typeface="Arial"/>
              </a:rPr>
              <a:t>Notice that </a:t>
            </a:r>
            <a:br>
              <a:rPr lang="en-US" sz="2600" dirty="0">
                <a:latin typeface="Arial"/>
                <a:cs typeface="Arial"/>
              </a:rPr>
            </a:br>
            <a:r>
              <a:rPr lang="en-US" sz="2600" dirty="0">
                <a:latin typeface="Arial"/>
                <a:cs typeface="Arial"/>
              </a:rPr>
              <a:t>MPL diminishes </a:t>
            </a:r>
            <a:br>
              <a:rPr lang="en-US" sz="2600" dirty="0">
                <a:latin typeface="Arial"/>
                <a:cs typeface="Arial"/>
              </a:rPr>
            </a:br>
            <a:r>
              <a:rPr lang="en-US" sz="2600" dirty="0">
                <a:latin typeface="Arial"/>
                <a:cs typeface="Arial"/>
              </a:rPr>
              <a:t>as </a:t>
            </a:r>
            <a:r>
              <a:rPr lang="en-US" sz="2600" b="1" i="1" dirty="0">
                <a:latin typeface="Arial"/>
                <a:cs typeface="Arial"/>
              </a:rPr>
              <a:t>L</a:t>
            </a:r>
            <a:r>
              <a:rPr lang="en-US" sz="2600" dirty="0">
                <a:latin typeface="Arial"/>
                <a:cs typeface="Arial"/>
              </a:rPr>
              <a:t> increases.</a:t>
            </a:r>
          </a:p>
          <a:p>
            <a:pPr>
              <a:lnSpc>
                <a:spcPct val="105000"/>
              </a:lnSpc>
              <a:spcBef>
                <a:spcPct val="50000"/>
              </a:spcBef>
            </a:pPr>
            <a:r>
              <a:rPr lang="en-US" sz="2600" dirty="0">
                <a:latin typeface="Arial"/>
                <a:cs typeface="Arial"/>
              </a:rPr>
              <a:t>This explains why the production function gets flatter </a:t>
            </a:r>
            <a:br>
              <a:rPr lang="en-US" sz="2600" dirty="0">
                <a:latin typeface="Arial"/>
                <a:cs typeface="Arial"/>
              </a:rPr>
            </a:br>
            <a:r>
              <a:rPr lang="en-US" sz="2600" dirty="0">
                <a:latin typeface="Arial"/>
                <a:cs typeface="Arial"/>
              </a:rPr>
              <a:t>as </a:t>
            </a:r>
            <a:r>
              <a:rPr lang="en-US" sz="2600" b="1" i="1" dirty="0">
                <a:latin typeface="Arial"/>
                <a:cs typeface="Arial"/>
              </a:rPr>
              <a:t>L</a:t>
            </a:r>
            <a:r>
              <a:rPr lang="en-US" sz="2600" dirty="0">
                <a:latin typeface="Arial"/>
                <a:cs typeface="Arial"/>
              </a:rPr>
              <a:t> increases. </a:t>
            </a:r>
          </a:p>
        </p:txBody>
      </p:sp>
      <p:grpSp>
        <p:nvGrpSpPr>
          <p:cNvPr id="2" name="Group 114"/>
          <p:cNvGrpSpPr>
            <a:grpSpLocks/>
          </p:cNvGrpSpPr>
          <p:nvPr/>
        </p:nvGrpSpPr>
        <p:grpSpPr bwMode="auto">
          <a:xfrm>
            <a:off x="3962400" y="798513"/>
            <a:ext cx="4900613" cy="5722937"/>
            <a:chOff x="2500" y="503"/>
            <a:chExt cx="3087" cy="3605"/>
          </a:xfrm>
        </p:grpSpPr>
        <p:grpSp>
          <p:nvGrpSpPr>
            <p:cNvPr id="3" name="Group 49"/>
            <p:cNvGrpSpPr>
              <a:grpSpLocks noChangeAspect="1"/>
            </p:cNvGrpSpPr>
            <p:nvPr/>
          </p:nvGrpSpPr>
          <p:grpSpPr bwMode="auto">
            <a:xfrm>
              <a:off x="2500" y="503"/>
              <a:ext cx="3087" cy="3605"/>
              <a:chOff x="2500" y="503"/>
              <a:chExt cx="3087" cy="3605"/>
            </a:xfrm>
          </p:grpSpPr>
          <p:sp>
            <p:nvSpPr>
              <p:cNvPr id="23664" name="AutoShape 50"/>
              <p:cNvSpPr>
                <a:spLocks noChangeAspect="1" noChangeArrowheads="1" noTextEdit="1"/>
              </p:cNvSpPr>
              <p:nvPr/>
            </p:nvSpPr>
            <p:spPr bwMode="auto">
              <a:xfrm>
                <a:off x="2500" y="503"/>
                <a:ext cx="3087" cy="3605"/>
              </a:xfrm>
              <a:prstGeom prst="rect">
                <a:avLst/>
              </a:prstGeom>
              <a:solidFill>
                <a:schemeClr val="bg1"/>
              </a:solidFill>
              <a:ln w="9525">
                <a:noFill/>
                <a:miter lim="800000"/>
                <a:headEnd/>
                <a:tailEnd/>
              </a:ln>
            </p:spPr>
            <p:txBody>
              <a:bodyPr/>
              <a:lstStyle/>
              <a:p>
                <a:endParaRPr lang="en-US">
                  <a:latin typeface="Arial"/>
                  <a:cs typeface="Arial"/>
                </a:endParaRPr>
              </a:p>
            </p:txBody>
          </p:sp>
          <p:sp>
            <p:nvSpPr>
              <p:cNvPr id="23665" name="Rectangle 51"/>
              <p:cNvSpPr>
                <a:spLocks noChangeArrowheads="1"/>
              </p:cNvSpPr>
              <p:nvPr/>
            </p:nvSpPr>
            <p:spPr bwMode="auto">
              <a:xfrm>
                <a:off x="3364" y="731"/>
                <a:ext cx="1995" cy="2670"/>
              </a:xfrm>
              <a:prstGeom prst="rect">
                <a:avLst/>
              </a:prstGeom>
              <a:solidFill>
                <a:srgbClr val="FFFFFF"/>
              </a:solidFill>
              <a:ln w="9525">
                <a:noFill/>
                <a:miter lim="800000"/>
                <a:headEnd/>
                <a:tailEnd/>
              </a:ln>
            </p:spPr>
            <p:txBody>
              <a:bodyPr/>
              <a:lstStyle/>
              <a:p>
                <a:endParaRPr lang="en-US">
                  <a:latin typeface="Arial"/>
                  <a:cs typeface="Arial"/>
                </a:endParaRPr>
              </a:p>
            </p:txBody>
          </p:sp>
          <p:sp>
            <p:nvSpPr>
              <p:cNvPr id="23666" name="Line 52"/>
              <p:cNvSpPr>
                <a:spLocks noChangeShapeType="1"/>
              </p:cNvSpPr>
              <p:nvPr/>
            </p:nvSpPr>
            <p:spPr bwMode="auto">
              <a:xfrm>
                <a:off x="3364" y="731"/>
                <a:ext cx="1" cy="2670"/>
              </a:xfrm>
              <a:prstGeom prst="line">
                <a:avLst/>
              </a:prstGeom>
              <a:noFill/>
              <a:ln w="25400">
                <a:solidFill>
                  <a:srgbClr val="000000"/>
                </a:solidFill>
                <a:round/>
                <a:headEnd/>
                <a:tailEnd/>
              </a:ln>
            </p:spPr>
            <p:txBody>
              <a:bodyPr/>
              <a:lstStyle/>
              <a:p>
                <a:endParaRPr lang="en-US">
                  <a:latin typeface="Arial"/>
                  <a:cs typeface="Arial"/>
                </a:endParaRPr>
              </a:p>
            </p:txBody>
          </p:sp>
          <p:sp>
            <p:nvSpPr>
              <p:cNvPr id="23667" name="Line 53"/>
              <p:cNvSpPr>
                <a:spLocks noChangeShapeType="1"/>
              </p:cNvSpPr>
              <p:nvPr/>
            </p:nvSpPr>
            <p:spPr bwMode="auto">
              <a:xfrm>
                <a:off x="3317" y="3401"/>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23668" name="Line 54"/>
              <p:cNvSpPr>
                <a:spLocks noChangeShapeType="1"/>
              </p:cNvSpPr>
              <p:nvPr/>
            </p:nvSpPr>
            <p:spPr bwMode="auto">
              <a:xfrm>
                <a:off x="3317" y="2993"/>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23669" name="Line 55"/>
              <p:cNvSpPr>
                <a:spLocks noChangeShapeType="1"/>
              </p:cNvSpPr>
              <p:nvPr/>
            </p:nvSpPr>
            <p:spPr bwMode="auto">
              <a:xfrm>
                <a:off x="3317" y="2592"/>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23670" name="Line 56"/>
              <p:cNvSpPr>
                <a:spLocks noChangeShapeType="1"/>
              </p:cNvSpPr>
              <p:nvPr/>
            </p:nvSpPr>
            <p:spPr bwMode="auto">
              <a:xfrm>
                <a:off x="3317" y="2184"/>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23671" name="Line 57"/>
              <p:cNvSpPr>
                <a:spLocks noChangeShapeType="1"/>
              </p:cNvSpPr>
              <p:nvPr/>
            </p:nvSpPr>
            <p:spPr bwMode="auto">
              <a:xfrm>
                <a:off x="3317" y="1783"/>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23672" name="Line 58"/>
              <p:cNvSpPr>
                <a:spLocks noChangeShapeType="1"/>
              </p:cNvSpPr>
              <p:nvPr/>
            </p:nvSpPr>
            <p:spPr bwMode="auto">
              <a:xfrm>
                <a:off x="3317" y="1375"/>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23673" name="Line 59"/>
              <p:cNvSpPr>
                <a:spLocks noChangeShapeType="1"/>
              </p:cNvSpPr>
              <p:nvPr/>
            </p:nvSpPr>
            <p:spPr bwMode="auto">
              <a:xfrm>
                <a:off x="3317" y="974"/>
                <a:ext cx="47" cy="1"/>
              </a:xfrm>
              <a:prstGeom prst="line">
                <a:avLst/>
              </a:prstGeom>
              <a:noFill/>
              <a:ln w="25400">
                <a:solidFill>
                  <a:srgbClr val="000000"/>
                </a:solidFill>
                <a:round/>
                <a:headEnd/>
                <a:tailEnd/>
              </a:ln>
            </p:spPr>
            <p:txBody>
              <a:bodyPr/>
              <a:lstStyle/>
              <a:p>
                <a:endParaRPr lang="en-US">
                  <a:latin typeface="Arial"/>
                  <a:cs typeface="Arial"/>
                </a:endParaRPr>
              </a:p>
            </p:txBody>
          </p:sp>
          <p:sp>
            <p:nvSpPr>
              <p:cNvPr id="23674" name="Line 60"/>
              <p:cNvSpPr>
                <a:spLocks noChangeShapeType="1"/>
              </p:cNvSpPr>
              <p:nvPr/>
            </p:nvSpPr>
            <p:spPr bwMode="auto">
              <a:xfrm>
                <a:off x="3364" y="3401"/>
                <a:ext cx="1995" cy="1"/>
              </a:xfrm>
              <a:prstGeom prst="line">
                <a:avLst/>
              </a:prstGeom>
              <a:noFill/>
              <a:ln w="25400">
                <a:solidFill>
                  <a:srgbClr val="000000"/>
                </a:solidFill>
                <a:round/>
                <a:headEnd/>
                <a:tailEnd/>
              </a:ln>
            </p:spPr>
            <p:txBody>
              <a:bodyPr/>
              <a:lstStyle/>
              <a:p>
                <a:endParaRPr lang="en-US">
                  <a:latin typeface="Arial"/>
                  <a:cs typeface="Arial"/>
                </a:endParaRPr>
              </a:p>
            </p:txBody>
          </p:sp>
          <p:sp>
            <p:nvSpPr>
              <p:cNvPr id="23675" name="Line 61"/>
              <p:cNvSpPr>
                <a:spLocks noChangeShapeType="1"/>
              </p:cNvSpPr>
              <p:nvPr/>
            </p:nvSpPr>
            <p:spPr bwMode="auto">
              <a:xfrm flipV="1">
                <a:off x="3364" y="3401"/>
                <a:ext cx="1" cy="47"/>
              </a:xfrm>
              <a:prstGeom prst="line">
                <a:avLst/>
              </a:prstGeom>
              <a:noFill/>
              <a:ln w="25400">
                <a:solidFill>
                  <a:srgbClr val="000000"/>
                </a:solidFill>
                <a:round/>
                <a:headEnd/>
                <a:tailEnd/>
              </a:ln>
            </p:spPr>
            <p:txBody>
              <a:bodyPr/>
              <a:lstStyle/>
              <a:p>
                <a:endParaRPr lang="en-US">
                  <a:latin typeface="Arial"/>
                  <a:cs typeface="Arial"/>
                </a:endParaRPr>
              </a:p>
            </p:txBody>
          </p:sp>
          <p:sp>
            <p:nvSpPr>
              <p:cNvPr id="23676" name="Line 62"/>
              <p:cNvSpPr>
                <a:spLocks noChangeShapeType="1"/>
              </p:cNvSpPr>
              <p:nvPr/>
            </p:nvSpPr>
            <p:spPr bwMode="auto">
              <a:xfrm flipV="1">
                <a:off x="3725" y="3401"/>
                <a:ext cx="1" cy="47"/>
              </a:xfrm>
              <a:prstGeom prst="line">
                <a:avLst/>
              </a:prstGeom>
              <a:noFill/>
              <a:ln w="25400">
                <a:solidFill>
                  <a:srgbClr val="000000"/>
                </a:solidFill>
                <a:round/>
                <a:headEnd/>
                <a:tailEnd/>
              </a:ln>
            </p:spPr>
            <p:txBody>
              <a:bodyPr/>
              <a:lstStyle/>
              <a:p>
                <a:endParaRPr lang="en-US">
                  <a:latin typeface="Arial"/>
                  <a:cs typeface="Arial"/>
                </a:endParaRPr>
              </a:p>
            </p:txBody>
          </p:sp>
          <p:sp>
            <p:nvSpPr>
              <p:cNvPr id="23677" name="Line 63"/>
              <p:cNvSpPr>
                <a:spLocks noChangeShapeType="1"/>
              </p:cNvSpPr>
              <p:nvPr/>
            </p:nvSpPr>
            <p:spPr bwMode="auto">
              <a:xfrm flipV="1">
                <a:off x="4087" y="3401"/>
                <a:ext cx="1" cy="47"/>
              </a:xfrm>
              <a:prstGeom prst="line">
                <a:avLst/>
              </a:prstGeom>
              <a:noFill/>
              <a:ln w="25400">
                <a:solidFill>
                  <a:srgbClr val="000000"/>
                </a:solidFill>
                <a:round/>
                <a:headEnd/>
                <a:tailEnd/>
              </a:ln>
            </p:spPr>
            <p:txBody>
              <a:bodyPr/>
              <a:lstStyle/>
              <a:p>
                <a:endParaRPr lang="en-US">
                  <a:latin typeface="Arial"/>
                  <a:cs typeface="Arial"/>
                </a:endParaRPr>
              </a:p>
            </p:txBody>
          </p:sp>
          <p:sp>
            <p:nvSpPr>
              <p:cNvPr id="23678" name="Line 64"/>
              <p:cNvSpPr>
                <a:spLocks noChangeShapeType="1"/>
              </p:cNvSpPr>
              <p:nvPr/>
            </p:nvSpPr>
            <p:spPr bwMode="auto">
              <a:xfrm flipV="1">
                <a:off x="4456" y="3401"/>
                <a:ext cx="1" cy="47"/>
              </a:xfrm>
              <a:prstGeom prst="line">
                <a:avLst/>
              </a:prstGeom>
              <a:noFill/>
              <a:ln w="25400">
                <a:solidFill>
                  <a:srgbClr val="000000"/>
                </a:solidFill>
                <a:round/>
                <a:headEnd/>
                <a:tailEnd/>
              </a:ln>
            </p:spPr>
            <p:txBody>
              <a:bodyPr/>
              <a:lstStyle/>
              <a:p>
                <a:endParaRPr lang="en-US">
                  <a:latin typeface="Arial"/>
                  <a:cs typeface="Arial"/>
                </a:endParaRPr>
              </a:p>
            </p:txBody>
          </p:sp>
          <p:sp>
            <p:nvSpPr>
              <p:cNvPr id="23679" name="Line 65"/>
              <p:cNvSpPr>
                <a:spLocks noChangeShapeType="1"/>
              </p:cNvSpPr>
              <p:nvPr/>
            </p:nvSpPr>
            <p:spPr bwMode="auto">
              <a:xfrm flipV="1">
                <a:off x="4817" y="3401"/>
                <a:ext cx="1" cy="47"/>
              </a:xfrm>
              <a:prstGeom prst="line">
                <a:avLst/>
              </a:prstGeom>
              <a:noFill/>
              <a:ln w="25400">
                <a:solidFill>
                  <a:srgbClr val="000000"/>
                </a:solidFill>
                <a:round/>
                <a:headEnd/>
                <a:tailEnd/>
              </a:ln>
            </p:spPr>
            <p:txBody>
              <a:bodyPr/>
              <a:lstStyle/>
              <a:p>
                <a:endParaRPr lang="en-US">
                  <a:latin typeface="Arial"/>
                  <a:cs typeface="Arial"/>
                </a:endParaRPr>
              </a:p>
            </p:txBody>
          </p:sp>
          <p:sp>
            <p:nvSpPr>
              <p:cNvPr id="23680" name="Line 66"/>
              <p:cNvSpPr>
                <a:spLocks noChangeShapeType="1"/>
              </p:cNvSpPr>
              <p:nvPr/>
            </p:nvSpPr>
            <p:spPr bwMode="auto">
              <a:xfrm flipV="1">
                <a:off x="5178" y="3401"/>
                <a:ext cx="1" cy="47"/>
              </a:xfrm>
              <a:prstGeom prst="line">
                <a:avLst/>
              </a:prstGeom>
              <a:noFill/>
              <a:ln w="25400">
                <a:solidFill>
                  <a:srgbClr val="000000"/>
                </a:solidFill>
                <a:round/>
                <a:headEnd/>
                <a:tailEnd/>
              </a:ln>
            </p:spPr>
            <p:txBody>
              <a:bodyPr/>
              <a:lstStyle/>
              <a:p>
                <a:endParaRPr lang="en-US">
                  <a:latin typeface="Arial"/>
                  <a:cs typeface="Arial"/>
                </a:endParaRPr>
              </a:p>
            </p:txBody>
          </p:sp>
          <p:sp>
            <p:nvSpPr>
              <p:cNvPr id="23681" name="Rectangle 67"/>
              <p:cNvSpPr>
                <a:spLocks noChangeArrowheads="1"/>
              </p:cNvSpPr>
              <p:nvPr/>
            </p:nvSpPr>
            <p:spPr bwMode="auto">
              <a:xfrm>
                <a:off x="3168" y="3323"/>
                <a:ext cx="81" cy="174"/>
              </a:xfrm>
              <a:prstGeom prst="rect">
                <a:avLst/>
              </a:prstGeom>
              <a:noFill/>
              <a:ln w="9525">
                <a:noFill/>
                <a:miter lim="800000"/>
                <a:headEnd/>
                <a:tailEnd/>
              </a:ln>
            </p:spPr>
            <p:txBody>
              <a:bodyPr wrap="none" lIns="0" tIns="0" rIns="0" bIns="0">
                <a:spAutoFit/>
              </a:bodyPr>
              <a:lstStyle/>
              <a:p>
                <a:r>
                  <a:rPr lang="en-US">
                    <a:solidFill>
                      <a:srgbClr val="000000"/>
                    </a:solidFill>
                    <a:latin typeface="Arial"/>
                    <a:cs typeface="Arial"/>
                  </a:rPr>
                  <a:t>0</a:t>
                </a:r>
                <a:endParaRPr lang="en-US">
                  <a:latin typeface="Arial"/>
                  <a:cs typeface="Arial"/>
                </a:endParaRPr>
              </a:p>
            </p:txBody>
          </p:sp>
          <p:sp>
            <p:nvSpPr>
              <p:cNvPr id="23682" name="Rectangle 68"/>
              <p:cNvSpPr>
                <a:spLocks noChangeArrowheads="1"/>
              </p:cNvSpPr>
              <p:nvPr/>
            </p:nvSpPr>
            <p:spPr bwMode="auto">
              <a:xfrm>
                <a:off x="3011" y="2914"/>
                <a:ext cx="243" cy="174"/>
              </a:xfrm>
              <a:prstGeom prst="rect">
                <a:avLst/>
              </a:prstGeom>
              <a:noFill/>
              <a:ln w="9525">
                <a:noFill/>
                <a:miter lim="800000"/>
                <a:headEnd/>
                <a:tailEnd/>
              </a:ln>
            </p:spPr>
            <p:txBody>
              <a:bodyPr wrap="none" lIns="0" tIns="0" rIns="0" bIns="0">
                <a:spAutoFit/>
              </a:bodyPr>
              <a:lstStyle/>
              <a:p>
                <a:r>
                  <a:rPr lang="en-US">
                    <a:solidFill>
                      <a:srgbClr val="000000"/>
                    </a:solidFill>
                    <a:latin typeface="Arial"/>
                    <a:cs typeface="Arial"/>
                  </a:rPr>
                  <a:t>500</a:t>
                </a:r>
                <a:endParaRPr lang="en-US">
                  <a:latin typeface="Arial"/>
                  <a:cs typeface="Arial"/>
                </a:endParaRPr>
              </a:p>
            </p:txBody>
          </p:sp>
          <p:sp>
            <p:nvSpPr>
              <p:cNvPr id="23683" name="Rectangle 69"/>
              <p:cNvSpPr>
                <a:spLocks noChangeArrowheads="1"/>
              </p:cNvSpPr>
              <p:nvPr/>
            </p:nvSpPr>
            <p:spPr bwMode="auto">
              <a:xfrm>
                <a:off x="2893" y="2514"/>
                <a:ext cx="364" cy="174"/>
              </a:xfrm>
              <a:prstGeom prst="rect">
                <a:avLst/>
              </a:prstGeom>
              <a:noFill/>
              <a:ln w="9525">
                <a:noFill/>
                <a:miter lim="800000"/>
                <a:headEnd/>
                <a:tailEnd/>
              </a:ln>
            </p:spPr>
            <p:txBody>
              <a:bodyPr wrap="none" lIns="0" tIns="0" rIns="0" bIns="0">
                <a:spAutoFit/>
              </a:bodyPr>
              <a:lstStyle/>
              <a:p>
                <a:r>
                  <a:rPr lang="en-US">
                    <a:solidFill>
                      <a:srgbClr val="000000"/>
                    </a:solidFill>
                    <a:latin typeface="Arial"/>
                    <a:cs typeface="Arial"/>
                  </a:rPr>
                  <a:t>1,000</a:t>
                </a:r>
                <a:endParaRPr lang="en-US">
                  <a:latin typeface="Arial"/>
                  <a:cs typeface="Arial"/>
                </a:endParaRPr>
              </a:p>
            </p:txBody>
          </p:sp>
          <p:sp>
            <p:nvSpPr>
              <p:cNvPr id="23684" name="Rectangle 70"/>
              <p:cNvSpPr>
                <a:spLocks noChangeArrowheads="1"/>
              </p:cNvSpPr>
              <p:nvPr/>
            </p:nvSpPr>
            <p:spPr bwMode="auto">
              <a:xfrm>
                <a:off x="2893" y="2105"/>
                <a:ext cx="364" cy="174"/>
              </a:xfrm>
              <a:prstGeom prst="rect">
                <a:avLst/>
              </a:prstGeom>
              <a:noFill/>
              <a:ln w="9525">
                <a:noFill/>
                <a:miter lim="800000"/>
                <a:headEnd/>
                <a:tailEnd/>
              </a:ln>
            </p:spPr>
            <p:txBody>
              <a:bodyPr wrap="none" lIns="0" tIns="0" rIns="0" bIns="0">
                <a:spAutoFit/>
              </a:bodyPr>
              <a:lstStyle/>
              <a:p>
                <a:r>
                  <a:rPr lang="en-US">
                    <a:solidFill>
                      <a:srgbClr val="000000"/>
                    </a:solidFill>
                    <a:latin typeface="Arial"/>
                    <a:cs typeface="Arial"/>
                  </a:rPr>
                  <a:t>1,500</a:t>
                </a:r>
                <a:endParaRPr lang="en-US">
                  <a:latin typeface="Arial"/>
                  <a:cs typeface="Arial"/>
                </a:endParaRPr>
              </a:p>
            </p:txBody>
          </p:sp>
          <p:sp>
            <p:nvSpPr>
              <p:cNvPr id="23685" name="Rectangle 71"/>
              <p:cNvSpPr>
                <a:spLocks noChangeArrowheads="1"/>
              </p:cNvSpPr>
              <p:nvPr/>
            </p:nvSpPr>
            <p:spPr bwMode="auto">
              <a:xfrm>
                <a:off x="2893" y="1705"/>
                <a:ext cx="364" cy="174"/>
              </a:xfrm>
              <a:prstGeom prst="rect">
                <a:avLst/>
              </a:prstGeom>
              <a:noFill/>
              <a:ln w="9525">
                <a:noFill/>
                <a:miter lim="800000"/>
                <a:headEnd/>
                <a:tailEnd/>
              </a:ln>
            </p:spPr>
            <p:txBody>
              <a:bodyPr wrap="none" lIns="0" tIns="0" rIns="0" bIns="0">
                <a:spAutoFit/>
              </a:bodyPr>
              <a:lstStyle/>
              <a:p>
                <a:r>
                  <a:rPr lang="en-US">
                    <a:solidFill>
                      <a:srgbClr val="000000"/>
                    </a:solidFill>
                    <a:latin typeface="Arial"/>
                    <a:cs typeface="Arial"/>
                  </a:rPr>
                  <a:t>2,000</a:t>
                </a:r>
                <a:endParaRPr lang="en-US">
                  <a:latin typeface="Arial"/>
                  <a:cs typeface="Arial"/>
                </a:endParaRPr>
              </a:p>
            </p:txBody>
          </p:sp>
          <p:sp>
            <p:nvSpPr>
              <p:cNvPr id="23686" name="Rectangle 72"/>
              <p:cNvSpPr>
                <a:spLocks noChangeArrowheads="1"/>
              </p:cNvSpPr>
              <p:nvPr/>
            </p:nvSpPr>
            <p:spPr bwMode="auto">
              <a:xfrm>
                <a:off x="2893" y="1296"/>
                <a:ext cx="364" cy="174"/>
              </a:xfrm>
              <a:prstGeom prst="rect">
                <a:avLst/>
              </a:prstGeom>
              <a:noFill/>
              <a:ln w="9525">
                <a:noFill/>
                <a:miter lim="800000"/>
                <a:headEnd/>
                <a:tailEnd/>
              </a:ln>
            </p:spPr>
            <p:txBody>
              <a:bodyPr wrap="none" lIns="0" tIns="0" rIns="0" bIns="0">
                <a:spAutoFit/>
              </a:bodyPr>
              <a:lstStyle/>
              <a:p>
                <a:r>
                  <a:rPr lang="en-US">
                    <a:solidFill>
                      <a:srgbClr val="000000"/>
                    </a:solidFill>
                    <a:latin typeface="Arial"/>
                    <a:cs typeface="Arial"/>
                  </a:rPr>
                  <a:t>2,500</a:t>
                </a:r>
                <a:endParaRPr lang="en-US">
                  <a:latin typeface="Arial"/>
                  <a:cs typeface="Arial"/>
                </a:endParaRPr>
              </a:p>
            </p:txBody>
          </p:sp>
          <p:sp>
            <p:nvSpPr>
              <p:cNvPr id="23687" name="Rectangle 73"/>
              <p:cNvSpPr>
                <a:spLocks noChangeArrowheads="1"/>
              </p:cNvSpPr>
              <p:nvPr/>
            </p:nvSpPr>
            <p:spPr bwMode="auto">
              <a:xfrm>
                <a:off x="2893" y="896"/>
                <a:ext cx="364" cy="174"/>
              </a:xfrm>
              <a:prstGeom prst="rect">
                <a:avLst/>
              </a:prstGeom>
              <a:noFill/>
              <a:ln w="9525">
                <a:noFill/>
                <a:miter lim="800000"/>
                <a:headEnd/>
                <a:tailEnd/>
              </a:ln>
            </p:spPr>
            <p:txBody>
              <a:bodyPr wrap="none" lIns="0" tIns="0" rIns="0" bIns="0">
                <a:spAutoFit/>
              </a:bodyPr>
              <a:lstStyle/>
              <a:p>
                <a:r>
                  <a:rPr lang="en-US">
                    <a:solidFill>
                      <a:srgbClr val="000000"/>
                    </a:solidFill>
                    <a:latin typeface="Arial"/>
                    <a:cs typeface="Arial"/>
                  </a:rPr>
                  <a:t>3,000</a:t>
                </a:r>
                <a:endParaRPr lang="en-US">
                  <a:latin typeface="Arial"/>
                  <a:cs typeface="Arial"/>
                </a:endParaRPr>
              </a:p>
            </p:txBody>
          </p:sp>
          <p:sp>
            <p:nvSpPr>
              <p:cNvPr id="23688" name="Rectangle 74"/>
              <p:cNvSpPr>
                <a:spLocks noChangeArrowheads="1"/>
              </p:cNvSpPr>
              <p:nvPr/>
            </p:nvSpPr>
            <p:spPr bwMode="auto">
              <a:xfrm>
                <a:off x="3325" y="3535"/>
                <a:ext cx="81" cy="174"/>
              </a:xfrm>
              <a:prstGeom prst="rect">
                <a:avLst/>
              </a:prstGeom>
              <a:noFill/>
              <a:ln w="9525">
                <a:noFill/>
                <a:miter lim="800000"/>
                <a:headEnd/>
                <a:tailEnd/>
              </a:ln>
            </p:spPr>
            <p:txBody>
              <a:bodyPr wrap="none" lIns="0" tIns="0" rIns="0" bIns="0">
                <a:spAutoFit/>
              </a:bodyPr>
              <a:lstStyle/>
              <a:p>
                <a:r>
                  <a:rPr lang="en-US">
                    <a:solidFill>
                      <a:srgbClr val="000000"/>
                    </a:solidFill>
                    <a:latin typeface="Arial"/>
                    <a:cs typeface="Arial"/>
                  </a:rPr>
                  <a:t>0</a:t>
                </a:r>
                <a:endParaRPr lang="en-US">
                  <a:latin typeface="Arial"/>
                  <a:cs typeface="Arial"/>
                </a:endParaRPr>
              </a:p>
            </p:txBody>
          </p:sp>
          <p:sp>
            <p:nvSpPr>
              <p:cNvPr id="23689" name="Rectangle 75"/>
              <p:cNvSpPr>
                <a:spLocks noChangeArrowheads="1"/>
              </p:cNvSpPr>
              <p:nvPr/>
            </p:nvSpPr>
            <p:spPr bwMode="auto">
              <a:xfrm>
                <a:off x="3686" y="3535"/>
                <a:ext cx="81" cy="174"/>
              </a:xfrm>
              <a:prstGeom prst="rect">
                <a:avLst/>
              </a:prstGeom>
              <a:noFill/>
              <a:ln w="9525">
                <a:noFill/>
                <a:miter lim="800000"/>
                <a:headEnd/>
                <a:tailEnd/>
              </a:ln>
            </p:spPr>
            <p:txBody>
              <a:bodyPr wrap="none" lIns="0" tIns="0" rIns="0" bIns="0">
                <a:spAutoFit/>
              </a:bodyPr>
              <a:lstStyle/>
              <a:p>
                <a:r>
                  <a:rPr lang="en-US">
                    <a:solidFill>
                      <a:srgbClr val="000000"/>
                    </a:solidFill>
                    <a:latin typeface="Arial"/>
                    <a:cs typeface="Arial"/>
                  </a:rPr>
                  <a:t>1</a:t>
                </a:r>
                <a:endParaRPr lang="en-US">
                  <a:latin typeface="Arial"/>
                  <a:cs typeface="Arial"/>
                </a:endParaRPr>
              </a:p>
            </p:txBody>
          </p:sp>
          <p:sp>
            <p:nvSpPr>
              <p:cNvPr id="23690" name="Rectangle 76"/>
              <p:cNvSpPr>
                <a:spLocks noChangeArrowheads="1"/>
              </p:cNvSpPr>
              <p:nvPr/>
            </p:nvSpPr>
            <p:spPr bwMode="auto">
              <a:xfrm>
                <a:off x="4047" y="3535"/>
                <a:ext cx="81" cy="174"/>
              </a:xfrm>
              <a:prstGeom prst="rect">
                <a:avLst/>
              </a:prstGeom>
              <a:noFill/>
              <a:ln w="9525">
                <a:noFill/>
                <a:miter lim="800000"/>
                <a:headEnd/>
                <a:tailEnd/>
              </a:ln>
            </p:spPr>
            <p:txBody>
              <a:bodyPr wrap="none" lIns="0" tIns="0" rIns="0" bIns="0">
                <a:spAutoFit/>
              </a:bodyPr>
              <a:lstStyle/>
              <a:p>
                <a:r>
                  <a:rPr lang="en-US">
                    <a:solidFill>
                      <a:srgbClr val="000000"/>
                    </a:solidFill>
                    <a:latin typeface="Arial"/>
                    <a:cs typeface="Arial"/>
                  </a:rPr>
                  <a:t>2</a:t>
                </a:r>
                <a:endParaRPr lang="en-US">
                  <a:latin typeface="Arial"/>
                  <a:cs typeface="Arial"/>
                </a:endParaRPr>
              </a:p>
            </p:txBody>
          </p:sp>
          <p:sp>
            <p:nvSpPr>
              <p:cNvPr id="23691" name="Rectangle 77"/>
              <p:cNvSpPr>
                <a:spLocks noChangeArrowheads="1"/>
              </p:cNvSpPr>
              <p:nvPr/>
            </p:nvSpPr>
            <p:spPr bwMode="auto">
              <a:xfrm>
                <a:off x="4417" y="3535"/>
                <a:ext cx="81" cy="174"/>
              </a:xfrm>
              <a:prstGeom prst="rect">
                <a:avLst/>
              </a:prstGeom>
              <a:noFill/>
              <a:ln w="9525">
                <a:noFill/>
                <a:miter lim="800000"/>
                <a:headEnd/>
                <a:tailEnd/>
              </a:ln>
            </p:spPr>
            <p:txBody>
              <a:bodyPr wrap="none" lIns="0" tIns="0" rIns="0" bIns="0">
                <a:spAutoFit/>
              </a:bodyPr>
              <a:lstStyle/>
              <a:p>
                <a:r>
                  <a:rPr lang="en-US">
                    <a:solidFill>
                      <a:srgbClr val="000000"/>
                    </a:solidFill>
                    <a:latin typeface="Arial"/>
                    <a:cs typeface="Arial"/>
                  </a:rPr>
                  <a:t>3</a:t>
                </a:r>
                <a:endParaRPr lang="en-US">
                  <a:latin typeface="Arial"/>
                  <a:cs typeface="Arial"/>
                </a:endParaRPr>
              </a:p>
            </p:txBody>
          </p:sp>
          <p:sp>
            <p:nvSpPr>
              <p:cNvPr id="23692" name="Rectangle 78"/>
              <p:cNvSpPr>
                <a:spLocks noChangeArrowheads="1"/>
              </p:cNvSpPr>
              <p:nvPr/>
            </p:nvSpPr>
            <p:spPr bwMode="auto">
              <a:xfrm>
                <a:off x="4778" y="3535"/>
                <a:ext cx="81" cy="174"/>
              </a:xfrm>
              <a:prstGeom prst="rect">
                <a:avLst/>
              </a:prstGeom>
              <a:noFill/>
              <a:ln w="9525">
                <a:noFill/>
                <a:miter lim="800000"/>
                <a:headEnd/>
                <a:tailEnd/>
              </a:ln>
            </p:spPr>
            <p:txBody>
              <a:bodyPr wrap="none" lIns="0" tIns="0" rIns="0" bIns="0">
                <a:spAutoFit/>
              </a:bodyPr>
              <a:lstStyle/>
              <a:p>
                <a:r>
                  <a:rPr lang="en-US">
                    <a:solidFill>
                      <a:srgbClr val="000000"/>
                    </a:solidFill>
                    <a:latin typeface="Arial"/>
                    <a:cs typeface="Arial"/>
                  </a:rPr>
                  <a:t>4</a:t>
                </a:r>
                <a:endParaRPr lang="en-US">
                  <a:latin typeface="Arial"/>
                  <a:cs typeface="Arial"/>
                </a:endParaRPr>
              </a:p>
            </p:txBody>
          </p:sp>
          <p:sp>
            <p:nvSpPr>
              <p:cNvPr id="23693" name="Rectangle 79"/>
              <p:cNvSpPr>
                <a:spLocks noChangeArrowheads="1"/>
              </p:cNvSpPr>
              <p:nvPr/>
            </p:nvSpPr>
            <p:spPr bwMode="auto">
              <a:xfrm>
                <a:off x="5139" y="3535"/>
                <a:ext cx="81" cy="174"/>
              </a:xfrm>
              <a:prstGeom prst="rect">
                <a:avLst/>
              </a:prstGeom>
              <a:noFill/>
              <a:ln w="9525">
                <a:noFill/>
                <a:miter lim="800000"/>
                <a:headEnd/>
                <a:tailEnd/>
              </a:ln>
            </p:spPr>
            <p:txBody>
              <a:bodyPr wrap="none" lIns="0" tIns="0" rIns="0" bIns="0">
                <a:spAutoFit/>
              </a:bodyPr>
              <a:lstStyle/>
              <a:p>
                <a:r>
                  <a:rPr lang="en-US">
                    <a:solidFill>
                      <a:srgbClr val="000000"/>
                    </a:solidFill>
                    <a:latin typeface="Arial"/>
                    <a:cs typeface="Arial"/>
                  </a:rPr>
                  <a:t>5</a:t>
                </a:r>
                <a:endParaRPr lang="en-US">
                  <a:latin typeface="Arial"/>
                  <a:cs typeface="Arial"/>
                </a:endParaRPr>
              </a:p>
            </p:txBody>
          </p:sp>
          <p:sp>
            <p:nvSpPr>
              <p:cNvPr id="23694" name="Rectangle 80"/>
              <p:cNvSpPr>
                <a:spLocks noChangeArrowheads="1"/>
              </p:cNvSpPr>
              <p:nvPr/>
            </p:nvSpPr>
            <p:spPr bwMode="auto">
              <a:xfrm>
                <a:off x="3835" y="3778"/>
                <a:ext cx="1066" cy="184"/>
              </a:xfrm>
              <a:prstGeom prst="rect">
                <a:avLst/>
              </a:prstGeom>
              <a:noFill/>
              <a:ln w="9525">
                <a:noFill/>
                <a:miter lim="800000"/>
                <a:headEnd/>
                <a:tailEnd/>
              </a:ln>
            </p:spPr>
            <p:txBody>
              <a:bodyPr wrap="none" lIns="0" tIns="0" rIns="0" bIns="0">
                <a:spAutoFit/>
              </a:bodyPr>
              <a:lstStyle/>
              <a:p>
                <a:r>
                  <a:rPr lang="en-US" sz="1900" b="1">
                    <a:solidFill>
                      <a:srgbClr val="000000"/>
                    </a:solidFill>
                    <a:latin typeface="Arial"/>
                    <a:cs typeface="Arial"/>
                  </a:rPr>
                  <a:t>No. of workers</a:t>
                </a:r>
                <a:endParaRPr lang="en-US">
                  <a:latin typeface="Arial"/>
                  <a:cs typeface="Arial"/>
                </a:endParaRPr>
              </a:p>
            </p:txBody>
          </p:sp>
          <p:sp>
            <p:nvSpPr>
              <p:cNvPr id="23695" name="Rectangle 81"/>
              <p:cNvSpPr>
                <a:spLocks noChangeArrowheads="1"/>
              </p:cNvSpPr>
              <p:nvPr/>
            </p:nvSpPr>
            <p:spPr bwMode="auto">
              <a:xfrm rot="16200000">
                <a:off x="1848" y="2091"/>
                <a:ext cx="1628" cy="184"/>
              </a:xfrm>
              <a:prstGeom prst="rect">
                <a:avLst/>
              </a:prstGeom>
              <a:noFill/>
              <a:ln w="9525">
                <a:noFill/>
                <a:miter lim="800000"/>
                <a:headEnd/>
                <a:tailEnd/>
              </a:ln>
            </p:spPr>
            <p:txBody>
              <a:bodyPr wrap="none" lIns="0" tIns="0" rIns="0" bIns="0">
                <a:spAutoFit/>
              </a:bodyPr>
              <a:lstStyle/>
              <a:p>
                <a:r>
                  <a:rPr lang="en-US" sz="1900" b="1">
                    <a:solidFill>
                      <a:srgbClr val="000000"/>
                    </a:solidFill>
                    <a:latin typeface="Arial"/>
                    <a:cs typeface="Arial"/>
                  </a:rPr>
                  <a:t>       Quantity of output</a:t>
                </a:r>
                <a:endParaRPr lang="en-US">
                  <a:latin typeface="Arial"/>
                  <a:cs typeface="Arial"/>
                </a:endParaRPr>
              </a:p>
            </p:txBody>
          </p:sp>
        </p:grpSp>
        <p:grpSp>
          <p:nvGrpSpPr>
            <p:cNvPr id="4" name="Group 82"/>
            <p:cNvGrpSpPr>
              <a:grpSpLocks/>
            </p:cNvGrpSpPr>
            <p:nvPr/>
          </p:nvGrpSpPr>
          <p:grpSpPr bwMode="auto">
            <a:xfrm>
              <a:off x="3362" y="935"/>
              <a:ext cx="1858" cy="2459"/>
              <a:chOff x="3362" y="935"/>
              <a:chExt cx="1858" cy="2459"/>
            </a:xfrm>
          </p:grpSpPr>
          <p:grpSp>
            <p:nvGrpSpPr>
              <p:cNvPr id="5" name="Group 83"/>
              <p:cNvGrpSpPr>
                <a:grpSpLocks/>
              </p:cNvGrpSpPr>
              <p:nvPr/>
            </p:nvGrpSpPr>
            <p:grpSpPr bwMode="auto">
              <a:xfrm>
                <a:off x="3362" y="978"/>
                <a:ext cx="1816" cy="2416"/>
                <a:chOff x="357" y="2450"/>
                <a:chExt cx="795" cy="646"/>
              </a:xfrm>
            </p:grpSpPr>
            <p:sp>
              <p:nvSpPr>
                <p:cNvPr id="23662" name="Line 84"/>
                <p:cNvSpPr>
                  <a:spLocks noChangeShapeType="1"/>
                </p:cNvSpPr>
                <p:nvPr/>
              </p:nvSpPr>
              <p:spPr bwMode="auto">
                <a:xfrm>
                  <a:off x="357" y="2450"/>
                  <a:ext cx="795"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23663" name="Line 85"/>
                <p:cNvSpPr>
                  <a:spLocks noChangeShapeType="1"/>
                </p:cNvSpPr>
                <p:nvPr/>
              </p:nvSpPr>
              <p:spPr bwMode="auto">
                <a:xfrm>
                  <a:off x="1152" y="2451"/>
                  <a:ext cx="0" cy="645"/>
                </a:xfrm>
                <a:prstGeom prst="line">
                  <a:avLst/>
                </a:prstGeom>
                <a:noFill/>
                <a:ln w="9525">
                  <a:solidFill>
                    <a:schemeClr val="tx1"/>
                  </a:solidFill>
                  <a:prstDash val="lgDash"/>
                  <a:round/>
                  <a:headEnd/>
                  <a:tailEnd/>
                </a:ln>
              </p:spPr>
              <p:txBody>
                <a:bodyPr/>
                <a:lstStyle/>
                <a:p>
                  <a:endParaRPr lang="en-US">
                    <a:latin typeface="Arial"/>
                    <a:cs typeface="Arial"/>
                  </a:endParaRPr>
                </a:p>
              </p:txBody>
            </p:sp>
          </p:grpSp>
          <p:sp>
            <p:nvSpPr>
              <p:cNvPr id="23661" name="Oval 86"/>
              <p:cNvSpPr>
                <a:spLocks noChangeArrowheads="1"/>
              </p:cNvSpPr>
              <p:nvPr/>
            </p:nvSpPr>
            <p:spPr bwMode="auto">
              <a:xfrm>
                <a:off x="5132" y="935"/>
                <a:ext cx="88" cy="87"/>
              </a:xfrm>
              <a:prstGeom prst="ellipse">
                <a:avLst/>
              </a:prstGeom>
              <a:solidFill>
                <a:srgbClr val="006600"/>
              </a:solidFill>
              <a:ln w="9525">
                <a:noFill/>
                <a:prstDash val="dash"/>
                <a:round/>
                <a:headEnd/>
                <a:tailEnd/>
              </a:ln>
            </p:spPr>
            <p:txBody>
              <a:bodyPr wrap="none" anchor="ctr"/>
              <a:lstStyle/>
              <a:p>
                <a:endParaRPr lang="en-US">
                  <a:latin typeface="Arial"/>
                  <a:cs typeface="Arial"/>
                </a:endParaRPr>
              </a:p>
            </p:txBody>
          </p:sp>
        </p:grpSp>
        <p:grpSp>
          <p:nvGrpSpPr>
            <p:cNvPr id="6" name="Group 87"/>
            <p:cNvGrpSpPr>
              <a:grpSpLocks/>
            </p:cNvGrpSpPr>
            <p:nvPr/>
          </p:nvGrpSpPr>
          <p:grpSpPr bwMode="auto">
            <a:xfrm>
              <a:off x="3364" y="1075"/>
              <a:ext cx="1496" cy="2325"/>
              <a:chOff x="3364" y="1075"/>
              <a:chExt cx="1496" cy="2325"/>
            </a:xfrm>
          </p:grpSpPr>
          <p:grpSp>
            <p:nvGrpSpPr>
              <p:cNvPr id="7" name="Group 88"/>
              <p:cNvGrpSpPr>
                <a:grpSpLocks/>
              </p:cNvGrpSpPr>
              <p:nvPr/>
            </p:nvGrpSpPr>
            <p:grpSpPr bwMode="auto">
              <a:xfrm>
                <a:off x="3364" y="1116"/>
                <a:ext cx="1454" cy="2284"/>
                <a:chOff x="357" y="2450"/>
                <a:chExt cx="795" cy="646"/>
              </a:xfrm>
            </p:grpSpPr>
            <p:sp>
              <p:nvSpPr>
                <p:cNvPr id="23658" name="Line 89"/>
                <p:cNvSpPr>
                  <a:spLocks noChangeShapeType="1"/>
                </p:cNvSpPr>
                <p:nvPr/>
              </p:nvSpPr>
              <p:spPr bwMode="auto">
                <a:xfrm>
                  <a:off x="357" y="2450"/>
                  <a:ext cx="795"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23659" name="Line 90"/>
                <p:cNvSpPr>
                  <a:spLocks noChangeShapeType="1"/>
                </p:cNvSpPr>
                <p:nvPr/>
              </p:nvSpPr>
              <p:spPr bwMode="auto">
                <a:xfrm>
                  <a:off x="1152" y="2451"/>
                  <a:ext cx="0" cy="645"/>
                </a:xfrm>
                <a:prstGeom prst="line">
                  <a:avLst/>
                </a:prstGeom>
                <a:noFill/>
                <a:ln w="9525">
                  <a:solidFill>
                    <a:schemeClr val="tx1"/>
                  </a:solidFill>
                  <a:prstDash val="lgDash"/>
                  <a:round/>
                  <a:headEnd/>
                  <a:tailEnd/>
                </a:ln>
              </p:spPr>
              <p:txBody>
                <a:bodyPr/>
                <a:lstStyle/>
                <a:p>
                  <a:endParaRPr lang="en-US">
                    <a:latin typeface="Arial"/>
                    <a:cs typeface="Arial"/>
                  </a:endParaRPr>
                </a:p>
              </p:txBody>
            </p:sp>
          </p:grpSp>
          <p:sp>
            <p:nvSpPr>
              <p:cNvPr id="23657" name="Oval 91"/>
              <p:cNvSpPr>
                <a:spLocks noChangeArrowheads="1"/>
              </p:cNvSpPr>
              <p:nvPr/>
            </p:nvSpPr>
            <p:spPr bwMode="auto">
              <a:xfrm>
                <a:off x="4772" y="1075"/>
                <a:ext cx="88" cy="87"/>
              </a:xfrm>
              <a:prstGeom prst="ellipse">
                <a:avLst/>
              </a:prstGeom>
              <a:solidFill>
                <a:srgbClr val="006600"/>
              </a:solidFill>
              <a:ln w="9525">
                <a:noFill/>
                <a:prstDash val="dash"/>
                <a:round/>
                <a:headEnd/>
                <a:tailEnd/>
              </a:ln>
            </p:spPr>
            <p:txBody>
              <a:bodyPr wrap="none" anchor="ctr"/>
              <a:lstStyle/>
              <a:p>
                <a:endParaRPr lang="en-US">
                  <a:latin typeface="Arial"/>
                  <a:cs typeface="Arial"/>
                </a:endParaRPr>
              </a:p>
            </p:txBody>
          </p:sp>
        </p:grpSp>
        <p:grpSp>
          <p:nvGrpSpPr>
            <p:cNvPr id="8" name="Group 92"/>
            <p:cNvGrpSpPr>
              <a:grpSpLocks/>
            </p:cNvGrpSpPr>
            <p:nvPr/>
          </p:nvGrpSpPr>
          <p:grpSpPr bwMode="auto">
            <a:xfrm>
              <a:off x="3361" y="1402"/>
              <a:ext cx="1135" cy="1996"/>
              <a:chOff x="3361" y="1402"/>
              <a:chExt cx="1135" cy="1996"/>
            </a:xfrm>
          </p:grpSpPr>
          <p:grpSp>
            <p:nvGrpSpPr>
              <p:cNvPr id="9" name="Group 93"/>
              <p:cNvGrpSpPr>
                <a:grpSpLocks/>
              </p:cNvGrpSpPr>
              <p:nvPr/>
            </p:nvGrpSpPr>
            <p:grpSpPr bwMode="auto">
              <a:xfrm>
                <a:off x="3361" y="1442"/>
                <a:ext cx="1092" cy="1956"/>
                <a:chOff x="357" y="2450"/>
                <a:chExt cx="795" cy="646"/>
              </a:xfrm>
            </p:grpSpPr>
            <p:sp>
              <p:nvSpPr>
                <p:cNvPr id="23654" name="Line 94"/>
                <p:cNvSpPr>
                  <a:spLocks noChangeShapeType="1"/>
                </p:cNvSpPr>
                <p:nvPr/>
              </p:nvSpPr>
              <p:spPr bwMode="auto">
                <a:xfrm>
                  <a:off x="357" y="2450"/>
                  <a:ext cx="795"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23655" name="Line 95"/>
                <p:cNvSpPr>
                  <a:spLocks noChangeShapeType="1"/>
                </p:cNvSpPr>
                <p:nvPr/>
              </p:nvSpPr>
              <p:spPr bwMode="auto">
                <a:xfrm>
                  <a:off x="1152" y="2451"/>
                  <a:ext cx="0" cy="645"/>
                </a:xfrm>
                <a:prstGeom prst="line">
                  <a:avLst/>
                </a:prstGeom>
                <a:noFill/>
                <a:ln w="9525">
                  <a:solidFill>
                    <a:schemeClr val="tx1"/>
                  </a:solidFill>
                  <a:prstDash val="lgDash"/>
                  <a:round/>
                  <a:headEnd/>
                  <a:tailEnd/>
                </a:ln>
              </p:spPr>
              <p:txBody>
                <a:bodyPr/>
                <a:lstStyle/>
                <a:p>
                  <a:endParaRPr lang="en-US">
                    <a:latin typeface="Arial"/>
                    <a:cs typeface="Arial"/>
                  </a:endParaRPr>
                </a:p>
              </p:txBody>
            </p:sp>
          </p:grpSp>
          <p:sp>
            <p:nvSpPr>
              <p:cNvPr id="23653" name="Oval 96"/>
              <p:cNvSpPr>
                <a:spLocks noChangeArrowheads="1"/>
              </p:cNvSpPr>
              <p:nvPr/>
            </p:nvSpPr>
            <p:spPr bwMode="auto">
              <a:xfrm>
                <a:off x="4408" y="1402"/>
                <a:ext cx="88" cy="87"/>
              </a:xfrm>
              <a:prstGeom prst="ellipse">
                <a:avLst/>
              </a:prstGeom>
              <a:solidFill>
                <a:srgbClr val="006600"/>
              </a:solidFill>
              <a:ln w="9525">
                <a:noFill/>
                <a:prstDash val="dash"/>
                <a:round/>
                <a:headEnd/>
                <a:tailEnd/>
              </a:ln>
            </p:spPr>
            <p:txBody>
              <a:bodyPr wrap="none" anchor="ctr"/>
              <a:lstStyle/>
              <a:p>
                <a:endParaRPr lang="en-US">
                  <a:latin typeface="Arial"/>
                  <a:cs typeface="Arial"/>
                </a:endParaRPr>
              </a:p>
            </p:txBody>
          </p:sp>
        </p:grpSp>
        <p:grpSp>
          <p:nvGrpSpPr>
            <p:cNvPr id="10" name="Group 97"/>
            <p:cNvGrpSpPr>
              <a:grpSpLocks/>
            </p:cNvGrpSpPr>
            <p:nvPr/>
          </p:nvGrpSpPr>
          <p:grpSpPr bwMode="auto">
            <a:xfrm>
              <a:off x="3364" y="1885"/>
              <a:ext cx="764" cy="1515"/>
              <a:chOff x="3364" y="1885"/>
              <a:chExt cx="764" cy="1515"/>
            </a:xfrm>
          </p:grpSpPr>
          <p:grpSp>
            <p:nvGrpSpPr>
              <p:cNvPr id="11" name="Group 98"/>
              <p:cNvGrpSpPr>
                <a:grpSpLocks/>
              </p:cNvGrpSpPr>
              <p:nvPr/>
            </p:nvGrpSpPr>
            <p:grpSpPr bwMode="auto">
              <a:xfrm>
                <a:off x="3364" y="1930"/>
                <a:ext cx="721" cy="1470"/>
                <a:chOff x="357" y="2450"/>
                <a:chExt cx="795" cy="646"/>
              </a:xfrm>
            </p:grpSpPr>
            <p:sp>
              <p:nvSpPr>
                <p:cNvPr id="23650" name="Line 99"/>
                <p:cNvSpPr>
                  <a:spLocks noChangeShapeType="1"/>
                </p:cNvSpPr>
                <p:nvPr/>
              </p:nvSpPr>
              <p:spPr bwMode="auto">
                <a:xfrm>
                  <a:off x="357" y="2450"/>
                  <a:ext cx="795"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23651" name="Line 100"/>
                <p:cNvSpPr>
                  <a:spLocks noChangeShapeType="1"/>
                </p:cNvSpPr>
                <p:nvPr/>
              </p:nvSpPr>
              <p:spPr bwMode="auto">
                <a:xfrm>
                  <a:off x="1152" y="2451"/>
                  <a:ext cx="0" cy="645"/>
                </a:xfrm>
                <a:prstGeom prst="line">
                  <a:avLst/>
                </a:prstGeom>
                <a:noFill/>
                <a:ln w="9525">
                  <a:solidFill>
                    <a:schemeClr val="tx1"/>
                  </a:solidFill>
                  <a:prstDash val="lgDash"/>
                  <a:round/>
                  <a:headEnd/>
                  <a:tailEnd/>
                </a:ln>
              </p:spPr>
              <p:txBody>
                <a:bodyPr/>
                <a:lstStyle/>
                <a:p>
                  <a:endParaRPr lang="en-US">
                    <a:latin typeface="Arial"/>
                    <a:cs typeface="Arial"/>
                  </a:endParaRPr>
                </a:p>
              </p:txBody>
            </p:sp>
          </p:grpSp>
          <p:sp>
            <p:nvSpPr>
              <p:cNvPr id="23649" name="Oval 101"/>
              <p:cNvSpPr>
                <a:spLocks noChangeArrowheads="1"/>
              </p:cNvSpPr>
              <p:nvPr/>
            </p:nvSpPr>
            <p:spPr bwMode="auto">
              <a:xfrm>
                <a:off x="4040" y="1885"/>
                <a:ext cx="88" cy="87"/>
              </a:xfrm>
              <a:prstGeom prst="ellipse">
                <a:avLst/>
              </a:prstGeom>
              <a:solidFill>
                <a:srgbClr val="006600"/>
              </a:solidFill>
              <a:ln w="9525">
                <a:noFill/>
                <a:prstDash val="dash"/>
                <a:round/>
                <a:headEnd/>
                <a:tailEnd/>
              </a:ln>
            </p:spPr>
            <p:txBody>
              <a:bodyPr wrap="none" anchor="ctr"/>
              <a:lstStyle/>
              <a:p>
                <a:endParaRPr lang="en-US">
                  <a:latin typeface="Arial"/>
                  <a:cs typeface="Arial"/>
                </a:endParaRPr>
              </a:p>
            </p:txBody>
          </p:sp>
        </p:grpSp>
        <p:grpSp>
          <p:nvGrpSpPr>
            <p:cNvPr id="12" name="Group 102"/>
            <p:cNvGrpSpPr>
              <a:grpSpLocks/>
            </p:cNvGrpSpPr>
            <p:nvPr/>
          </p:nvGrpSpPr>
          <p:grpSpPr bwMode="auto">
            <a:xfrm>
              <a:off x="3360" y="2552"/>
              <a:ext cx="411" cy="844"/>
              <a:chOff x="3360" y="2552"/>
              <a:chExt cx="411" cy="844"/>
            </a:xfrm>
          </p:grpSpPr>
          <p:grpSp>
            <p:nvGrpSpPr>
              <p:cNvPr id="13" name="Group 103"/>
              <p:cNvGrpSpPr>
                <a:grpSpLocks/>
              </p:cNvGrpSpPr>
              <p:nvPr/>
            </p:nvGrpSpPr>
            <p:grpSpPr bwMode="auto">
              <a:xfrm>
                <a:off x="3360" y="2589"/>
                <a:ext cx="365" cy="807"/>
                <a:chOff x="357" y="2450"/>
                <a:chExt cx="795" cy="646"/>
              </a:xfrm>
            </p:grpSpPr>
            <p:sp>
              <p:nvSpPr>
                <p:cNvPr id="23646" name="Line 104"/>
                <p:cNvSpPr>
                  <a:spLocks noChangeShapeType="1"/>
                </p:cNvSpPr>
                <p:nvPr/>
              </p:nvSpPr>
              <p:spPr bwMode="auto">
                <a:xfrm>
                  <a:off x="357" y="2450"/>
                  <a:ext cx="795"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23647" name="Line 105"/>
                <p:cNvSpPr>
                  <a:spLocks noChangeShapeType="1"/>
                </p:cNvSpPr>
                <p:nvPr/>
              </p:nvSpPr>
              <p:spPr bwMode="auto">
                <a:xfrm>
                  <a:off x="1152" y="2451"/>
                  <a:ext cx="0" cy="645"/>
                </a:xfrm>
                <a:prstGeom prst="line">
                  <a:avLst/>
                </a:prstGeom>
                <a:noFill/>
                <a:ln w="9525">
                  <a:solidFill>
                    <a:schemeClr val="tx1"/>
                  </a:solidFill>
                  <a:prstDash val="lgDash"/>
                  <a:round/>
                  <a:headEnd/>
                  <a:tailEnd/>
                </a:ln>
              </p:spPr>
              <p:txBody>
                <a:bodyPr/>
                <a:lstStyle/>
                <a:p>
                  <a:endParaRPr lang="en-US">
                    <a:latin typeface="Arial"/>
                    <a:cs typeface="Arial"/>
                  </a:endParaRPr>
                </a:p>
              </p:txBody>
            </p:sp>
          </p:grpSp>
          <p:sp>
            <p:nvSpPr>
              <p:cNvPr id="23645" name="Oval 106"/>
              <p:cNvSpPr>
                <a:spLocks noChangeArrowheads="1"/>
              </p:cNvSpPr>
              <p:nvPr/>
            </p:nvSpPr>
            <p:spPr bwMode="auto">
              <a:xfrm>
                <a:off x="3683" y="2552"/>
                <a:ext cx="88" cy="87"/>
              </a:xfrm>
              <a:prstGeom prst="ellipse">
                <a:avLst/>
              </a:prstGeom>
              <a:solidFill>
                <a:srgbClr val="006600"/>
              </a:solidFill>
              <a:ln w="9525">
                <a:noFill/>
                <a:prstDash val="dash"/>
                <a:round/>
                <a:headEnd/>
                <a:tailEnd/>
              </a:ln>
            </p:spPr>
            <p:txBody>
              <a:bodyPr wrap="none" anchor="ctr"/>
              <a:lstStyle/>
              <a:p>
                <a:endParaRPr lang="en-US">
                  <a:latin typeface="Arial"/>
                  <a:cs typeface="Arial"/>
                </a:endParaRPr>
              </a:p>
            </p:txBody>
          </p:sp>
        </p:grpSp>
        <p:grpSp>
          <p:nvGrpSpPr>
            <p:cNvPr id="14" name="Group 107"/>
            <p:cNvGrpSpPr>
              <a:grpSpLocks/>
            </p:cNvGrpSpPr>
            <p:nvPr/>
          </p:nvGrpSpPr>
          <p:grpSpPr bwMode="auto">
            <a:xfrm>
              <a:off x="3361" y="972"/>
              <a:ext cx="1820" cy="2424"/>
              <a:chOff x="3361" y="972"/>
              <a:chExt cx="1820" cy="2424"/>
            </a:xfrm>
          </p:grpSpPr>
          <p:sp>
            <p:nvSpPr>
              <p:cNvPr id="23639" name="Line 108"/>
              <p:cNvSpPr>
                <a:spLocks noChangeShapeType="1"/>
              </p:cNvSpPr>
              <p:nvPr/>
            </p:nvSpPr>
            <p:spPr bwMode="auto">
              <a:xfrm flipV="1">
                <a:off x="3361" y="2592"/>
                <a:ext cx="362" cy="804"/>
              </a:xfrm>
              <a:prstGeom prst="line">
                <a:avLst/>
              </a:prstGeom>
              <a:noFill/>
              <a:ln w="38100">
                <a:solidFill>
                  <a:srgbClr val="006600"/>
                </a:solidFill>
                <a:round/>
                <a:headEnd/>
                <a:tailEnd/>
              </a:ln>
            </p:spPr>
            <p:txBody>
              <a:bodyPr/>
              <a:lstStyle/>
              <a:p>
                <a:endParaRPr lang="en-US">
                  <a:latin typeface="Arial"/>
                  <a:cs typeface="Arial"/>
                </a:endParaRPr>
              </a:p>
            </p:txBody>
          </p:sp>
          <p:sp>
            <p:nvSpPr>
              <p:cNvPr id="23640" name="Line 109"/>
              <p:cNvSpPr>
                <a:spLocks noChangeShapeType="1"/>
              </p:cNvSpPr>
              <p:nvPr/>
            </p:nvSpPr>
            <p:spPr bwMode="auto">
              <a:xfrm flipV="1">
                <a:off x="3732" y="1930"/>
                <a:ext cx="345" cy="659"/>
              </a:xfrm>
              <a:prstGeom prst="line">
                <a:avLst/>
              </a:prstGeom>
              <a:noFill/>
              <a:ln w="38100">
                <a:solidFill>
                  <a:srgbClr val="006600"/>
                </a:solidFill>
                <a:round/>
                <a:headEnd/>
                <a:tailEnd/>
              </a:ln>
            </p:spPr>
            <p:txBody>
              <a:bodyPr/>
              <a:lstStyle/>
              <a:p>
                <a:endParaRPr lang="en-US">
                  <a:latin typeface="Arial"/>
                  <a:cs typeface="Arial"/>
                </a:endParaRPr>
              </a:p>
            </p:txBody>
          </p:sp>
          <p:sp>
            <p:nvSpPr>
              <p:cNvPr id="23641" name="Line 110"/>
              <p:cNvSpPr>
                <a:spLocks noChangeShapeType="1"/>
              </p:cNvSpPr>
              <p:nvPr/>
            </p:nvSpPr>
            <p:spPr bwMode="auto">
              <a:xfrm flipV="1">
                <a:off x="4086" y="1446"/>
                <a:ext cx="370" cy="479"/>
              </a:xfrm>
              <a:prstGeom prst="line">
                <a:avLst/>
              </a:prstGeom>
              <a:noFill/>
              <a:ln w="38100">
                <a:solidFill>
                  <a:srgbClr val="006600"/>
                </a:solidFill>
                <a:round/>
                <a:headEnd/>
                <a:tailEnd/>
              </a:ln>
            </p:spPr>
            <p:txBody>
              <a:bodyPr/>
              <a:lstStyle/>
              <a:p>
                <a:endParaRPr lang="en-US">
                  <a:latin typeface="Arial"/>
                  <a:cs typeface="Arial"/>
                </a:endParaRPr>
              </a:p>
            </p:txBody>
          </p:sp>
          <p:sp>
            <p:nvSpPr>
              <p:cNvPr id="23642" name="Line 111"/>
              <p:cNvSpPr>
                <a:spLocks noChangeShapeType="1"/>
              </p:cNvSpPr>
              <p:nvPr/>
            </p:nvSpPr>
            <p:spPr bwMode="auto">
              <a:xfrm flipV="1">
                <a:off x="4453" y="1108"/>
                <a:ext cx="370" cy="337"/>
              </a:xfrm>
              <a:prstGeom prst="line">
                <a:avLst/>
              </a:prstGeom>
              <a:noFill/>
              <a:ln w="38100">
                <a:solidFill>
                  <a:srgbClr val="006600"/>
                </a:solidFill>
                <a:round/>
                <a:headEnd/>
                <a:tailEnd/>
              </a:ln>
            </p:spPr>
            <p:txBody>
              <a:bodyPr/>
              <a:lstStyle/>
              <a:p>
                <a:endParaRPr lang="en-US">
                  <a:latin typeface="Arial"/>
                  <a:cs typeface="Arial"/>
                </a:endParaRPr>
              </a:p>
            </p:txBody>
          </p:sp>
          <p:sp>
            <p:nvSpPr>
              <p:cNvPr id="23643" name="Line 112"/>
              <p:cNvSpPr>
                <a:spLocks noChangeShapeType="1"/>
              </p:cNvSpPr>
              <p:nvPr/>
            </p:nvSpPr>
            <p:spPr bwMode="auto">
              <a:xfrm flipV="1">
                <a:off x="4829" y="972"/>
                <a:ext cx="352" cy="139"/>
              </a:xfrm>
              <a:prstGeom prst="line">
                <a:avLst/>
              </a:prstGeom>
              <a:noFill/>
              <a:ln w="38100">
                <a:solidFill>
                  <a:srgbClr val="006600"/>
                </a:solidFill>
                <a:round/>
                <a:headEnd/>
                <a:tailEnd/>
              </a:ln>
            </p:spPr>
            <p:txBody>
              <a:bodyPr/>
              <a:lstStyle/>
              <a:p>
                <a:endParaRPr lang="en-US">
                  <a:latin typeface="Arial"/>
                  <a:cs typeface="Arial"/>
                </a:endParaRPr>
              </a:p>
            </p:txBody>
          </p:sp>
        </p:grpSp>
        <p:sp>
          <p:nvSpPr>
            <p:cNvPr id="23638" name="Oval 113"/>
            <p:cNvSpPr>
              <a:spLocks noChangeArrowheads="1"/>
            </p:cNvSpPr>
            <p:nvPr/>
          </p:nvSpPr>
          <p:spPr bwMode="auto">
            <a:xfrm>
              <a:off x="3322" y="3350"/>
              <a:ext cx="88" cy="87"/>
            </a:xfrm>
            <a:prstGeom prst="ellipse">
              <a:avLst/>
            </a:prstGeom>
            <a:solidFill>
              <a:srgbClr val="006600"/>
            </a:solidFill>
            <a:ln w="9525">
              <a:noFill/>
              <a:prstDash val="dash"/>
              <a:round/>
              <a:headEnd/>
              <a:tailEnd/>
            </a:ln>
          </p:spPr>
          <p:txBody>
            <a:bodyPr wrap="none" anchor="ctr"/>
            <a:lstStyle/>
            <a:p>
              <a:endParaRPr lang="en-US">
                <a:latin typeface="Arial"/>
                <a:cs typeface="Arial"/>
              </a:endParaRPr>
            </a:p>
          </p:txBody>
        </p:sp>
      </p:grpSp>
      <p:sp>
        <p:nvSpPr>
          <p:cNvPr id="23558" name="Rectangle 2"/>
          <p:cNvSpPr>
            <a:spLocks noGrp="1" noChangeArrowheads="1"/>
          </p:cNvSpPr>
          <p:nvPr>
            <p:ph type="title" idx="4294967295"/>
          </p:nvPr>
        </p:nvSpPr>
        <p:spPr>
          <a:xfrm>
            <a:off x="373063" y="0"/>
            <a:ext cx="8770937" cy="444500"/>
          </a:xfrm>
        </p:spPr>
        <p:txBody>
          <a:bodyPr>
            <a:normAutofit fontScale="90000"/>
          </a:bodyPr>
          <a:lstStyle/>
          <a:p>
            <a:pPr algn="ctr" eaLnBrk="1" hangingPunct="1"/>
            <a:r>
              <a:rPr lang="en-US" sz="3200" b="1" dirty="0"/>
              <a:t>EXAMPLE 1</a:t>
            </a:r>
            <a:r>
              <a:rPr lang="en-US" sz="3200" dirty="0"/>
              <a:t>:  </a:t>
            </a:r>
            <a:r>
              <a:rPr lang="en-US" sz="3400" dirty="0"/>
              <a:t>MPL = Slope of Prod Function</a:t>
            </a:r>
          </a:p>
        </p:txBody>
      </p:sp>
      <p:sp>
        <p:nvSpPr>
          <p:cNvPr id="28" name="Footer Placeholder 27"/>
          <p:cNvSpPr>
            <a:spLocks noGrp="1"/>
          </p:cNvSpPr>
          <p:nvPr>
            <p:ph type="ftr" sz="quarter" idx="4294967295"/>
          </p:nvPr>
        </p:nvSpPr>
        <p:spPr>
          <a:xfrm>
            <a:off x="0" y="6400800"/>
            <a:ext cx="8615363" cy="515938"/>
          </a:xfrm>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29" name="Slide Number Placeholder 28"/>
          <p:cNvSpPr>
            <a:spLocks noGrp="1"/>
          </p:cNvSpPr>
          <p:nvPr>
            <p:ph type="sldNum" sz="quarter" idx="4294967295"/>
          </p:nvPr>
        </p:nvSpPr>
        <p:spPr>
          <a:xfrm>
            <a:off x="8623300" y="6473825"/>
            <a:ext cx="520700" cy="379413"/>
          </a:xfrm>
        </p:spPr>
        <p:txBody>
          <a:bodyPr/>
          <a:lstStyle/>
          <a:p>
            <a:pPr>
              <a:defRPr/>
            </a:pPr>
            <a:fld id="{2F37425F-5E17-4209-B948-B5CE2119E408}" type="slidenum">
              <a:rPr lang="en-US" smtClean="0"/>
              <a:pPr>
                <a:defRPr/>
              </a:pPr>
              <a:t>16</a:t>
            </a:fld>
            <a:endParaRPr lang="en-US" dirty="0"/>
          </a:p>
        </p:txBody>
      </p:sp>
      <p:sp>
        <p:nvSpPr>
          <p:cNvPr id="23559" name="Rectangle 3"/>
          <p:cNvSpPr>
            <a:spLocks noChangeArrowheads="1"/>
          </p:cNvSpPr>
          <p:nvPr/>
        </p:nvSpPr>
        <p:spPr bwMode="auto">
          <a:xfrm>
            <a:off x="1520825" y="5646738"/>
            <a:ext cx="1162050" cy="581025"/>
          </a:xfrm>
          <a:prstGeom prst="rect">
            <a:avLst/>
          </a:prstGeom>
          <a:noFill/>
          <a:ln w="9525">
            <a:noFill/>
            <a:miter lim="800000"/>
            <a:headEnd/>
            <a:tailEnd/>
          </a:ln>
        </p:spPr>
        <p:txBody>
          <a:bodyPr lIns="0" rIns="22860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3000</a:t>
            </a:r>
          </a:p>
        </p:txBody>
      </p:sp>
      <p:sp>
        <p:nvSpPr>
          <p:cNvPr id="23560" name="Rectangle 4"/>
          <p:cNvSpPr>
            <a:spLocks noChangeArrowheads="1"/>
          </p:cNvSpPr>
          <p:nvPr/>
        </p:nvSpPr>
        <p:spPr bwMode="auto">
          <a:xfrm>
            <a:off x="333375" y="5646738"/>
            <a:ext cx="1187450" cy="581025"/>
          </a:xfrm>
          <a:prstGeom prst="rect">
            <a:avLst/>
          </a:prstGeom>
          <a:noFill/>
          <a:ln w="9525">
            <a:noFill/>
            <a:miter lim="800000"/>
            <a:headEnd/>
            <a:tailEnd/>
          </a:ln>
        </p:spPr>
        <p:txBody>
          <a:bodyPr rIns="0" anchor="ctr"/>
          <a:lstStyle/>
          <a:p>
            <a:pPr algn="ctr">
              <a:lnSpc>
                <a:spcPct val="105000"/>
              </a:lnSpc>
              <a:spcBef>
                <a:spcPct val="45000"/>
              </a:spcBef>
              <a:buClr>
                <a:srgbClr val="00B85C"/>
              </a:buClr>
              <a:buSzPct val="120000"/>
              <a:buFont typeface="Wingdings" pitchFamily="2" charset="2"/>
              <a:buNone/>
            </a:pPr>
            <a:r>
              <a:rPr lang="en-US" sz="2400">
                <a:latin typeface="Arial"/>
                <a:cs typeface="Arial"/>
              </a:rPr>
              <a:t>5</a:t>
            </a:r>
          </a:p>
        </p:txBody>
      </p:sp>
      <p:sp>
        <p:nvSpPr>
          <p:cNvPr id="23561" name="Rectangle 5"/>
          <p:cNvSpPr>
            <a:spLocks noChangeArrowheads="1"/>
          </p:cNvSpPr>
          <p:nvPr/>
        </p:nvSpPr>
        <p:spPr bwMode="auto">
          <a:xfrm>
            <a:off x="2849563" y="5410200"/>
            <a:ext cx="927100" cy="581025"/>
          </a:xfrm>
          <a:prstGeom prst="rect">
            <a:avLst/>
          </a:prstGeom>
          <a:noFill/>
          <a:ln w="9525">
            <a:noFill/>
            <a:miter lim="800000"/>
            <a:headEnd/>
            <a:tailEnd/>
          </a:ln>
        </p:spPr>
        <p:txBody>
          <a:bodyPr lIns="0" rIns="22860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200</a:t>
            </a:r>
          </a:p>
        </p:txBody>
      </p:sp>
      <p:sp>
        <p:nvSpPr>
          <p:cNvPr id="23562" name="Rectangle 6"/>
          <p:cNvSpPr>
            <a:spLocks noChangeArrowheads="1"/>
          </p:cNvSpPr>
          <p:nvPr/>
        </p:nvSpPr>
        <p:spPr bwMode="auto">
          <a:xfrm>
            <a:off x="1520825" y="5065713"/>
            <a:ext cx="1162050" cy="581025"/>
          </a:xfrm>
          <a:prstGeom prst="rect">
            <a:avLst/>
          </a:prstGeom>
          <a:noFill/>
          <a:ln w="9525">
            <a:noFill/>
            <a:miter lim="800000"/>
            <a:headEnd/>
            <a:tailEnd/>
          </a:ln>
        </p:spPr>
        <p:txBody>
          <a:bodyPr lIns="0" rIns="22860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2800</a:t>
            </a:r>
          </a:p>
        </p:txBody>
      </p:sp>
      <p:sp>
        <p:nvSpPr>
          <p:cNvPr id="23563" name="Rectangle 7"/>
          <p:cNvSpPr>
            <a:spLocks noChangeArrowheads="1"/>
          </p:cNvSpPr>
          <p:nvPr/>
        </p:nvSpPr>
        <p:spPr bwMode="auto">
          <a:xfrm>
            <a:off x="333375" y="5065713"/>
            <a:ext cx="1187450" cy="581025"/>
          </a:xfrm>
          <a:prstGeom prst="rect">
            <a:avLst/>
          </a:prstGeom>
          <a:noFill/>
          <a:ln w="9525">
            <a:noFill/>
            <a:miter lim="800000"/>
            <a:headEnd/>
            <a:tailEnd/>
          </a:ln>
        </p:spPr>
        <p:txBody>
          <a:bodyPr rIns="0" anchor="ctr"/>
          <a:lstStyle/>
          <a:p>
            <a:pPr algn="ctr">
              <a:lnSpc>
                <a:spcPct val="105000"/>
              </a:lnSpc>
              <a:spcBef>
                <a:spcPct val="45000"/>
              </a:spcBef>
              <a:buClr>
                <a:srgbClr val="00B85C"/>
              </a:buClr>
              <a:buSzPct val="120000"/>
              <a:buFont typeface="Wingdings" pitchFamily="2" charset="2"/>
              <a:buNone/>
            </a:pPr>
            <a:r>
              <a:rPr lang="en-US" sz="2400">
                <a:latin typeface="Arial"/>
                <a:cs typeface="Arial"/>
              </a:rPr>
              <a:t>4</a:t>
            </a:r>
          </a:p>
        </p:txBody>
      </p:sp>
      <p:sp>
        <p:nvSpPr>
          <p:cNvPr id="23564" name="Rectangle 8"/>
          <p:cNvSpPr>
            <a:spLocks noChangeArrowheads="1"/>
          </p:cNvSpPr>
          <p:nvPr/>
        </p:nvSpPr>
        <p:spPr bwMode="auto">
          <a:xfrm>
            <a:off x="2849563" y="4770438"/>
            <a:ext cx="927100" cy="639762"/>
          </a:xfrm>
          <a:prstGeom prst="rect">
            <a:avLst/>
          </a:prstGeom>
          <a:noFill/>
          <a:ln w="9525">
            <a:noFill/>
            <a:miter lim="800000"/>
            <a:headEnd/>
            <a:tailEnd/>
          </a:ln>
        </p:spPr>
        <p:txBody>
          <a:bodyPr lIns="0" rIns="22860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400</a:t>
            </a:r>
          </a:p>
        </p:txBody>
      </p:sp>
      <p:sp>
        <p:nvSpPr>
          <p:cNvPr id="23565" name="Rectangle 9"/>
          <p:cNvSpPr>
            <a:spLocks noChangeArrowheads="1"/>
          </p:cNvSpPr>
          <p:nvPr/>
        </p:nvSpPr>
        <p:spPr bwMode="auto">
          <a:xfrm>
            <a:off x="1520825" y="4425950"/>
            <a:ext cx="1162050" cy="639763"/>
          </a:xfrm>
          <a:prstGeom prst="rect">
            <a:avLst/>
          </a:prstGeom>
          <a:noFill/>
          <a:ln w="9525">
            <a:noFill/>
            <a:miter lim="800000"/>
            <a:headEnd/>
            <a:tailEnd/>
          </a:ln>
        </p:spPr>
        <p:txBody>
          <a:bodyPr lIns="0" rIns="22860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2400</a:t>
            </a:r>
          </a:p>
        </p:txBody>
      </p:sp>
      <p:sp>
        <p:nvSpPr>
          <p:cNvPr id="23566" name="Rectangle 10"/>
          <p:cNvSpPr>
            <a:spLocks noChangeArrowheads="1"/>
          </p:cNvSpPr>
          <p:nvPr/>
        </p:nvSpPr>
        <p:spPr bwMode="auto">
          <a:xfrm>
            <a:off x="333375" y="4425950"/>
            <a:ext cx="1187450" cy="639763"/>
          </a:xfrm>
          <a:prstGeom prst="rect">
            <a:avLst/>
          </a:prstGeom>
          <a:noFill/>
          <a:ln w="9525">
            <a:noFill/>
            <a:miter lim="800000"/>
            <a:headEnd/>
            <a:tailEnd/>
          </a:ln>
        </p:spPr>
        <p:txBody>
          <a:bodyPr rIns="0" anchor="ctr"/>
          <a:lstStyle/>
          <a:p>
            <a:pPr algn="ctr">
              <a:lnSpc>
                <a:spcPct val="105000"/>
              </a:lnSpc>
              <a:spcBef>
                <a:spcPct val="45000"/>
              </a:spcBef>
              <a:buClr>
                <a:srgbClr val="00B85C"/>
              </a:buClr>
              <a:buSzPct val="120000"/>
              <a:buFont typeface="Wingdings" pitchFamily="2" charset="2"/>
              <a:buNone/>
            </a:pPr>
            <a:r>
              <a:rPr lang="en-US" sz="2400">
                <a:latin typeface="Arial"/>
                <a:cs typeface="Arial"/>
              </a:rPr>
              <a:t>3</a:t>
            </a:r>
          </a:p>
        </p:txBody>
      </p:sp>
      <p:sp>
        <p:nvSpPr>
          <p:cNvPr id="23567" name="Rectangle 11"/>
          <p:cNvSpPr>
            <a:spLocks noChangeArrowheads="1"/>
          </p:cNvSpPr>
          <p:nvPr/>
        </p:nvSpPr>
        <p:spPr bwMode="auto">
          <a:xfrm>
            <a:off x="2849563" y="4116388"/>
            <a:ext cx="927100" cy="654050"/>
          </a:xfrm>
          <a:prstGeom prst="rect">
            <a:avLst/>
          </a:prstGeom>
          <a:noFill/>
          <a:ln w="9525">
            <a:noFill/>
            <a:miter lim="800000"/>
            <a:headEnd/>
            <a:tailEnd/>
          </a:ln>
        </p:spPr>
        <p:txBody>
          <a:bodyPr lIns="0" rIns="22860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600</a:t>
            </a:r>
          </a:p>
        </p:txBody>
      </p:sp>
      <p:sp>
        <p:nvSpPr>
          <p:cNvPr id="23568" name="Rectangle 12"/>
          <p:cNvSpPr>
            <a:spLocks noChangeArrowheads="1"/>
          </p:cNvSpPr>
          <p:nvPr/>
        </p:nvSpPr>
        <p:spPr bwMode="auto">
          <a:xfrm>
            <a:off x="1520825" y="3771900"/>
            <a:ext cx="1162050" cy="654050"/>
          </a:xfrm>
          <a:prstGeom prst="rect">
            <a:avLst/>
          </a:prstGeom>
          <a:noFill/>
          <a:ln w="9525">
            <a:noFill/>
            <a:miter lim="800000"/>
            <a:headEnd/>
            <a:tailEnd/>
          </a:ln>
        </p:spPr>
        <p:txBody>
          <a:bodyPr lIns="0" rIns="22860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1800</a:t>
            </a:r>
          </a:p>
        </p:txBody>
      </p:sp>
      <p:sp>
        <p:nvSpPr>
          <p:cNvPr id="23569" name="Rectangle 13"/>
          <p:cNvSpPr>
            <a:spLocks noChangeArrowheads="1"/>
          </p:cNvSpPr>
          <p:nvPr/>
        </p:nvSpPr>
        <p:spPr bwMode="auto">
          <a:xfrm>
            <a:off x="333375" y="3771900"/>
            <a:ext cx="1187450" cy="654050"/>
          </a:xfrm>
          <a:prstGeom prst="rect">
            <a:avLst/>
          </a:prstGeom>
          <a:noFill/>
          <a:ln w="9525">
            <a:noFill/>
            <a:miter lim="800000"/>
            <a:headEnd/>
            <a:tailEnd/>
          </a:ln>
        </p:spPr>
        <p:txBody>
          <a:bodyPr rIns="0" anchor="ctr"/>
          <a:lstStyle/>
          <a:p>
            <a:pPr algn="ctr">
              <a:lnSpc>
                <a:spcPct val="105000"/>
              </a:lnSpc>
              <a:spcBef>
                <a:spcPct val="45000"/>
              </a:spcBef>
              <a:buClr>
                <a:srgbClr val="00B85C"/>
              </a:buClr>
              <a:buSzPct val="120000"/>
              <a:buFont typeface="Wingdings" pitchFamily="2" charset="2"/>
              <a:buNone/>
            </a:pPr>
            <a:r>
              <a:rPr lang="en-US" sz="2400">
                <a:latin typeface="Arial"/>
                <a:cs typeface="Arial"/>
              </a:rPr>
              <a:t>2</a:t>
            </a:r>
          </a:p>
        </p:txBody>
      </p:sp>
      <p:sp>
        <p:nvSpPr>
          <p:cNvPr id="23570" name="Rectangle 14"/>
          <p:cNvSpPr>
            <a:spLocks noChangeArrowheads="1"/>
          </p:cNvSpPr>
          <p:nvPr/>
        </p:nvSpPr>
        <p:spPr bwMode="auto">
          <a:xfrm>
            <a:off x="2849563" y="3476625"/>
            <a:ext cx="927100" cy="639763"/>
          </a:xfrm>
          <a:prstGeom prst="rect">
            <a:avLst/>
          </a:prstGeom>
          <a:noFill/>
          <a:ln w="9525">
            <a:noFill/>
            <a:miter lim="800000"/>
            <a:headEnd/>
            <a:tailEnd/>
          </a:ln>
        </p:spPr>
        <p:txBody>
          <a:bodyPr lIns="0" rIns="22860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800</a:t>
            </a:r>
          </a:p>
        </p:txBody>
      </p:sp>
      <p:sp>
        <p:nvSpPr>
          <p:cNvPr id="23571" name="Rectangle 15"/>
          <p:cNvSpPr>
            <a:spLocks noChangeArrowheads="1"/>
          </p:cNvSpPr>
          <p:nvPr/>
        </p:nvSpPr>
        <p:spPr bwMode="auto">
          <a:xfrm>
            <a:off x="1520825" y="3132138"/>
            <a:ext cx="1162050" cy="639762"/>
          </a:xfrm>
          <a:prstGeom prst="rect">
            <a:avLst/>
          </a:prstGeom>
          <a:noFill/>
          <a:ln w="9525">
            <a:noFill/>
            <a:miter lim="800000"/>
            <a:headEnd/>
            <a:tailEnd/>
          </a:ln>
        </p:spPr>
        <p:txBody>
          <a:bodyPr lIns="0" rIns="22860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1000</a:t>
            </a:r>
          </a:p>
        </p:txBody>
      </p:sp>
      <p:sp>
        <p:nvSpPr>
          <p:cNvPr id="23572" name="Rectangle 16"/>
          <p:cNvSpPr>
            <a:spLocks noChangeArrowheads="1"/>
          </p:cNvSpPr>
          <p:nvPr/>
        </p:nvSpPr>
        <p:spPr bwMode="auto">
          <a:xfrm>
            <a:off x="333375" y="3132138"/>
            <a:ext cx="1187450" cy="639762"/>
          </a:xfrm>
          <a:prstGeom prst="rect">
            <a:avLst/>
          </a:prstGeom>
          <a:noFill/>
          <a:ln w="9525">
            <a:noFill/>
            <a:miter lim="800000"/>
            <a:headEnd/>
            <a:tailEnd/>
          </a:ln>
        </p:spPr>
        <p:txBody>
          <a:bodyPr rIns="0" anchor="ctr"/>
          <a:lstStyle/>
          <a:p>
            <a:pPr algn="ctr">
              <a:lnSpc>
                <a:spcPct val="105000"/>
              </a:lnSpc>
              <a:spcBef>
                <a:spcPct val="45000"/>
              </a:spcBef>
              <a:buClr>
                <a:srgbClr val="00B85C"/>
              </a:buClr>
              <a:buSzPct val="120000"/>
              <a:buFont typeface="Wingdings" pitchFamily="2" charset="2"/>
              <a:buNone/>
            </a:pPr>
            <a:r>
              <a:rPr lang="en-US" sz="2400">
                <a:latin typeface="Arial"/>
                <a:cs typeface="Arial"/>
              </a:rPr>
              <a:t>1</a:t>
            </a:r>
          </a:p>
        </p:txBody>
      </p:sp>
      <p:sp>
        <p:nvSpPr>
          <p:cNvPr id="23573" name="Rectangle 17"/>
          <p:cNvSpPr>
            <a:spLocks noChangeArrowheads="1"/>
          </p:cNvSpPr>
          <p:nvPr/>
        </p:nvSpPr>
        <p:spPr bwMode="auto">
          <a:xfrm>
            <a:off x="2849563" y="2797175"/>
            <a:ext cx="927100" cy="679450"/>
          </a:xfrm>
          <a:prstGeom prst="rect">
            <a:avLst/>
          </a:prstGeom>
          <a:noFill/>
          <a:ln w="9525">
            <a:noFill/>
            <a:miter lim="800000"/>
            <a:headEnd/>
            <a:tailEnd/>
          </a:ln>
        </p:spPr>
        <p:txBody>
          <a:bodyPr lIns="0" rIns="22860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1000</a:t>
            </a:r>
          </a:p>
        </p:txBody>
      </p:sp>
      <p:sp>
        <p:nvSpPr>
          <p:cNvPr id="23574" name="Rectangle 18"/>
          <p:cNvSpPr>
            <a:spLocks noChangeArrowheads="1"/>
          </p:cNvSpPr>
          <p:nvPr/>
        </p:nvSpPr>
        <p:spPr bwMode="auto">
          <a:xfrm>
            <a:off x="1520825" y="2452688"/>
            <a:ext cx="1162050" cy="679450"/>
          </a:xfrm>
          <a:prstGeom prst="rect">
            <a:avLst/>
          </a:prstGeom>
          <a:noFill/>
          <a:ln w="9525">
            <a:noFill/>
            <a:miter lim="800000"/>
            <a:headEnd/>
            <a:tailEnd/>
          </a:ln>
        </p:spPr>
        <p:txBody>
          <a:bodyPr lIns="0" rIns="22860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0</a:t>
            </a:r>
          </a:p>
        </p:txBody>
      </p:sp>
      <p:sp>
        <p:nvSpPr>
          <p:cNvPr id="23575" name="Rectangle 19"/>
          <p:cNvSpPr>
            <a:spLocks noChangeArrowheads="1"/>
          </p:cNvSpPr>
          <p:nvPr/>
        </p:nvSpPr>
        <p:spPr bwMode="auto">
          <a:xfrm>
            <a:off x="333375" y="2452688"/>
            <a:ext cx="1187450" cy="679450"/>
          </a:xfrm>
          <a:prstGeom prst="rect">
            <a:avLst/>
          </a:prstGeom>
          <a:noFill/>
          <a:ln w="9525">
            <a:noFill/>
            <a:miter lim="800000"/>
            <a:headEnd/>
            <a:tailEnd/>
          </a:ln>
        </p:spPr>
        <p:txBody>
          <a:bodyPr rIns="0" anchor="ctr"/>
          <a:lstStyle/>
          <a:p>
            <a:pPr algn="ctr">
              <a:lnSpc>
                <a:spcPct val="105000"/>
              </a:lnSpc>
              <a:spcBef>
                <a:spcPct val="45000"/>
              </a:spcBef>
              <a:buClr>
                <a:srgbClr val="00B85C"/>
              </a:buClr>
              <a:buSzPct val="120000"/>
              <a:buFont typeface="Wingdings" pitchFamily="2" charset="2"/>
              <a:buNone/>
            </a:pPr>
            <a:r>
              <a:rPr lang="en-US" sz="2400">
                <a:latin typeface="Arial"/>
                <a:cs typeface="Arial"/>
              </a:rPr>
              <a:t>0</a:t>
            </a:r>
          </a:p>
        </p:txBody>
      </p:sp>
      <p:sp>
        <p:nvSpPr>
          <p:cNvPr id="23576" name="Rectangle 20"/>
          <p:cNvSpPr>
            <a:spLocks noChangeArrowheads="1"/>
          </p:cNvSpPr>
          <p:nvPr/>
        </p:nvSpPr>
        <p:spPr bwMode="auto">
          <a:xfrm>
            <a:off x="2849563" y="1139825"/>
            <a:ext cx="927100" cy="1312863"/>
          </a:xfrm>
          <a:prstGeom prst="rect">
            <a:avLst/>
          </a:prstGeom>
          <a:noFill/>
          <a:ln w="9525">
            <a:noFill/>
            <a:miter lim="800000"/>
            <a:headEnd/>
            <a:tailEnd/>
          </a:ln>
        </p:spPr>
        <p:txBody>
          <a:bodyPr lIns="0" rIns="0" anchor="ctr"/>
          <a:lstStyle/>
          <a:p>
            <a:pPr algn="ctr">
              <a:lnSpc>
                <a:spcPct val="105000"/>
              </a:lnSpc>
              <a:spcBef>
                <a:spcPct val="45000"/>
              </a:spcBef>
              <a:buClr>
                <a:srgbClr val="00B85C"/>
              </a:buClr>
              <a:buSzPct val="120000"/>
              <a:buFont typeface="Wingdings" pitchFamily="2" charset="2"/>
              <a:buNone/>
            </a:pPr>
            <a:r>
              <a:rPr lang="en-US" sz="2400" i="1">
                <a:latin typeface="Arial"/>
                <a:cs typeface="Arial"/>
              </a:rPr>
              <a:t>MPL</a:t>
            </a:r>
          </a:p>
        </p:txBody>
      </p:sp>
      <p:sp>
        <p:nvSpPr>
          <p:cNvPr id="23577" name="Rectangle 21"/>
          <p:cNvSpPr>
            <a:spLocks noChangeArrowheads="1"/>
          </p:cNvSpPr>
          <p:nvPr/>
        </p:nvSpPr>
        <p:spPr bwMode="auto">
          <a:xfrm>
            <a:off x="1520825" y="1139825"/>
            <a:ext cx="1328738" cy="1312863"/>
          </a:xfrm>
          <a:prstGeom prst="rect">
            <a:avLst/>
          </a:prstGeom>
          <a:noFill/>
          <a:ln w="9525">
            <a:noFill/>
            <a:miter lim="800000"/>
            <a:headEnd/>
            <a:tailEnd/>
          </a:ln>
        </p:spPr>
        <p:txBody>
          <a:bodyPr lIns="0" rIns="0" anchor="ctr"/>
          <a:lstStyle/>
          <a:p>
            <a:pPr algn="ctr">
              <a:lnSpc>
                <a:spcPct val="105000"/>
              </a:lnSpc>
              <a:spcBef>
                <a:spcPct val="45000"/>
              </a:spcBef>
              <a:buClr>
                <a:srgbClr val="00B85C"/>
              </a:buClr>
              <a:buSzPct val="120000"/>
              <a:buFont typeface="Wingdings" pitchFamily="2" charset="2"/>
              <a:buNone/>
            </a:pPr>
            <a:r>
              <a:rPr lang="en-US" sz="2400" b="1" i="1">
                <a:latin typeface="Arial"/>
                <a:cs typeface="Arial"/>
              </a:rPr>
              <a:t>Q</a:t>
            </a:r>
            <a:br>
              <a:rPr lang="en-US" sz="2400">
                <a:latin typeface="Arial"/>
                <a:cs typeface="Arial"/>
              </a:rPr>
            </a:br>
            <a:r>
              <a:rPr lang="en-US" sz="2200">
                <a:latin typeface="Arial"/>
                <a:cs typeface="Arial"/>
              </a:rPr>
              <a:t>(bushels </a:t>
            </a:r>
            <a:br>
              <a:rPr lang="en-US" sz="2200">
                <a:latin typeface="Arial"/>
                <a:cs typeface="Arial"/>
              </a:rPr>
            </a:br>
            <a:r>
              <a:rPr lang="en-US" sz="2200">
                <a:latin typeface="Arial"/>
                <a:cs typeface="Arial"/>
              </a:rPr>
              <a:t>of wheat)</a:t>
            </a:r>
          </a:p>
        </p:txBody>
      </p:sp>
      <p:sp>
        <p:nvSpPr>
          <p:cNvPr id="23578" name="Rectangle 22"/>
          <p:cNvSpPr>
            <a:spLocks noChangeArrowheads="1"/>
          </p:cNvSpPr>
          <p:nvPr/>
        </p:nvSpPr>
        <p:spPr bwMode="auto">
          <a:xfrm>
            <a:off x="333375" y="1139825"/>
            <a:ext cx="1187450" cy="1312863"/>
          </a:xfrm>
          <a:prstGeom prst="rect">
            <a:avLst/>
          </a:prstGeom>
          <a:noFill/>
          <a:ln w="9525">
            <a:noFill/>
            <a:miter lim="800000"/>
            <a:headEnd/>
            <a:tailEnd/>
          </a:ln>
        </p:spPr>
        <p:txBody>
          <a:bodyPr lIns="0" rIns="0" anchor="ctr"/>
          <a:lstStyle/>
          <a:p>
            <a:pPr algn="ctr">
              <a:lnSpc>
                <a:spcPct val="105000"/>
              </a:lnSpc>
              <a:spcBef>
                <a:spcPct val="45000"/>
              </a:spcBef>
              <a:buClr>
                <a:srgbClr val="00B85C"/>
              </a:buClr>
              <a:buSzPct val="120000"/>
              <a:buFont typeface="Wingdings" pitchFamily="2" charset="2"/>
              <a:buNone/>
            </a:pPr>
            <a:r>
              <a:rPr lang="en-US" sz="2400" b="1" i="1">
                <a:latin typeface="Arial"/>
                <a:cs typeface="Arial"/>
              </a:rPr>
              <a:t>L</a:t>
            </a:r>
            <a:br>
              <a:rPr lang="en-US" sz="2400">
                <a:latin typeface="Arial"/>
                <a:cs typeface="Arial"/>
              </a:rPr>
            </a:br>
            <a:r>
              <a:rPr lang="en-US" sz="2200">
                <a:latin typeface="Arial"/>
                <a:cs typeface="Arial"/>
              </a:rPr>
              <a:t>(no. of workers)</a:t>
            </a:r>
          </a:p>
        </p:txBody>
      </p:sp>
      <p:sp>
        <p:nvSpPr>
          <p:cNvPr id="23579" name="Line 23"/>
          <p:cNvSpPr>
            <a:spLocks noChangeShapeType="1"/>
          </p:cNvSpPr>
          <p:nvPr/>
        </p:nvSpPr>
        <p:spPr bwMode="auto">
          <a:xfrm>
            <a:off x="333375" y="1139825"/>
            <a:ext cx="1187450" cy="0"/>
          </a:xfrm>
          <a:prstGeom prst="line">
            <a:avLst/>
          </a:prstGeom>
          <a:noFill/>
          <a:ln w="28575" cap="sq">
            <a:noFill/>
            <a:round/>
            <a:headEnd/>
            <a:tailEnd/>
          </a:ln>
        </p:spPr>
        <p:txBody>
          <a:bodyPr/>
          <a:lstStyle/>
          <a:p>
            <a:endParaRPr lang="en-US">
              <a:latin typeface="Arial"/>
              <a:cs typeface="Arial"/>
            </a:endParaRPr>
          </a:p>
        </p:txBody>
      </p:sp>
      <p:sp>
        <p:nvSpPr>
          <p:cNvPr id="23580" name="Line 24"/>
          <p:cNvSpPr>
            <a:spLocks noChangeShapeType="1"/>
          </p:cNvSpPr>
          <p:nvPr/>
        </p:nvSpPr>
        <p:spPr bwMode="auto">
          <a:xfrm>
            <a:off x="333375" y="6227763"/>
            <a:ext cx="1187450" cy="0"/>
          </a:xfrm>
          <a:prstGeom prst="line">
            <a:avLst/>
          </a:prstGeom>
          <a:noFill/>
          <a:ln w="28575" cap="sq">
            <a:noFill/>
            <a:round/>
            <a:headEnd/>
            <a:tailEnd/>
          </a:ln>
        </p:spPr>
        <p:txBody>
          <a:bodyPr/>
          <a:lstStyle/>
          <a:p>
            <a:endParaRPr lang="en-US">
              <a:latin typeface="Arial"/>
              <a:cs typeface="Arial"/>
            </a:endParaRPr>
          </a:p>
        </p:txBody>
      </p:sp>
      <p:sp>
        <p:nvSpPr>
          <p:cNvPr id="23581" name="Line 25"/>
          <p:cNvSpPr>
            <a:spLocks noChangeShapeType="1"/>
          </p:cNvSpPr>
          <p:nvPr/>
        </p:nvSpPr>
        <p:spPr bwMode="auto">
          <a:xfrm>
            <a:off x="333375" y="1139825"/>
            <a:ext cx="0" cy="1312863"/>
          </a:xfrm>
          <a:prstGeom prst="line">
            <a:avLst/>
          </a:prstGeom>
          <a:noFill/>
          <a:ln w="28575" cap="sq">
            <a:noFill/>
            <a:round/>
            <a:headEnd/>
            <a:tailEnd/>
          </a:ln>
        </p:spPr>
        <p:txBody>
          <a:bodyPr/>
          <a:lstStyle/>
          <a:p>
            <a:endParaRPr lang="en-US">
              <a:latin typeface="Arial"/>
              <a:cs typeface="Arial"/>
            </a:endParaRPr>
          </a:p>
        </p:txBody>
      </p:sp>
      <p:sp>
        <p:nvSpPr>
          <p:cNvPr id="23582" name="Line 26"/>
          <p:cNvSpPr>
            <a:spLocks noChangeShapeType="1"/>
          </p:cNvSpPr>
          <p:nvPr/>
        </p:nvSpPr>
        <p:spPr bwMode="auto">
          <a:xfrm>
            <a:off x="3776663" y="1139825"/>
            <a:ext cx="0" cy="1312863"/>
          </a:xfrm>
          <a:prstGeom prst="line">
            <a:avLst/>
          </a:prstGeom>
          <a:noFill/>
          <a:ln w="28575" cap="sq">
            <a:noFill/>
            <a:round/>
            <a:headEnd/>
            <a:tailEnd/>
          </a:ln>
        </p:spPr>
        <p:txBody>
          <a:bodyPr/>
          <a:lstStyle/>
          <a:p>
            <a:endParaRPr lang="en-US">
              <a:latin typeface="Arial"/>
              <a:cs typeface="Arial"/>
            </a:endParaRPr>
          </a:p>
        </p:txBody>
      </p:sp>
      <p:sp>
        <p:nvSpPr>
          <p:cNvPr id="23583" name="Line 27"/>
          <p:cNvSpPr>
            <a:spLocks noChangeShapeType="1"/>
          </p:cNvSpPr>
          <p:nvPr/>
        </p:nvSpPr>
        <p:spPr bwMode="auto">
          <a:xfrm>
            <a:off x="1520825" y="1139825"/>
            <a:ext cx="1328738" cy="0"/>
          </a:xfrm>
          <a:prstGeom prst="line">
            <a:avLst/>
          </a:prstGeom>
          <a:noFill/>
          <a:ln w="28575" cap="sq">
            <a:noFill/>
            <a:round/>
            <a:headEnd/>
            <a:tailEnd/>
          </a:ln>
        </p:spPr>
        <p:txBody>
          <a:bodyPr/>
          <a:lstStyle/>
          <a:p>
            <a:endParaRPr lang="en-US">
              <a:latin typeface="Arial"/>
              <a:cs typeface="Arial"/>
            </a:endParaRPr>
          </a:p>
        </p:txBody>
      </p:sp>
      <p:sp>
        <p:nvSpPr>
          <p:cNvPr id="23584" name="Line 28"/>
          <p:cNvSpPr>
            <a:spLocks noChangeShapeType="1"/>
          </p:cNvSpPr>
          <p:nvPr/>
        </p:nvSpPr>
        <p:spPr bwMode="auto">
          <a:xfrm>
            <a:off x="333375" y="2452688"/>
            <a:ext cx="0" cy="679450"/>
          </a:xfrm>
          <a:prstGeom prst="line">
            <a:avLst/>
          </a:prstGeom>
          <a:noFill/>
          <a:ln w="28575" cap="sq">
            <a:noFill/>
            <a:round/>
            <a:headEnd/>
            <a:tailEnd/>
          </a:ln>
        </p:spPr>
        <p:txBody>
          <a:bodyPr/>
          <a:lstStyle/>
          <a:p>
            <a:endParaRPr lang="en-US">
              <a:latin typeface="Arial"/>
              <a:cs typeface="Arial"/>
            </a:endParaRPr>
          </a:p>
        </p:txBody>
      </p:sp>
      <p:sp>
        <p:nvSpPr>
          <p:cNvPr id="23585" name="Line 29"/>
          <p:cNvSpPr>
            <a:spLocks noChangeShapeType="1"/>
          </p:cNvSpPr>
          <p:nvPr/>
        </p:nvSpPr>
        <p:spPr bwMode="auto">
          <a:xfrm>
            <a:off x="2849563" y="1139825"/>
            <a:ext cx="927100" cy="0"/>
          </a:xfrm>
          <a:prstGeom prst="line">
            <a:avLst/>
          </a:prstGeom>
          <a:noFill/>
          <a:ln w="28575" cap="sq">
            <a:noFill/>
            <a:round/>
            <a:headEnd/>
            <a:tailEnd/>
          </a:ln>
        </p:spPr>
        <p:txBody>
          <a:bodyPr/>
          <a:lstStyle/>
          <a:p>
            <a:endParaRPr lang="en-US">
              <a:latin typeface="Arial"/>
              <a:cs typeface="Arial"/>
            </a:endParaRPr>
          </a:p>
        </p:txBody>
      </p:sp>
      <p:sp>
        <p:nvSpPr>
          <p:cNvPr id="23586" name="Line 30"/>
          <p:cNvSpPr>
            <a:spLocks noChangeShapeType="1"/>
          </p:cNvSpPr>
          <p:nvPr/>
        </p:nvSpPr>
        <p:spPr bwMode="auto">
          <a:xfrm>
            <a:off x="3776663" y="2452688"/>
            <a:ext cx="0" cy="679450"/>
          </a:xfrm>
          <a:prstGeom prst="line">
            <a:avLst/>
          </a:prstGeom>
          <a:noFill/>
          <a:ln w="28575" cap="sq">
            <a:noFill/>
            <a:round/>
            <a:headEnd/>
            <a:tailEnd/>
          </a:ln>
        </p:spPr>
        <p:txBody>
          <a:bodyPr/>
          <a:lstStyle/>
          <a:p>
            <a:endParaRPr lang="en-US">
              <a:latin typeface="Arial"/>
              <a:cs typeface="Arial"/>
            </a:endParaRPr>
          </a:p>
        </p:txBody>
      </p:sp>
      <p:sp>
        <p:nvSpPr>
          <p:cNvPr id="23587" name="Line 31"/>
          <p:cNvSpPr>
            <a:spLocks noChangeShapeType="1"/>
          </p:cNvSpPr>
          <p:nvPr/>
        </p:nvSpPr>
        <p:spPr bwMode="auto">
          <a:xfrm>
            <a:off x="333375" y="3132138"/>
            <a:ext cx="0" cy="639762"/>
          </a:xfrm>
          <a:prstGeom prst="line">
            <a:avLst/>
          </a:prstGeom>
          <a:noFill/>
          <a:ln w="28575" cap="sq">
            <a:noFill/>
            <a:round/>
            <a:headEnd/>
            <a:tailEnd/>
          </a:ln>
        </p:spPr>
        <p:txBody>
          <a:bodyPr/>
          <a:lstStyle/>
          <a:p>
            <a:endParaRPr lang="en-US">
              <a:latin typeface="Arial"/>
              <a:cs typeface="Arial"/>
            </a:endParaRPr>
          </a:p>
        </p:txBody>
      </p:sp>
      <p:sp>
        <p:nvSpPr>
          <p:cNvPr id="23588" name="Line 32"/>
          <p:cNvSpPr>
            <a:spLocks noChangeShapeType="1"/>
          </p:cNvSpPr>
          <p:nvPr/>
        </p:nvSpPr>
        <p:spPr bwMode="auto">
          <a:xfrm>
            <a:off x="3776663" y="3132138"/>
            <a:ext cx="0" cy="639762"/>
          </a:xfrm>
          <a:prstGeom prst="line">
            <a:avLst/>
          </a:prstGeom>
          <a:noFill/>
          <a:ln w="28575" cap="sq">
            <a:noFill/>
            <a:round/>
            <a:headEnd/>
            <a:tailEnd/>
          </a:ln>
        </p:spPr>
        <p:txBody>
          <a:bodyPr/>
          <a:lstStyle/>
          <a:p>
            <a:endParaRPr lang="en-US">
              <a:latin typeface="Arial"/>
              <a:cs typeface="Arial"/>
            </a:endParaRPr>
          </a:p>
        </p:txBody>
      </p:sp>
      <p:sp>
        <p:nvSpPr>
          <p:cNvPr id="23589" name="Line 33"/>
          <p:cNvSpPr>
            <a:spLocks noChangeShapeType="1"/>
          </p:cNvSpPr>
          <p:nvPr/>
        </p:nvSpPr>
        <p:spPr bwMode="auto">
          <a:xfrm>
            <a:off x="333375" y="3771900"/>
            <a:ext cx="0" cy="654050"/>
          </a:xfrm>
          <a:prstGeom prst="line">
            <a:avLst/>
          </a:prstGeom>
          <a:noFill/>
          <a:ln w="28575" cap="sq">
            <a:noFill/>
            <a:round/>
            <a:headEnd/>
            <a:tailEnd/>
          </a:ln>
        </p:spPr>
        <p:txBody>
          <a:bodyPr/>
          <a:lstStyle/>
          <a:p>
            <a:endParaRPr lang="en-US">
              <a:latin typeface="Arial"/>
              <a:cs typeface="Arial"/>
            </a:endParaRPr>
          </a:p>
        </p:txBody>
      </p:sp>
      <p:sp>
        <p:nvSpPr>
          <p:cNvPr id="23590" name="Line 34"/>
          <p:cNvSpPr>
            <a:spLocks noChangeShapeType="1"/>
          </p:cNvSpPr>
          <p:nvPr/>
        </p:nvSpPr>
        <p:spPr bwMode="auto">
          <a:xfrm>
            <a:off x="3776663" y="3771900"/>
            <a:ext cx="0" cy="654050"/>
          </a:xfrm>
          <a:prstGeom prst="line">
            <a:avLst/>
          </a:prstGeom>
          <a:noFill/>
          <a:ln w="28575" cap="sq">
            <a:noFill/>
            <a:round/>
            <a:headEnd/>
            <a:tailEnd/>
          </a:ln>
        </p:spPr>
        <p:txBody>
          <a:bodyPr/>
          <a:lstStyle/>
          <a:p>
            <a:endParaRPr lang="en-US">
              <a:latin typeface="Arial"/>
              <a:cs typeface="Arial"/>
            </a:endParaRPr>
          </a:p>
        </p:txBody>
      </p:sp>
      <p:sp>
        <p:nvSpPr>
          <p:cNvPr id="23591" name="Line 35"/>
          <p:cNvSpPr>
            <a:spLocks noChangeShapeType="1"/>
          </p:cNvSpPr>
          <p:nvPr/>
        </p:nvSpPr>
        <p:spPr bwMode="auto">
          <a:xfrm>
            <a:off x="333375" y="4425950"/>
            <a:ext cx="0" cy="639763"/>
          </a:xfrm>
          <a:prstGeom prst="line">
            <a:avLst/>
          </a:prstGeom>
          <a:noFill/>
          <a:ln w="28575" cap="sq">
            <a:noFill/>
            <a:round/>
            <a:headEnd/>
            <a:tailEnd/>
          </a:ln>
        </p:spPr>
        <p:txBody>
          <a:bodyPr/>
          <a:lstStyle/>
          <a:p>
            <a:endParaRPr lang="en-US">
              <a:latin typeface="Arial"/>
              <a:cs typeface="Arial"/>
            </a:endParaRPr>
          </a:p>
        </p:txBody>
      </p:sp>
      <p:sp>
        <p:nvSpPr>
          <p:cNvPr id="23592" name="Line 36"/>
          <p:cNvSpPr>
            <a:spLocks noChangeShapeType="1"/>
          </p:cNvSpPr>
          <p:nvPr/>
        </p:nvSpPr>
        <p:spPr bwMode="auto">
          <a:xfrm>
            <a:off x="3776663" y="4425950"/>
            <a:ext cx="0" cy="639763"/>
          </a:xfrm>
          <a:prstGeom prst="line">
            <a:avLst/>
          </a:prstGeom>
          <a:noFill/>
          <a:ln w="28575" cap="sq">
            <a:noFill/>
            <a:round/>
            <a:headEnd/>
            <a:tailEnd/>
          </a:ln>
        </p:spPr>
        <p:txBody>
          <a:bodyPr/>
          <a:lstStyle/>
          <a:p>
            <a:endParaRPr lang="en-US">
              <a:latin typeface="Arial"/>
              <a:cs typeface="Arial"/>
            </a:endParaRPr>
          </a:p>
        </p:txBody>
      </p:sp>
      <p:sp>
        <p:nvSpPr>
          <p:cNvPr id="23593" name="Line 37"/>
          <p:cNvSpPr>
            <a:spLocks noChangeShapeType="1"/>
          </p:cNvSpPr>
          <p:nvPr/>
        </p:nvSpPr>
        <p:spPr bwMode="auto">
          <a:xfrm>
            <a:off x="333375" y="5065713"/>
            <a:ext cx="0" cy="581025"/>
          </a:xfrm>
          <a:prstGeom prst="line">
            <a:avLst/>
          </a:prstGeom>
          <a:noFill/>
          <a:ln w="28575" cap="sq">
            <a:noFill/>
            <a:round/>
            <a:headEnd/>
            <a:tailEnd/>
          </a:ln>
        </p:spPr>
        <p:txBody>
          <a:bodyPr/>
          <a:lstStyle/>
          <a:p>
            <a:endParaRPr lang="en-US">
              <a:latin typeface="Arial"/>
              <a:cs typeface="Arial"/>
            </a:endParaRPr>
          </a:p>
        </p:txBody>
      </p:sp>
      <p:sp>
        <p:nvSpPr>
          <p:cNvPr id="23594" name="Line 38"/>
          <p:cNvSpPr>
            <a:spLocks noChangeShapeType="1"/>
          </p:cNvSpPr>
          <p:nvPr/>
        </p:nvSpPr>
        <p:spPr bwMode="auto">
          <a:xfrm>
            <a:off x="3776663" y="5065713"/>
            <a:ext cx="0" cy="581025"/>
          </a:xfrm>
          <a:prstGeom prst="line">
            <a:avLst/>
          </a:prstGeom>
          <a:noFill/>
          <a:ln w="28575" cap="sq">
            <a:noFill/>
            <a:round/>
            <a:headEnd/>
            <a:tailEnd/>
          </a:ln>
        </p:spPr>
        <p:txBody>
          <a:bodyPr/>
          <a:lstStyle/>
          <a:p>
            <a:endParaRPr lang="en-US">
              <a:latin typeface="Arial"/>
              <a:cs typeface="Arial"/>
            </a:endParaRPr>
          </a:p>
        </p:txBody>
      </p:sp>
      <p:sp>
        <p:nvSpPr>
          <p:cNvPr id="23595" name="Line 39"/>
          <p:cNvSpPr>
            <a:spLocks noChangeShapeType="1"/>
          </p:cNvSpPr>
          <p:nvPr/>
        </p:nvSpPr>
        <p:spPr bwMode="auto">
          <a:xfrm>
            <a:off x="333375" y="5646738"/>
            <a:ext cx="0" cy="581025"/>
          </a:xfrm>
          <a:prstGeom prst="line">
            <a:avLst/>
          </a:prstGeom>
          <a:noFill/>
          <a:ln w="28575" cap="sq">
            <a:noFill/>
            <a:round/>
            <a:headEnd/>
            <a:tailEnd/>
          </a:ln>
        </p:spPr>
        <p:txBody>
          <a:bodyPr/>
          <a:lstStyle/>
          <a:p>
            <a:endParaRPr lang="en-US">
              <a:latin typeface="Arial"/>
              <a:cs typeface="Arial"/>
            </a:endParaRPr>
          </a:p>
        </p:txBody>
      </p:sp>
      <p:sp>
        <p:nvSpPr>
          <p:cNvPr id="23596" name="Line 40"/>
          <p:cNvSpPr>
            <a:spLocks noChangeShapeType="1"/>
          </p:cNvSpPr>
          <p:nvPr/>
        </p:nvSpPr>
        <p:spPr bwMode="auto">
          <a:xfrm>
            <a:off x="3776663" y="5646738"/>
            <a:ext cx="0" cy="581025"/>
          </a:xfrm>
          <a:prstGeom prst="line">
            <a:avLst/>
          </a:prstGeom>
          <a:noFill/>
          <a:ln w="28575" cap="sq">
            <a:noFill/>
            <a:round/>
            <a:headEnd/>
            <a:tailEnd/>
          </a:ln>
        </p:spPr>
        <p:txBody>
          <a:bodyPr/>
          <a:lstStyle/>
          <a:p>
            <a:endParaRPr lang="en-US">
              <a:latin typeface="Arial"/>
              <a:cs typeface="Arial"/>
            </a:endParaRPr>
          </a:p>
        </p:txBody>
      </p:sp>
      <p:sp>
        <p:nvSpPr>
          <p:cNvPr id="23597" name="Line 41"/>
          <p:cNvSpPr>
            <a:spLocks noChangeShapeType="1"/>
          </p:cNvSpPr>
          <p:nvPr/>
        </p:nvSpPr>
        <p:spPr bwMode="auto">
          <a:xfrm>
            <a:off x="1520825" y="6227763"/>
            <a:ext cx="1328738" cy="0"/>
          </a:xfrm>
          <a:prstGeom prst="line">
            <a:avLst/>
          </a:prstGeom>
          <a:noFill/>
          <a:ln w="28575" cap="sq">
            <a:noFill/>
            <a:round/>
            <a:headEnd/>
            <a:tailEnd/>
          </a:ln>
        </p:spPr>
        <p:txBody>
          <a:bodyPr/>
          <a:lstStyle/>
          <a:p>
            <a:endParaRPr lang="en-US">
              <a:latin typeface="Arial"/>
              <a:cs typeface="Arial"/>
            </a:endParaRPr>
          </a:p>
        </p:txBody>
      </p:sp>
      <p:sp>
        <p:nvSpPr>
          <p:cNvPr id="23598" name="Line 42"/>
          <p:cNvSpPr>
            <a:spLocks noChangeShapeType="1"/>
          </p:cNvSpPr>
          <p:nvPr/>
        </p:nvSpPr>
        <p:spPr bwMode="auto">
          <a:xfrm>
            <a:off x="2849563" y="6227763"/>
            <a:ext cx="927100" cy="0"/>
          </a:xfrm>
          <a:prstGeom prst="line">
            <a:avLst/>
          </a:prstGeom>
          <a:noFill/>
          <a:ln w="28575" cap="sq">
            <a:noFill/>
            <a:round/>
            <a:headEnd/>
            <a:tailEnd/>
          </a:ln>
        </p:spPr>
        <p:txBody>
          <a:bodyPr/>
          <a:lstStyle/>
          <a:p>
            <a:endParaRPr lang="en-US">
              <a:latin typeface="Arial"/>
              <a:cs typeface="Arial"/>
            </a:endParaRPr>
          </a:p>
        </p:txBody>
      </p:sp>
      <p:sp>
        <p:nvSpPr>
          <p:cNvPr id="23599" name="Line 43"/>
          <p:cNvSpPr>
            <a:spLocks noChangeShapeType="1"/>
          </p:cNvSpPr>
          <p:nvPr/>
        </p:nvSpPr>
        <p:spPr bwMode="auto">
          <a:xfrm>
            <a:off x="342900" y="2465388"/>
            <a:ext cx="3289300" cy="0"/>
          </a:xfrm>
          <a:prstGeom prst="line">
            <a:avLst/>
          </a:prstGeom>
          <a:noFill/>
          <a:ln w="9525">
            <a:solidFill>
              <a:schemeClr val="tx1"/>
            </a:solidFill>
            <a:round/>
            <a:headEnd/>
            <a:tailEnd/>
          </a:ln>
        </p:spPr>
        <p:txBody>
          <a:bodyPr/>
          <a:lstStyle/>
          <a:p>
            <a:endParaRPr lang="en-US">
              <a:latin typeface="Arial"/>
              <a:cs typeface="Arial"/>
            </a:endParaRPr>
          </a:p>
        </p:txBody>
      </p:sp>
      <p:sp>
        <p:nvSpPr>
          <p:cNvPr id="23600"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grpSp>
        <p:nvGrpSpPr>
          <p:cNvPr id="15" name="Group 147"/>
          <p:cNvGrpSpPr>
            <a:grpSpLocks/>
          </p:cNvGrpSpPr>
          <p:nvPr/>
        </p:nvGrpSpPr>
        <p:grpSpPr bwMode="auto">
          <a:xfrm>
            <a:off x="5948363" y="3081338"/>
            <a:ext cx="531812" cy="1049337"/>
            <a:chOff x="3747" y="1941"/>
            <a:chExt cx="335" cy="661"/>
          </a:xfrm>
        </p:grpSpPr>
        <p:sp>
          <p:nvSpPr>
            <p:cNvPr id="23629" name="Line 115"/>
            <p:cNvSpPr>
              <a:spLocks noChangeShapeType="1"/>
            </p:cNvSpPr>
            <p:nvPr/>
          </p:nvSpPr>
          <p:spPr bwMode="auto">
            <a:xfrm>
              <a:off x="3747" y="2595"/>
              <a:ext cx="335" cy="0"/>
            </a:xfrm>
            <a:prstGeom prst="line">
              <a:avLst/>
            </a:prstGeom>
            <a:noFill/>
            <a:ln w="38100">
              <a:solidFill>
                <a:srgbClr val="996633"/>
              </a:solidFill>
              <a:round/>
              <a:headEnd/>
              <a:tailEnd type="triangle" w="lg" len="med"/>
            </a:ln>
          </p:spPr>
          <p:txBody>
            <a:bodyPr/>
            <a:lstStyle/>
            <a:p>
              <a:endParaRPr lang="en-US">
                <a:latin typeface="Arial"/>
                <a:cs typeface="Arial"/>
              </a:endParaRPr>
            </a:p>
          </p:txBody>
        </p:sp>
        <p:sp>
          <p:nvSpPr>
            <p:cNvPr id="23630" name="Line 116"/>
            <p:cNvSpPr>
              <a:spLocks noChangeShapeType="1"/>
            </p:cNvSpPr>
            <p:nvPr/>
          </p:nvSpPr>
          <p:spPr bwMode="auto">
            <a:xfrm rot="-5400000">
              <a:off x="3749" y="2272"/>
              <a:ext cx="661" cy="0"/>
            </a:xfrm>
            <a:prstGeom prst="line">
              <a:avLst/>
            </a:prstGeom>
            <a:noFill/>
            <a:ln w="38100">
              <a:solidFill>
                <a:srgbClr val="996633"/>
              </a:solidFill>
              <a:round/>
              <a:headEnd/>
              <a:tailEnd type="triangle" w="lg" len="med"/>
            </a:ln>
          </p:spPr>
          <p:txBody>
            <a:bodyPr/>
            <a:lstStyle/>
            <a:p>
              <a:endParaRPr lang="en-US">
                <a:latin typeface="Arial"/>
                <a:cs typeface="Arial"/>
              </a:endParaRPr>
            </a:p>
          </p:txBody>
        </p:sp>
      </p:grpSp>
      <p:grpSp>
        <p:nvGrpSpPr>
          <p:cNvPr id="16" name="Group 148"/>
          <p:cNvGrpSpPr>
            <a:grpSpLocks/>
          </p:cNvGrpSpPr>
          <p:nvPr/>
        </p:nvGrpSpPr>
        <p:grpSpPr bwMode="auto">
          <a:xfrm>
            <a:off x="6538913" y="2290763"/>
            <a:ext cx="531812" cy="792162"/>
            <a:chOff x="4119" y="1443"/>
            <a:chExt cx="335" cy="499"/>
          </a:xfrm>
        </p:grpSpPr>
        <p:sp>
          <p:nvSpPr>
            <p:cNvPr id="23627" name="Line 117"/>
            <p:cNvSpPr>
              <a:spLocks noChangeShapeType="1"/>
            </p:cNvSpPr>
            <p:nvPr/>
          </p:nvSpPr>
          <p:spPr bwMode="auto">
            <a:xfrm>
              <a:off x="4119" y="1935"/>
              <a:ext cx="335" cy="0"/>
            </a:xfrm>
            <a:prstGeom prst="line">
              <a:avLst/>
            </a:prstGeom>
            <a:noFill/>
            <a:ln w="38100">
              <a:solidFill>
                <a:srgbClr val="996633"/>
              </a:solidFill>
              <a:round/>
              <a:headEnd/>
              <a:tailEnd type="triangle" w="lg" len="med"/>
            </a:ln>
          </p:spPr>
          <p:txBody>
            <a:bodyPr/>
            <a:lstStyle/>
            <a:p>
              <a:endParaRPr lang="en-US">
                <a:latin typeface="Arial"/>
                <a:cs typeface="Arial"/>
              </a:endParaRPr>
            </a:p>
          </p:txBody>
        </p:sp>
        <p:sp>
          <p:nvSpPr>
            <p:cNvPr id="23628" name="Line 118"/>
            <p:cNvSpPr>
              <a:spLocks noChangeShapeType="1"/>
            </p:cNvSpPr>
            <p:nvPr/>
          </p:nvSpPr>
          <p:spPr bwMode="auto">
            <a:xfrm rot="-5400000">
              <a:off x="4202" y="1693"/>
              <a:ext cx="499" cy="0"/>
            </a:xfrm>
            <a:prstGeom prst="line">
              <a:avLst/>
            </a:prstGeom>
            <a:noFill/>
            <a:ln w="38100">
              <a:solidFill>
                <a:srgbClr val="996633"/>
              </a:solidFill>
              <a:round/>
              <a:headEnd/>
              <a:tailEnd type="triangle" w="lg" len="med"/>
            </a:ln>
          </p:spPr>
          <p:txBody>
            <a:bodyPr/>
            <a:lstStyle/>
            <a:p>
              <a:endParaRPr lang="en-US">
                <a:latin typeface="Arial"/>
                <a:cs typeface="Arial"/>
              </a:endParaRPr>
            </a:p>
          </p:txBody>
        </p:sp>
      </p:grpSp>
      <p:grpSp>
        <p:nvGrpSpPr>
          <p:cNvPr id="17" name="Group 146"/>
          <p:cNvGrpSpPr>
            <a:grpSpLocks/>
          </p:cNvGrpSpPr>
          <p:nvPr/>
        </p:nvGrpSpPr>
        <p:grpSpPr bwMode="auto">
          <a:xfrm>
            <a:off x="5376863" y="4111625"/>
            <a:ext cx="531812" cy="1292225"/>
            <a:chOff x="3387" y="2590"/>
            <a:chExt cx="335" cy="814"/>
          </a:xfrm>
        </p:grpSpPr>
        <p:sp>
          <p:nvSpPr>
            <p:cNvPr id="23625" name="Line 119"/>
            <p:cNvSpPr>
              <a:spLocks noChangeShapeType="1"/>
            </p:cNvSpPr>
            <p:nvPr/>
          </p:nvSpPr>
          <p:spPr bwMode="auto">
            <a:xfrm>
              <a:off x="3387" y="3397"/>
              <a:ext cx="335" cy="0"/>
            </a:xfrm>
            <a:prstGeom prst="line">
              <a:avLst/>
            </a:prstGeom>
            <a:noFill/>
            <a:ln w="38100">
              <a:solidFill>
                <a:srgbClr val="996633"/>
              </a:solidFill>
              <a:round/>
              <a:headEnd/>
              <a:tailEnd type="triangle" w="lg" len="med"/>
            </a:ln>
          </p:spPr>
          <p:txBody>
            <a:bodyPr/>
            <a:lstStyle/>
            <a:p>
              <a:endParaRPr lang="en-US">
                <a:latin typeface="Arial"/>
                <a:cs typeface="Arial"/>
              </a:endParaRPr>
            </a:p>
          </p:txBody>
        </p:sp>
        <p:sp>
          <p:nvSpPr>
            <p:cNvPr id="23626" name="Line 120"/>
            <p:cNvSpPr>
              <a:spLocks noChangeShapeType="1"/>
            </p:cNvSpPr>
            <p:nvPr/>
          </p:nvSpPr>
          <p:spPr bwMode="auto">
            <a:xfrm rot="-5400000">
              <a:off x="3313" y="2997"/>
              <a:ext cx="814" cy="0"/>
            </a:xfrm>
            <a:prstGeom prst="line">
              <a:avLst/>
            </a:prstGeom>
            <a:noFill/>
            <a:ln w="38100">
              <a:solidFill>
                <a:srgbClr val="996633"/>
              </a:solidFill>
              <a:round/>
              <a:headEnd/>
              <a:tailEnd type="triangle" w="lg" len="med"/>
            </a:ln>
          </p:spPr>
          <p:txBody>
            <a:bodyPr/>
            <a:lstStyle/>
            <a:p>
              <a:endParaRPr lang="en-US">
                <a:latin typeface="Arial"/>
                <a:cs typeface="Arial"/>
              </a:endParaRPr>
            </a:p>
          </p:txBody>
        </p:sp>
      </p:grpSp>
      <p:grpSp>
        <p:nvGrpSpPr>
          <p:cNvPr id="18" name="Group 149"/>
          <p:cNvGrpSpPr>
            <a:grpSpLocks/>
          </p:cNvGrpSpPr>
          <p:nvPr/>
        </p:nvGrpSpPr>
        <p:grpSpPr bwMode="auto">
          <a:xfrm>
            <a:off x="7118350" y="1762125"/>
            <a:ext cx="531813" cy="541338"/>
            <a:chOff x="4484" y="1110"/>
            <a:chExt cx="335" cy="341"/>
          </a:xfrm>
        </p:grpSpPr>
        <p:sp>
          <p:nvSpPr>
            <p:cNvPr id="23623" name="Line 121"/>
            <p:cNvSpPr>
              <a:spLocks noChangeShapeType="1"/>
            </p:cNvSpPr>
            <p:nvPr/>
          </p:nvSpPr>
          <p:spPr bwMode="auto">
            <a:xfrm>
              <a:off x="4484" y="1444"/>
              <a:ext cx="335" cy="0"/>
            </a:xfrm>
            <a:prstGeom prst="line">
              <a:avLst/>
            </a:prstGeom>
            <a:noFill/>
            <a:ln w="38100">
              <a:solidFill>
                <a:srgbClr val="996633"/>
              </a:solidFill>
              <a:round/>
              <a:headEnd/>
              <a:tailEnd type="triangle" w="lg" len="med"/>
            </a:ln>
          </p:spPr>
          <p:txBody>
            <a:bodyPr/>
            <a:lstStyle/>
            <a:p>
              <a:endParaRPr lang="en-US">
                <a:latin typeface="Arial"/>
                <a:cs typeface="Arial"/>
              </a:endParaRPr>
            </a:p>
          </p:txBody>
        </p:sp>
        <p:sp>
          <p:nvSpPr>
            <p:cNvPr id="23624" name="Line 122"/>
            <p:cNvSpPr>
              <a:spLocks noChangeShapeType="1"/>
            </p:cNvSpPr>
            <p:nvPr/>
          </p:nvSpPr>
          <p:spPr bwMode="auto">
            <a:xfrm rot="-5400000">
              <a:off x="4646" y="1281"/>
              <a:ext cx="341" cy="0"/>
            </a:xfrm>
            <a:prstGeom prst="line">
              <a:avLst/>
            </a:prstGeom>
            <a:noFill/>
            <a:ln w="38100">
              <a:solidFill>
                <a:srgbClr val="996633"/>
              </a:solidFill>
              <a:round/>
              <a:headEnd/>
              <a:tailEnd type="triangle" w="lg" len="med"/>
            </a:ln>
          </p:spPr>
          <p:txBody>
            <a:bodyPr/>
            <a:lstStyle/>
            <a:p>
              <a:endParaRPr lang="en-US">
                <a:latin typeface="Arial"/>
                <a:cs typeface="Arial"/>
              </a:endParaRPr>
            </a:p>
          </p:txBody>
        </p:sp>
      </p:grpSp>
      <p:grpSp>
        <p:nvGrpSpPr>
          <p:cNvPr id="19" name="Group 150"/>
          <p:cNvGrpSpPr>
            <a:grpSpLocks/>
          </p:cNvGrpSpPr>
          <p:nvPr/>
        </p:nvGrpSpPr>
        <p:grpSpPr bwMode="auto">
          <a:xfrm>
            <a:off x="7683500" y="1546225"/>
            <a:ext cx="531813" cy="239713"/>
            <a:chOff x="4840" y="974"/>
            <a:chExt cx="335" cy="151"/>
          </a:xfrm>
        </p:grpSpPr>
        <p:sp>
          <p:nvSpPr>
            <p:cNvPr id="23621" name="Line 123"/>
            <p:cNvSpPr>
              <a:spLocks noChangeShapeType="1"/>
            </p:cNvSpPr>
            <p:nvPr/>
          </p:nvSpPr>
          <p:spPr bwMode="auto">
            <a:xfrm>
              <a:off x="4840" y="1118"/>
              <a:ext cx="335" cy="0"/>
            </a:xfrm>
            <a:prstGeom prst="line">
              <a:avLst/>
            </a:prstGeom>
            <a:noFill/>
            <a:ln w="38100">
              <a:solidFill>
                <a:srgbClr val="996633"/>
              </a:solidFill>
              <a:round/>
              <a:headEnd/>
              <a:tailEnd type="triangle" w="lg" len="med"/>
            </a:ln>
          </p:spPr>
          <p:txBody>
            <a:bodyPr/>
            <a:lstStyle/>
            <a:p>
              <a:endParaRPr lang="en-US">
                <a:latin typeface="Arial"/>
                <a:cs typeface="Arial"/>
              </a:endParaRPr>
            </a:p>
          </p:txBody>
        </p:sp>
        <p:sp>
          <p:nvSpPr>
            <p:cNvPr id="23622" name="Line 124"/>
            <p:cNvSpPr>
              <a:spLocks noChangeShapeType="1"/>
            </p:cNvSpPr>
            <p:nvPr/>
          </p:nvSpPr>
          <p:spPr bwMode="auto">
            <a:xfrm rot="5400000" flipH="1">
              <a:off x="5096" y="1049"/>
              <a:ext cx="151" cy="2"/>
            </a:xfrm>
            <a:prstGeom prst="line">
              <a:avLst/>
            </a:prstGeom>
            <a:noFill/>
            <a:ln w="38100">
              <a:solidFill>
                <a:srgbClr val="996633"/>
              </a:solidFill>
              <a:round/>
              <a:headEnd/>
              <a:tailEnd type="triangle" w="lg" len="med"/>
            </a:ln>
          </p:spPr>
          <p:txBody>
            <a:bodyPr/>
            <a:lstStyle/>
            <a:p>
              <a:endParaRPr lang="en-US">
                <a:latin typeface="Arial"/>
                <a:cs typeface="Arial"/>
              </a:endParaRPr>
            </a:p>
          </p:txBody>
        </p:sp>
      </p:grpSp>
      <p:grpSp>
        <p:nvGrpSpPr>
          <p:cNvPr id="20" name="Group 133"/>
          <p:cNvGrpSpPr>
            <a:grpSpLocks/>
          </p:cNvGrpSpPr>
          <p:nvPr/>
        </p:nvGrpSpPr>
        <p:grpSpPr bwMode="auto">
          <a:xfrm>
            <a:off x="2935288" y="5465763"/>
            <a:ext cx="711200" cy="485775"/>
            <a:chOff x="1849" y="3449"/>
            <a:chExt cx="448" cy="306"/>
          </a:xfrm>
        </p:grpSpPr>
        <p:sp>
          <p:nvSpPr>
            <p:cNvPr id="23619" name="Rectangle 131"/>
            <p:cNvSpPr>
              <a:spLocks noChangeArrowheads="1"/>
            </p:cNvSpPr>
            <p:nvPr/>
          </p:nvSpPr>
          <p:spPr bwMode="auto">
            <a:xfrm>
              <a:off x="1849" y="3449"/>
              <a:ext cx="448" cy="306"/>
            </a:xfrm>
            <a:prstGeom prst="rect">
              <a:avLst/>
            </a:prstGeom>
            <a:noFill/>
            <a:ln w="38100">
              <a:solidFill>
                <a:srgbClr val="996633"/>
              </a:solidFill>
              <a:miter lim="800000"/>
              <a:headEnd/>
              <a:tailEnd/>
            </a:ln>
          </p:spPr>
          <p:txBody>
            <a:bodyPr wrap="none" anchor="ctr"/>
            <a:lstStyle/>
            <a:p>
              <a:endParaRPr lang="en-US">
                <a:latin typeface="Arial"/>
                <a:cs typeface="Arial"/>
              </a:endParaRPr>
            </a:p>
          </p:txBody>
        </p:sp>
        <p:sp>
          <p:nvSpPr>
            <p:cNvPr id="23620" name="Rectangle 132"/>
            <p:cNvSpPr>
              <a:spLocks noChangeArrowheads="1"/>
            </p:cNvSpPr>
            <p:nvPr/>
          </p:nvSpPr>
          <p:spPr bwMode="auto">
            <a:xfrm>
              <a:off x="1866" y="3466"/>
              <a:ext cx="413" cy="270"/>
            </a:xfrm>
            <a:prstGeom prst="rect">
              <a:avLst/>
            </a:prstGeom>
            <a:noFill/>
            <a:ln w="28575">
              <a:solidFill>
                <a:srgbClr val="FFCC00"/>
              </a:solidFill>
              <a:miter lim="800000"/>
              <a:headEnd/>
              <a:tailEnd/>
            </a:ln>
          </p:spPr>
          <p:txBody>
            <a:bodyPr wrap="none" anchor="ctr"/>
            <a:lstStyle/>
            <a:p>
              <a:endParaRPr lang="en-US">
                <a:latin typeface="Arial"/>
                <a:cs typeface="Arial"/>
              </a:endParaRPr>
            </a:p>
          </p:txBody>
        </p:sp>
      </p:grpSp>
      <p:grpSp>
        <p:nvGrpSpPr>
          <p:cNvPr id="21" name="Group 134"/>
          <p:cNvGrpSpPr>
            <a:grpSpLocks/>
          </p:cNvGrpSpPr>
          <p:nvPr/>
        </p:nvGrpSpPr>
        <p:grpSpPr bwMode="auto">
          <a:xfrm>
            <a:off x="2925763" y="4846638"/>
            <a:ext cx="711200" cy="485775"/>
            <a:chOff x="1849" y="3449"/>
            <a:chExt cx="448" cy="306"/>
          </a:xfrm>
        </p:grpSpPr>
        <p:sp>
          <p:nvSpPr>
            <p:cNvPr id="23617" name="Rectangle 135"/>
            <p:cNvSpPr>
              <a:spLocks noChangeArrowheads="1"/>
            </p:cNvSpPr>
            <p:nvPr/>
          </p:nvSpPr>
          <p:spPr bwMode="auto">
            <a:xfrm>
              <a:off x="1849" y="3449"/>
              <a:ext cx="448" cy="306"/>
            </a:xfrm>
            <a:prstGeom prst="rect">
              <a:avLst/>
            </a:prstGeom>
            <a:noFill/>
            <a:ln w="38100">
              <a:solidFill>
                <a:srgbClr val="996633"/>
              </a:solidFill>
              <a:miter lim="800000"/>
              <a:headEnd/>
              <a:tailEnd/>
            </a:ln>
          </p:spPr>
          <p:txBody>
            <a:bodyPr wrap="none" anchor="ctr"/>
            <a:lstStyle/>
            <a:p>
              <a:endParaRPr lang="en-US">
                <a:latin typeface="Arial"/>
                <a:cs typeface="Arial"/>
              </a:endParaRPr>
            </a:p>
          </p:txBody>
        </p:sp>
        <p:sp>
          <p:nvSpPr>
            <p:cNvPr id="23618" name="Rectangle 136"/>
            <p:cNvSpPr>
              <a:spLocks noChangeArrowheads="1"/>
            </p:cNvSpPr>
            <p:nvPr/>
          </p:nvSpPr>
          <p:spPr bwMode="auto">
            <a:xfrm>
              <a:off x="1866" y="3466"/>
              <a:ext cx="413" cy="270"/>
            </a:xfrm>
            <a:prstGeom prst="rect">
              <a:avLst/>
            </a:prstGeom>
            <a:noFill/>
            <a:ln w="28575">
              <a:solidFill>
                <a:srgbClr val="FFCC00"/>
              </a:solidFill>
              <a:miter lim="800000"/>
              <a:headEnd/>
              <a:tailEnd/>
            </a:ln>
          </p:spPr>
          <p:txBody>
            <a:bodyPr wrap="none" anchor="ctr"/>
            <a:lstStyle/>
            <a:p>
              <a:endParaRPr lang="en-US">
                <a:latin typeface="Arial"/>
                <a:cs typeface="Arial"/>
              </a:endParaRPr>
            </a:p>
          </p:txBody>
        </p:sp>
      </p:grpSp>
      <p:grpSp>
        <p:nvGrpSpPr>
          <p:cNvPr id="22" name="Group 137"/>
          <p:cNvGrpSpPr>
            <a:grpSpLocks/>
          </p:cNvGrpSpPr>
          <p:nvPr/>
        </p:nvGrpSpPr>
        <p:grpSpPr bwMode="auto">
          <a:xfrm>
            <a:off x="2916238" y="4208463"/>
            <a:ext cx="711200" cy="485775"/>
            <a:chOff x="1849" y="3449"/>
            <a:chExt cx="448" cy="306"/>
          </a:xfrm>
        </p:grpSpPr>
        <p:sp>
          <p:nvSpPr>
            <p:cNvPr id="23615" name="Rectangle 138"/>
            <p:cNvSpPr>
              <a:spLocks noChangeArrowheads="1"/>
            </p:cNvSpPr>
            <p:nvPr/>
          </p:nvSpPr>
          <p:spPr bwMode="auto">
            <a:xfrm>
              <a:off x="1849" y="3449"/>
              <a:ext cx="448" cy="306"/>
            </a:xfrm>
            <a:prstGeom prst="rect">
              <a:avLst/>
            </a:prstGeom>
            <a:noFill/>
            <a:ln w="38100">
              <a:solidFill>
                <a:srgbClr val="996633"/>
              </a:solidFill>
              <a:miter lim="800000"/>
              <a:headEnd/>
              <a:tailEnd/>
            </a:ln>
          </p:spPr>
          <p:txBody>
            <a:bodyPr wrap="none" anchor="ctr"/>
            <a:lstStyle/>
            <a:p>
              <a:endParaRPr lang="en-US">
                <a:latin typeface="Arial"/>
                <a:cs typeface="Arial"/>
              </a:endParaRPr>
            </a:p>
          </p:txBody>
        </p:sp>
        <p:sp>
          <p:nvSpPr>
            <p:cNvPr id="23616" name="Rectangle 139"/>
            <p:cNvSpPr>
              <a:spLocks noChangeArrowheads="1"/>
            </p:cNvSpPr>
            <p:nvPr/>
          </p:nvSpPr>
          <p:spPr bwMode="auto">
            <a:xfrm>
              <a:off x="1866" y="3466"/>
              <a:ext cx="413" cy="270"/>
            </a:xfrm>
            <a:prstGeom prst="rect">
              <a:avLst/>
            </a:prstGeom>
            <a:noFill/>
            <a:ln w="28575">
              <a:solidFill>
                <a:srgbClr val="FFCC00"/>
              </a:solidFill>
              <a:miter lim="800000"/>
              <a:headEnd/>
              <a:tailEnd/>
            </a:ln>
          </p:spPr>
          <p:txBody>
            <a:bodyPr wrap="none" anchor="ctr"/>
            <a:lstStyle/>
            <a:p>
              <a:endParaRPr lang="en-US">
                <a:latin typeface="Arial"/>
                <a:cs typeface="Arial"/>
              </a:endParaRPr>
            </a:p>
          </p:txBody>
        </p:sp>
      </p:grpSp>
      <p:grpSp>
        <p:nvGrpSpPr>
          <p:cNvPr id="23" name="Group 140"/>
          <p:cNvGrpSpPr>
            <a:grpSpLocks/>
          </p:cNvGrpSpPr>
          <p:nvPr/>
        </p:nvGrpSpPr>
        <p:grpSpPr bwMode="auto">
          <a:xfrm>
            <a:off x="2927350" y="3560763"/>
            <a:ext cx="711200" cy="485775"/>
            <a:chOff x="1849" y="3449"/>
            <a:chExt cx="448" cy="306"/>
          </a:xfrm>
        </p:grpSpPr>
        <p:sp>
          <p:nvSpPr>
            <p:cNvPr id="23613" name="Rectangle 141"/>
            <p:cNvSpPr>
              <a:spLocks noChangeArrowheads="1"/>
            </p:cNvSpPr>
            <p:nvPr/>
          </p:nvSpPr>
          <p:spPr bwMode="auto">
            <a:xfrm>
              <a:off x="1849" y="3449"/>
              <a:ext cx="448" cy="306"/>
            </a:xfrm>
            <a:prstGeom prst="rect">
              <a:avLst/>
            </a:prstGeom>
            <a:noFill/>
            <a:ln w="38100">
              <a:solidFill>
                <a:srgbClr val="996633"/>
              </a:solidFill>
              <a:miter lim="800000"/>
              <a:headEnd/>
              <a:tailEnd/>
            </a:ln>
          </p:spPr>
          <p:txBody>
            <a:bodyPr wrap="none" anchor="ctr"/>
            <a:lstStyle/>
            <a:p>
              <a:endParaRPr lang="en-US">
                <a:latin typeface="Arial"/>
                <a:cs typeface="Arial"/>
              </a:endParaRPr>
            </a:p>
          </p:txBody>
        </p:sp>
        <p:sp>
          <p:nvSpPr>
            <p:cNvPr id="23614" name="Rectangle 142"/>
            <p:cNvSpPr>
              <a:spLocks noChangeArrowheads="1"/>
            </p:cNvSpPr>
            <p:nvPr/>
          </p:nvSpPr>
          <p:spPr bwMode="auto">
            <a:xfrm>
              <a:off x="1866" y="3466"/>
              <a:ext cx="413" cy="270"/>
            </a:xfrm>
            <a:prstGeom prst="rect">
              <a:avLst/>
            </a:prstGeom>
            <a:noFill/>
            <a:ln w="28575">
              <a:solidFill>
                <a:srgbClr val="FFCC00"/>
              </a:solidFill>
              <a:miter lim="800000"/>
              <a:headEnd/>
              <a:tailEnd/>
            </a:ln>
          </p:spPr>
          <p:txBody>
            <a:bodyPr wrap="none" anchor="ctr"/>
            <a:lstStyle/>
            <a:p>
              <a:endParaRPr lang="en-US">
                <a:latin typeface="Arial"/>
                <a:cs typeface="Arial"/>
              </a:endParaRPr>
            </a:p>
          </p:txBody>
        </p:sp>
      </p:grpSp>
      <p:grpSp>
        <p:nvGrpSpPr>
          <p:cNvPr id="24" name="Group 143"/>
          <p:cNvGrpSpPr>
            <a:grpSpLocks/>
          </p:cNvGrpSpPr>
          <p:nvPr/>
        </p:nvGrpSpPr>
        <p:grpSpPr bwMode="auto">
          <a:xfrm>
            <a:off x="2805113" y="2903538"/>
            <a:ext cx="844550" cy="485775"/>
            <a:chOff x="1849" y="3449"/>
            <a:chExt cx="448" cy="306"/>
          </a:xfrm>
        </p:grpSpPr>
        <p:sp>
          <p:nvSpPr>
            <p:cNvPr id="23611" name="Rectangle 144"/>
            <p:cNvSpPr>
              <a:spLocks noChangeArrowheads="1"/>
            </p:cNvSpPr>
            <p:nvPr/>
          </p:nvSpPr>
          <p:spPr bwMode="auto">
            <a:xfrm>
              <a:off x="1849" y="3449"/>
              <a:ext cx="448" cy="306"/>
            </a:xfrm>
            <a:prstGeom prst="rect">
              <a:avLst/>
            </a:prstGeom>
            <a:noFill/>
            <a:ln w="38100">
              <a:solidFill>
                <a:srgbClr val="996633"/>
              </a:solidFill>
              <a:miter lim="800000"/>
              <a:headEnd/>
              <a:tailEnd/>
            </a:ln>
          </p:spPr>
          <p:txBody>
            <a:bodyPr wrap="none" anchor="ctr"/>
            <a:lstStyle/>
            <a:p>
              <a:endParaRPr lang="en-US">
                <a:latin typeface="Arial"/>
                <a:cs typeface="Arial"/>
              </a:endParaRPr>
            </a:p>
          </p:txBody>
        </p:sp>
        <p:sp>
          <p:nvSpPr>
            <p:cNvPr id="23612" name="Rectangle 145"/>
            <p:cNvSpPr>
              <a:spLocks noChangeArrowheads="1"/>
            </p:cNvSpPr>
            <p:nvPr/>
          </p:nvSpPr>
          <p:spPr bwMode="auto">
            <a:xfrm>
              <a:off x="1866" y="3466"/>
              <a:ext cx="413" cy="270"/>
            </a:xfrm>
            <a:prstGeom prst="rect">
              <a:avLst/>
            </a:prstGeom>
            <a:noFill/>
            <a:ln w="28575">
              <a:solidFill>
                <a:srgbClr val="FFCC00"/>
              </a:solidFill>
              <a:miter lim="800000"/>
              <a:headEnd/>
              <a:tailEnd/>
            </a:ln>
          </p:spPr>
          <p:txBody>
            <a:bodyPr wrap="none" anchor="ctr"/>
            <a:lstStyle/>
            <a:p>
              <a:endParaRPr lang="en-US">
                <a:latin typeface="Arial"/>
                <a:cs typeface="Arial"/>
              </a:endParaRPr>
            </a:p>
          </p:txBody>
        </p:sp>
      </p:grpSp>
    </p:spTree>
    <p:extLst>
      <p:ext uri="{BB962C8B-B14F-4D97-AF65-F5344CB8AC3E}">
        <p14:creationId xmlns:p14="http://schemas.microsoft.com/office/powerpoint/2010/main" val="2662483399"/>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5820">
                                            <p:txEl>
                                              <p:pRg st="0" end="0"/>
                                            </p:txEl>
                                          </p:spTgt>
                                        </p:tgtEl>
                                        <p:attrNameLst>
                                          <p:attrName>style.visibility</p:attrName>
                                        </p:attrNameLst>
                                      </p:cBhvr>
                                      <p:to>
                                        <p:strVal val="visible"/>
                                      </p:to>
                                    </p:set>
                                    <p:animEffect transition="in" filter="wipe(left)">
                                      <p:cBhvr>
                                        <p:cTn id="7" dur="500"/>
                                        <p:tgtEl>
                                          <p:spTgt spid="758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5820">
                                            <p:txEl>
                                              <p:pRg st="1" end="1"/>
                                            </p:txEl>
                                          </p:spTgt>
                                        </p:tgtEl>
                                        <p:attrNameLst>
                                          <p:attrName>style.visibility</p:attrName>
                                        </p:attrNameLst>
                                      </p:cBhvr>
                                      <p:to>
                                        <p:strVal val="visible"/>
                                      </p:to>
                                    </p:set>
                                    <p:animEffect transition="in" filter="wipe(left)">
                                      <p:cBhvr>
                                        <p:cTn id="12" dur="500"/>
                                        <p:tgtEl>
                                          <p:spTgt spid="758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5820">
                                            <p:txEl>
                                              <p:pRg st="2" end="2"/>
                                            </p:txEl>
                                          </p:spTgt>
                                        </p:tgtEl>
                                        <p:attrNameLst>
                                          <p:attrName>style.visibility</p:attrName>
                                        </p:attrNameLst>
                                      </p:cBhvr>
                                      <p:to>
                                        <p:strVal val="visible"/>
                                      </p:to>
                                    </p:set>
                                    <p:animEffect transition="in" filter="wipe(left)">
                                      <p:cBhvr>
                                        <p:cTn id="17" dur="500"/>
                                        <p:tgtEl>
                                          <p:spTgt spid="758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par>
                                <p:cTn id="28" presetID="18" presetClass="entr" presetSubtype="3" fill="hold"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strips(upRight)">
                                      <p:cBhvr>
                                        <p:cTn id="30" dur="500"/>
                                        <p:tgtEl>
                                          <p:spTgt spid="1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xit" presetSubtype="0" fill="hold" nodeType="clickEffect">
                                  <p:stCondLst>
                                    <p:cond delay="0"/>
                                  </p:stCondLst>
                                  <p:childTnLst>
                                    <p:animEffect transition="out" filter="fade">
                                      <p:cBhvr>
                                        <p:cTn id="34" dur="500"/>
                                        <p:tgtEl>
                                          <p:spTgt spid="24"/>
                                        </p:tgtEl>
                                      </p:cBhvr>
                                    </p:animEffect>
                                    <p:set>
                                      <p:cBhvr>
                                        <p:cTn id="35" dur="1" fill="hold">
                                          <p:stCondLst>
                                            <p:cond delay="499"/>
                                          </p:stCondLst>
                                        </p:cTn>
                                        <p:tgtEl>
                                          <p:spTgt spid="24"/>
                                        </p:tgtEl>
                                        <p:attrNameLst>
                                          <p:attrName>style.visibility</p:attrName>
                                        </p:attrNameLst>
                                      </p:cBhvr>
                                      <p:to>
                                        <p:strVal val="hidden"/>
                                      </p:to>
                                    </p:set>
                                  </p:childTnLst>
                                </p:cTn>
                              </p:par>
                              <p:par>
                                <p:cTn id="36" presetID="10" presetClass="exit" presetSubtype="0" fill="hold" nodeType="withEffect">
                                  <p:stCondLst>
                                    <p:cond delay="0"/>
                                  </p:stCondLst>
                                  <p:childTnLst>
                                    <p:animEffect transition="out" filter="fade">
                                      <p:cBhvr>
                                        <p:cTn id="37" dur="500"/>
                                        <p:tgtEl>
                                          <p:spTgt spid="17"/>
                                        </p:tgtEl>
                                      </p:cBhvr>
                                    </p:animEffect>
                                    <p:set>
                                      <p:cBhvr>
                                        <p:cTn id="38" dur="1" fill="hold">
                                          <p:stCondLst>
                                            <p:cond delay="499"/>
                                          </p:stCondLst>
                                        </p:cTn>
                                        <p:tgtEl>
                                          <p:spTgt spid="17"/>
                                        </p:tgtEl>
                                        <p:attrNameLst>
                                          <p:attrName>style.visibility</p:attrName>
                                        </p:attrNameLst>
                                      </p:cBhvr>
                                      <p:to>
                                        <p:strVal val="hidden"/>
                                      </p:to>
                                    </p:set>
                                  </p:childTnLst>
                                </p:cTn>
                              </p:par>
                            </p:childTnLst>
                          </p:cTn>
                        </p:par>
                        <p:par>
                          <p:cTn id="39" fill="hold">
                            <p:stCondLst>
                              <p:cond delay="500"/>
                            </p:stCondLst>
                            <p:childTnLst>
                              <p:par>
                                <p:cTn id="40" presetID="10" presetClass="entr" presetSubtype="0" fill="hold" nodeType="after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500"/>
                                        <p:tgtEl>
                                          <p:spTgt spid="23"/>
                                        </p:tgtEl>
                                      </p:cBhvr>
                                    </p:animEffect>
                                  </p:childTnLst>
                                </p:cTn>
                              </p:par>
                              <p:par>
                                <p:cTn id="43" presetID="18" presetClass="entr" presetSubtype="3"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strips(upRight)">
                                      <p:cBhvr>
                                        <p:cTn id="45" dur="500"/>
                                        <p:tgtEl>
                                          <p:spTgt spid="15"/>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xit" presetSubtype="0" fill="hold" nodeType="clickEffect">
                                  <p:stCondLst>
                                    <p:cond delay="0"/>
                                  </p:stCondLst>
                                  <p:childTnLst>
                                    <p:animEffect transition="out" filter="fade">
                                      <p:cBhvr>
                                        <p:cTn id="49" dur="500"/>
                                        <p:tgtEl>
                                          <p:spTgt spid="23"/>
                                        </p:tgtEl>
                                      </p:cBhvr>
                                    </p:animEffect>
                                    <p:set>
                                      <p:cBhvr>
                                        <p:cTn id="50" dur="1" fill="hold">
                                          <p:stCondLst>
                                            <p:cond delay="499"/>
                                          </p:stCondLst>
                                        </p:cTn>
                                        <p:tgtEl>
                                          <p:spTgt spid="23"/>
                                        </p:tgtEl>
                                        <p:attrNameLst>
                                          <p:attrName>style.visibility</p:attrName>
                                        </p:attrNameLst>
                                      </p:cBhvr>
                                      <p:to>
                                        <p:strVal val="hidden"/>
                                      </p:to>
                                    </p:set>
                                  </p:childTnLst>
                                </p:cTn>
                              </p:par>
                              <p:par>
                                <p:cTn id="51" presetID="10" presetClass="exit" presetSubtype="0" fill="hold" nodeType="withEffect">
                                  <p:stCondLst>
                                    <p:cond delay="0"/>
                                  </p:stCondLst>
                                  <p:childTnLst>
                                    <p:animEffect transition="out" filter="fade">
                                      <p:cBhvr>
                                        <p:cTn id="52" dur="500"/>
                                        <p:tgtEl>
                                          <p:spTgt spid="15"/>
                                        </p:tgtEl>
                                      </p:cBhvr>
                                    </p:animEffect>
                                    <p:set>
                                      <p:cBhvr>
                                        <p:cTn id="53" dur="1" fill="hold">
                                          <p:stCondLst>
                                            <p:cond delay="499"/>
                                          </p:stCondLst>
                                        </p:cTn>
                                        <p:tgtEl>
                                          <p:spTgt spid="15"/>
                                        </p:tgtEl>
                                        <p:attrNameLst>
                                          <p:attrName>style.visibility</p:attrName>
                                        </p:attrNameLst>
                                      </p:cBhvr>
                                      <p:to>
                                        <p:strVal val="hidden"/>
                                      </p:to>
                                    </p:set>
                                  </p:childTnLst>
                                </p:cTn>
                              </p:par>
                            </p:childTnLst>
                          </p:cTn>
                        </p:par>
                        <p:par>
                          <p:cTn id="54" fill="hold">
                            <p:stCondLst>
                              <p:cond delay="500"/>
                            </p:stCondLst>
                            <p:childTnLst>
                              <p:par>
                                <p:cTn id="55" presetID="10" presetClass="entr" presetSubtype="0" fill="hold"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500"/>
                                        <p:tgtEl>
                                          <p:spTgt spid="22"/>
                                        </p:tgtEl>
                                      </p:cBhvr>
                                    </p:animEffect>
                                  </p:childTnLst>
                                </p:cTn>
                              </p:par>
                              <p:par>
                                <p:cTn id="58" presetID="18" presetClass="entr" presetSubtype="3" fill="hold" nodeType="with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strips(upRight)">
                                      <p:cBhvr>
                                        <p:cTn id="60" dur="500"/>
                                        <p:tgtEl>
                                          <p:spTgt spid="16"/>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xit" presetSubtype="0" fill="hold" nodeType="clickEffect">
                                  <p:stCondLst>
                                    <p:cond delay="0"/>
                                  </p:stCondLst>
                                  <p:childTnLst>
                                    <p:animEffect transition="out" filter="fade">
                                      <p:cBhvr>
                                        <p:cTn id="64" dur="500"/>
                                        <p:tgtEl>
                                          <p:spTgt spid="22"/>
                                        </p:tgtEl>
                                      </p:cBhvr>
                                    </p:animEffect>
                                    <p:set>
                                      <p:cBhvr>
                                        <p:cTn id="65" dur="1" fill="hold">
                                          <p:stCondLst>
                                            <p:cond delay="499"/>
                                          </p:stCondLst>
                                        </p:cTn>
                                        <p:tgtEl>
                                          <p:spTgt spid="22"/>
                                        </p:tgtEl>
                                        <p:attrNameLst>
                                          <p:attrName>style.visibility</p:attrName>
                                        </p:attrNameLst>
                                      </p:cBhvr>
                                      <p:to>
                                        <p:strVal val="hidden"/>
                                      </p:to>
                                    </p:set>
                                  </p:childTnLst>
                                </p:cTn>
                              </p:par>
                              <p:par>
                                <p:cTn id="66" presetID="10" presetClass="exit" presetSubtype="0" fill="hold" nodeType="withEffect">
                                  <p:stCondLst>
                                    <p:cond delay="0"/>
                                  </p:stCondLst>
                                  <p:childTnLst>
                                    <p:animEffect transition="out" filter="fade">
                                      <p:cBhvr>
                                        <p:cTn id="67" dur="500"/>
                                        <p:tgtEl>
                                          <p:spTgt spid="16"/>
                                        </p:tgtEl>
                                      </p:cBhvr>
                                    </p:animEffect>
                                    <p:set>
                                      <p:cBhvr>
                                        <p:cTn id="68" dur="1" fill="hold">
                                          <p:stCondLst>
                                            <p:cond delay="499"/>
                                          </p:stCondLst>
                                        </p:cTn>
                                        <p:tgtEl>
                                          <p:spTgt spid="16"/>
                                        </p:tgtEl>
                                        <p:attrNameLst>
                                          <p:attrName>style.visibility</p:attrName>
                                        </p:attrNameLst>
                                      </p:cBhvr>
                                      <p:to>
                                        <p:strVal val="hidden"/>
                                      </p:to>
                                    </p:set>
                                  </p:childTnLst>
                                </p:cTn>
                              </p:par>
                            </p:childTnLst>
                          </p:cTn>
                        </p:par>
                        <p:par>
                          <p:cTn id="69" fill="hold">
                            <p:stCondLst>
                              <p:cond delay="500"/>
                            </p:stCondLst>
                            <p:childTnLst>
                              <p:par>
                                <p:cTn id="70" presetID="10" presetClass="entr" presetSubtype="0" fill="hold" nodeType="after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fade">
                                      <p:cBhvr>
                                        <p:cTn id="72" dur="500"/>
                                        <p:tgtEl>
                                          <p:spTgt spid="21"/>
                                        </p:tgtEl>
                                      </p:cBhvr>
                                    </p:animEffect>
                                  </p:childTnLst>
                                </p:cTn>
                              </p:par>
                              <p:par>
                                <p:cTn id="73" presetID="18" presetClass="entr" presetSubtype="3" fill="hold" nodeType="withEffect">
                                  <p:stCondLst>
                                    <p:cond delay="0"/>
                                  </p:stCondLst>
                                  <p:childTnLst>
                                    <p:set>
                                      <p:cBhvr>
                                        <p:cTn id="74" dur="1" fill="hold">
                                          <p:stCondLst>
                                            <p:cond delay="0"/>
                                          </p:stCondLst>
                                        </p:cTn>
                                        <p:tgtEl>
                                          <p:spTgt spid="18"/>
                                        </p:tgtEl>
                                        <p:attrNameLst>
                                          <p:attrName>style.visibility</p:attrName>
                                        </p:attrNameLst>
                                      </p:cBhvr>
                                      <p:to>
                                        <p:strVal val="visible"/>
                                      </p:to>
                                    </p:set>
                                    <p:animEffect transition="in" filter="strips(upRight)">
                                      <p:cBhvr>
                                        <p:cTn id="75" dur="500"/>
                                        <p:tgtEl>
                                          <p:spTgt spid="18"/>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xit" presetSubtype="0" fill="hold" nodeType="clickEffect">
                                  <p:stCondLst>
                                    <p:cond delay="0"/>
                                  </p:stCondLst>
                                  <p:childTnLst>
                                    <p:animEffect transition="out" filter="fade">
                                      <p:cBhvr>
                                        <p:cTn id="79" dur="500"/>
                                        <p:tgtEl>
                                          <p:spTgt spid="21"/>
                                        </p:tgtEl>
                                      </p:cBhvr>
                                    </p:animEffect>
                                    <p:set>
                                      <p:cBhvr>
                                        <p:cTn id="80" dur="1" fill="hold">
                                          <p:stCondLst>
                                            <p:cond delay="499"/>
                                          </p:stCondLst>
                                        </p:cTn>
                                        <p:tgtEl>
                                          <p:spTgt spid="21"/>
                                        </p:tgtEl>
                                        <p:attrNameLst>
                                          <p:attrName>style.visibility</p:attrName>
                                        </p:attrNameLst>
                                      </p:cBhvr>
                                      <p:to>
                                        <p:strVal val="hidden"/>
                                      </p:to>
                                    </p:set>
                                  </p:childTnLst>
                                </p:cTn>
                              </p:par>
                              <p:par>
                                <p:cTn id="81" presetID="10" presetClass="exit" presetSubtype="0" fill="hold" nodeType="withEffect">
                                  <p:stCondLst>
                                    <p:cond delay="0"/>
                                  </p:stCondLst>
                                  <p:childTnLst>
                                    <p:animEffect transition="out" filter="fade">
                                      <p:cBhvr>
                                        <p:cTn id="82" dur="500"/>
                                        <p:tgtEl>
                                          <p:spTgt spid="18"/>
                                        </p:tgtEl>
                                      </p:cBhvr>
                                    </p:animEffect>
                                    <p:set>
                                      <p:cBhvr>
                                        <p:cTn id="83" dur="1" fill="hold">
                                          <p:stCondLst>
                                            <p:cond delay="499"/>
                                          </p:stCondLst>
                                        </p:cTn>
                                        <p:tgtEl>
                                          <p:spTgt spid="18"/>
                                        </p:tgtEl>
                                        <p:attrNameLst>
                                          <p:attrName>style.visibility</p:attrName>
                                        </p:attrNameLst>
                                      </p:cBhvr>
                                      <p:to>
                                        <p:strVal val="hidden"/>
                                      </p:to>
                                    </p:set>
                                  </p:childTnLst>
                                </p:cTn>
                              </p:par>
                            </p:childTnLst>
                          </p:cTn>
                        </p:par>
                        <p:par>
                          <p:cTn id="84" fill="hold">
                            <p:stCondLst>
                              <p:cond delay="500"/>
                            </p:stCondLst>
                            <p:childTnLst>
                              <p:par>
                                <p:cTn id="85" presetID="10" presetClass="entr" presetSubtype="0" fill="hold" nodeType="after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500"/>
                                        <p:tgtEl>
                                          <p:spTgt spid="20"/>
                                        </p:tgtEl>
                                      </p:cBhvr>
                                    </p:animEffect>
                                  </p:childTnLst>
                                </p:cTn>
                              </p:par>
                              <p:par>
                                <p:cTn id="88" presetID="18" presetClass="entr" presetSubtype="3" fill="hold" nodeType="withEffect">
                                  <p:stCondLst>
                                    <p:cond delay="0"/>
                                  </p:stCondLst>
                                  <p:childTnLst>
                                    <p:set>
                                      <p:cBhvr>
                                        <p:cTn id="89" dur="1" fill="hold">
                                          <p:stCondLst>
                                            <p:cond delay="0"/>
                                          </p:stCondLst>
                                        </p:cTn>
                                        <p:tgtEl>
                                          <p:spTgt spid="19"/>
                                        </p:tgtEl>
                                        <p:attrNameLst>
                                          <p:attrName>style.visibility</p:attrName>
                                        </p:attrNameLst>
                                      </p:cBhvr>
                                      <p:to>
                                        <p:strVal val="visible"/>
                                      </p:to>
                                    </p:set>
                                    <p:animEffect transition="in" filter="strips(upRight)">
                                      <p:cBhvr>
                                        <p:cTn id="9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820"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MPL Is Important</a:t>
            </a:r>
          </a:p>
        </p:txBody>
      </p:sp>
      <p:sp>
        <p:nvSpPr>
          <p:cNvPr id="3" name="Content Placeholder 2"/>
          <p:cNvSpPr>
            <a:spLocks noGrp="1"/>
          </p:cNvSpPr>
          <p:nvPr>
            <p:ph idx="1"/>
          </p:nvPr>
        </p:nvSpPr>
        <p:spPr/>
        <p:txBody>
          <a:bodyPr/>
          <a:lstStyle/>
          <a:p>
            <a:r>
              <a:rPr lang="en-US" dirty="0"/>
              <a:t>‘Rational people think at the margin’</a:t>
            </a:r>
          </a:p>
          <a:p>
            <a:r>
              <a:rPr lang="en-US" dirty="0"/>
              <a:t>When Farmer Jack hires an extra worker</a:t>
            </a:r>
          </a:p>
          <a:p>
            <a:pPr lvl="1"/>
            <a:r>
              <a:rPr lang="en-US" dirty="0"/>
              <a:t>His costs rise by the wage he pays the worker</a:t>
            </a:r>
          </a:p>
          <a:p>
            <a:pPr lvl="1"/>
            <a:r>
              <a:rPr lang="en-US" dirty="0"/>
              <a:t>His output rises by MPL</a:t>
            </a:r>
          </a:p>
          <a:p>
            <a:pPr lvl="1"/>
            <a:r>
              <a:rPr lang="en-US" dirty="0"/>
              <a:t>Comparing them helps Jack decide whether he should hire the worker. </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17</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856262223"/>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MPL Diminishes</a:t>
            </a:r>
          </a:p>
        </p:txBody>
      </p:sp>
      <p:sp>
        <p:nvSpPr>
          <p:cNvPr id="3" name="Content Placeholder 2"/>
          <p:cNvSpPr>
            <a:spLocks noGrp="1"/>
          </p:cNvSpPr>
          <p:nvPr>
            <p:ph idx="1"/>
          </p:nvPr>
        </p:nvSpPr>
        <p:spPr/>
        <p:txBody>
          <a:bodyPr/>
          <a:lstStyle/>
          <a:p>
            <a:r>
              <a:rPr lang="en-US" dirty="0"/>
              <a:t>Farmer Jack’s output rises by a smaller and smaller amount for each additional worker. Why? </a:t>
            </a:r>
          </a:p>
          <a:p>
            <a:pPr lvl="1"/>
            <a:r>
              <a:rPr lang="en-US" dirty="0"/>
              <a:t>As Jack adds workers, the average worker has less land to work with and will be less productive.  </a:t>
            </a:r>
          </a:p>
          <a:p>
            <a:pPr lvl="1"/>
            <a:r>
              <a:rPr lang="en-US" dirty="0"/>
              <a:t>In general, MPL diminishes as L rises </a:t>
            </a:r>
            <a:br>
              <a:rPr lang="en-US" dirty="0"/>
            </a:br>
            <a:r>
              <a:rPr lang="en-US" dirty="0"/>
              <a:t>whether the fixed input is land or capital (equipment, machines, etc.). </a:t>
            </a:r>
          </a:p>
          <a:p>
            <a:endParaRPr lang="en-US" dirty="0"/>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18</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1860716944"/>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t>EXAMPLE 1</a:t>
            </a:r>
            <a:r>
              <a:rPr lang="en-US" sz="2800" dirty="0"/>
              <a:t>:  </a:t>
            </a:r>
            <a:r>
              <a:rPr lang="en-US" dirty="0"/>
              <a:t>Farmer Jack’s Costs</a:t>
            </a:r>
          </a:p>
        </p:txBody>
      </p:sp>
      <p:sp>
        <p:nvSpPr>
          <p:cNvPr id="3" name="Content Placeholder 2"/>
          <p:cNvSpPr>
            <a:spLocks noGrp="1"/>
          </p:cNvSpPr>
          <p:nvPr>
            <p:ph idx="1"/>
          </p:nvPr>
        </p:nvSpPr>
        <p:spPr/>
        <p:txBody>
          <a:bodyPr/>
          <a:lstStyle/>
          <a:p>
            <a:pPr marL="0" indent="0">
              <a:buNone/>
            </a:pPr>
            <a:r>
              <a:rPr lang="en-US" dirty="0">
                <a:solidFill>
                  <a:schemeClr val="accent6">
                    <a:lumMod val="50000"/>
                  </a:schemeClr>
                </a:solidFill>
              </a:rPr>
              <a:t>Farmer Jack must pay $1000 per month for the land, regardless of how much wheat he grows.</a:t>
            </a:r>
          </a:p>
          <a:p>
            <a:pPr marL="0" indent="0">
              <a:buNone/>
            </a:pPr>
            <a:r>
              <a:rPr lang="en-US" dirty="0">
                <a:solidFill>
                  <a:schemeClr val="accent6">
                    <a:lumMod val="50000"/>
                  </a:schemeClr>
                </a:solidFill>
              </a:rPr>
              <a:t>The market wage for a farm worker is $2000 per month.  </a:t>
            </a:r>
          </a:p>
          <a:p>
            <a:r>
              <a:rPr lang="en-US" dirty="0"/>
              <a:t>So Farmer Jack’s costs are related to how much wheat he produces….</a:t>
            </a:r>
          </a:p>
          <a:p>
            <a:endParaRPr lang="en-US" dirty="0"/>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19</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801509403"/>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2"/>
          <p:cNvSpPr>
            <a:spLocks noGrp="1" noChangeArrowheads="1"/>
          </p:cNvSpPr>
          <p:nvPr>
            <p:ph type="title"/>
          </p:nvPr>
        </p:nvSpPr>
        <p:spPr/>
        <p:txBody>
          <a:bodyPr/>
          <a:lstStyle/>
          <a:p>
            <a:pPr eaLnBrk="1" hangingPunct="1"/>
            <a:r>
              <a:rPr lang="en-US" sz="3000" b="1" dirty="0"/>
              <a:t>EXAMPLE 1</a:t>
            </a:r>
            <a:r>
              <a:rPr lang="en-US" sz="3000" dirty="0"/>
              <a:t>:  </a:t>
            </a:r>
            <a:r>
              <a:rPr lang="en-US" sz="3400" dirty="0"/>
              <a:t>Farmer Jack’s Costs</a:t>
            </a:r>
          </a:p>
        </p:txBody>
      </p:sp>
      <p:grpSp>
        <p:nvGrpSpPr>
          <p:cNvPr id="2" name="Group 3"/>
          <p:cNvGrpSpPr>
            <a:grpSpLocks/>
          </p:cNvGrpSpPr>
          <p:nvPr/>
        </p:nvGrpSpPr>
        <p:grpSpPr bwMode="auto">
          <a:xfrm>
            <a:off x="5737225" y="2151063"/>
            <a:ext cx="1412875" cy="3775075"/>
            <a:chOff x="3614" y="1545"/>
            <a:chExt cx="890" cy="2378"/>
          </a:xfrm>
        </p:grpSpPr>
        <p:sp>
          <p:nvSpPr>
            <p:cNvPr id="27710" name="Rectangle 4"/>
            <p:cNvSpPr>
              <a:spLocks noChangeArrowheads="1"/>
            </p:cNvSpPr>
            <p:nvPr/>
          </p:nvSpPr>
          <p:spPr bwMode="auto">
            <a:xfrm>
              <a:off x="3614" y="3557"/>
              <a:ext cx="890" cy="366"/>
            </a:xfrm>
            <a:prstGeom prst="rect">
              <a:avLst/>
            </a:prstGeom>
            <a:noFill/>
            <a:ln w="9525">
              <a:noFill/>
              <a:miter lim="800000"/>
              <a:headEnd/>
              <a:tailEnd/>
            </a:ln>
          </p:spPr>
          <p:txBody>
            <a:bodyPr lIns="0" rIns="18288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$11,000</a:t>
              </a:r>
            </a:p>
          </p:txBody>
        </p:sp>
        <p:sp>
          <p:nvSpPr>
            <p:cNvPr id="27711" name="Rectangle 5"/>
            <p:cNvSpPr>
              <a:spLocks noChangeArrowheads="1"/>
            </p:cNvSpPr>
            <p:nvPr/>
          </p:nvSpPr>
          <p:spPr bwMode="auto">
            <a:xfrm>
              <a:off x="3614" y="3191"/>
              <a:ext cx="890" cy="366"/>
            </a:xfrm>
            <a:prstGeom prst="rect">
              <a:avLst/>
            </a:prstGeom>
            <a:noFill/>
            <a:ln w="9525">
              <a:noFill/>
              <a:miter lim="800000"/>
              <a:headEnd/>
              <a:tailEnd/>
            </a:ln>
          </p:spPr>
          <p:txBody>
            <a:bodyPr lIns="0" rIns="18288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$9,000</a:t>
              </a:r>
            </a:p>
          </p:txBody>
        </p:sp>
        <p:sp>
          <p:nvSpPr>
            <p:cNvPr id="27712" name="Rectangle 6"/>
            <p:cNvSpPr>
              <a:spLocks noChangeArrowheads="1"/>
            </p:cNvSpPr>
            <p:nvPr/>
          </p:nvSpPr>
          <p:spPr bwMode="auto">
            <a:xfrm>
              <a:off x="3614" y="2788"/>
              <a:ext cx="890" cy="403"/>
            </a:xfrm>
            <a:prstGeom prst="rect">
              <a:avLst/>
            </a:prstGeom>
            <a:noFill/>
            <a:ln w="9525">
              <a:noFill/>
              <a:miter lim="800000"/>
              <a:headEnd/>
              <a:tailEnd/>
            </a:ln>
          </p:spPr>
          <p:txBody>
            <a:bodyPr lIns="0" rIns="18288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$7,000</a:t>
              </a:r>
            </a:p>
          </p:txBody>
        </p:sp>
        <p:sp>
          <p:nvSpPr>
            <p:cNvPr id="27713" name="Rectangle 7"/>
            <p:cNvSpPr>
              <a:spLocks noChangeArrowheads="1"/>
            </p:cNvSpPr>
            <p:nvPr/>
          </p:nvSpPr>
          <p:spPr bwMode="auto">
            <a:xfrm>
              <a:off x="3614" y="2376"/>
              <a:ext cx="890" cy="412"/>
            </a:xfrm>
            <a:prstGeom prst="rect">
              <a:avLst/>
            </a:prstGeom>
            <a:noFill/>
            <a:ln w="9525">
              <a:noFill/>
              <a:miter lim="800000"/>
              <a:headEnd/>
              <a:tailEnd/>
            </a:ln>
          </p:spPr>
          <p:txBody>
            <a:bodyPr lIns="0" rIns="18288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$5,000</a:t>
              </a:r>
            </a:p>
          </p:txBody>
        </p:sp>
        <p:sp>
          <p:nvSpPr>
            <p:cNvPr id="27714" name="Rectangle 8"/>
            <p:cNvSpPr>
              <a:spLocks noChangeArrowheads="1"/>
            </p:cNvSpPr>
            <p:nvPr/>
          </p:nvSpPr>
          <p:spPr bwMode="auto">
            <a:xfrm>
              <a:off x="3614" y="1973"/>
              <a:ext cx="890" cy="403"/>
            </a:xfrm>
            <a:prstGeom prst="rect">
              <a:avLst/>
            </a:prstGeom>
            <a:noFill/>
            <a:ln w="9525">
              <a:noFill/>
              <a:miter lim="800000"/>
              <a:headEnd/>
              <a:tailEnd/>
            </a:ln>
          </p:spPr>
          <p:txBody>
            <a:bodyPr lIns="0" rIns="18288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$3,000</a:t>
              </a:r>
            </a:p>
          </p:txBody>
        </p:sp>
        <p:sp>
          <p:nvSpPr>
            <p:cNvPr id="27715" name="Rectangle 9"/>
            <p:cNvSpPr>
              <a:spLocks noChangeArrowheads="1"/>
            </p:cNvSpPr>
            <p:nvPr/>
          </p:nvSpPr>
          <p:spPr bwMode="auto">
            <a:xfrm>
              <a:off x="3614" y="1545"/>
              <a:ext cx="890" cy="428"/>
            </a:xfrm>
            <a:prstGeom prst="rect">
              <a:avLst/>
            </a:prstGeom>
            <a:noFill/>
            <a:ln w="9525">
              <a:noFill/>
              <a:miter lim="800000"/>
              <a:headEnd/>
              <a:tailEnd/>
            </a:ln>
          </p:spPr>
          <p:txBody>
            <a:bodyPr lIns="0" rIns="18288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$1,000</a:t>
              </a:r>
            </a:p>
          </p:txBody>
        </p:sp>
      </p:grpSp>
      <p:sp>
        <p:nvSpPr>
          <p:cNvPr id="27654" name="Rectangle 10"/>
          <p:cNvSpPr>
            <a:spLocks noChangeArrowheads="1"/>
          </p:cNvSpPr>
          <p:nvPr/>
        </p:nvSpPr>
        <p:spPr bwMode="auto">
          <a:xfrm>
            <a:off x="5737225" y="838200"/>
            <a:ext cx="1412875" cy="1312863"/>
          </a:xfrm>
          <a:prstGeom prst="rect">
            <a:avLst/>
          </a:prstGeom>
          <a:noFill/>
          <a:ln w="9525">
            <a:noFill/>
            <a:miter lim="800000"/>
            <a:headEnd/>
            <a:tailEnd/>
          </a:ln>
        </p:spPr>
        <p:txBody>
          <a:bodyPr lIns="0" rIns="0" anchor="ctr"/>
          <a:lstStyle/>
          <a:p>
            <a:pPr algn="ctr">
              <a:lnSpc>
                <a:spcPct val="105000"/>
              </a:lnSpc>
              <a:spcBef>
                <a:spcPct val="45000"/>
              </a:spcBef>
              <a:buClr>
                <a:srgbClr val="00B85C"/>
              </a:buClr>
              <a:buSzPct val="120000"/>
              <a:buFont typeface="Wingdings" pitchFamily="2" charset="2"/>
              <a:buNone/>
            </a:pPr>
            <a:r>
              <a:rPr lang="en-US" sz="2400" dirty="0">
                <a:latin typeface="Arial"/>
                <a:cs typeface="Arial"/>
              </a:rPr>
              <a:t>Total </a:t>
            </a:r>
            <a:br>
              <a:rPr lang="en-US" sz="2400" dirty="0">
                <a:latin typeface="Arial"/>
                <a:cs typeface="Arial"/>
              </a:rPr>
            </a:br>
            <a:r>
              <a:rPr lang="en-US" sz="2400" dirty="0">
                <a:latin typeface="Arial"/>
                <a:cs typeface="Arial"/>
              </a:rPr>
              <a:t>cost</a:t>
            </a:r>
          </a:p>
        </p:txBody>
      </p:sp>
      <p:sp>
        <p:nvSpPr>
          <p:cNvPr id="27655" name="Rectangle 11"/>
          <p:cNvSpPr>
            <a:spLocks noChangeArrowheads="1"/>
          </p:cNvSpPr>
          <p:nvPr/>
        </p:nvSpPr>
        <p:spPr bwMode="auto">
          <a:xfrm>
            <a:off x="7150100" y="2151063"/>
            <a:ext cx="1412875" cy="679450"/>
          </a:xfrm>
          <a:prstGeom prst="rect">
            <a:avLst/>
          </a:prstGeom>
          <a:noFill/>
          <a:ln w="9525">
            <a:noFill/>
            <a:miter lim="800000"/>
            <a:headEnd/>
            <a:tailEnd/>
          </a:ln>
        </p:spPr>
        <p:txBody>
          <a:bodyPr lIns="0" rIns="182880" anchor="ctr"/>
          <a:lstStyle/>
          <a:p>
            <a:pPr algn="r">
              <a:lnSpc>
                <a:spcPct val="105000"/>
              </a:lnSpc>
              <a:spcBef>
                <a:spcPct val="45000"/>
              </a:spcBef>
              <a:buClr>
                <a:srgbClr val="00B85C"/>
              </a:buClr>
              <a:buSzPct val="120000"/>
              <a:buFont typeface="Wingdings" pitchFamily="2" charset="2"/>
              <a:buNone/>
            </a:pPr>
            <a:endParaRPr lang="en-US" sz="2400">
              <a:latin typeface="Arial"/>
              <a:cs typeface="Arial"/>
            </a:endParaRPr>
          </a:p>
        </p:txBody>
      </p:sp>
      <p:sp>
        <p:nvSpPr>
          <p:cNvPr id="27656" name="Rectangle 12"/>
          <p:cNvSpPr>
            <a:spLocks noChangeArrowheads="1"/>
          </p:cNvSpPr>
          <p:nvPr/>
        </p:nvSpPr>
        <p:spPr bwMode="auto">
          <a:xfrm>
            <a:off x="1579563" y="5345113"/>
            <a:ext cx="1354137" cy="581025"/>
          </a:xfrm>
          <a:prstGeom prst="rect">
            <a:avLst/>
          </a:prstGeom>
          <a:noFill/>
          <a:ln w="9525">
            <a:noFill/>
            <a:miter lim="800000"/>
            <a:headEnd/>
            <a:tailEnd/>
          </a:ln>
        </p:spPr>
        <p:txBody>
          <a:bodyPr lIns="0" rIns="22860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3000</a:t>
            </a:r>
          </a:p>
        </p:txBody>
      </p:sp>
      <p:sp>
        <p:nvSpPr>
          <p:cNvPr id="27657" name="Rectangle 13"/>
          <p:cNvSpPr>
            <a:spLocks noChangeArrowheads="1"/>
          </p:cNvSpPr>
          <p:nvPr/>
        </p:nvSpPr>
        <p:spPr bwMode="auto">
          <a:xfrm>
            <a:off x="333375" y="5345113"/>
            <a:ext cx="1246188" cy="581025"/>
          </a:xfrm>
          <a:prstGeom prst="rect">
            <a:avLst/>
          </a:prstGeom>
          <a:noFill/>
          <a:ln w="9525">
            <a:noFill/>
            <a:miter lim="800000"/>
            <a:headEnd/>
            <a:tailEnd/>
          </a:ln>
        </p:spPr>
        <p:txBody>
          <a:bodyPr rIns="0" anchor="ctr"/>
          <a:lstStyle/>
          <a:p>
            <a:pPr algn="ctr">
              <a:lnSpc>
                <a:spcPct val="105000"/>
              </a:lnSpc>
              <a:spcBef>
                <a:spcPct val="45000"/>
              </a:spcBef>
              <a:buClr>
                <a:srgbClr val="00B85C"/>
              </a:buClr>
              <a:buSzPct val="120000"/>
              <a:buFont typeface="Wingdings" pitchFamily="2" charset="2"/>
              <a:buNone/>
            </a:pPr>
            <a:r>
              <a:rPr lang="en-US" sz="2400">
                <a:latin typeface="Arial"/>
                <a:cs typeface="Arial"/>
              </a:rPr>
              <a:t>5</a:t>
            </a:r>
          </a:p>
        </p:txBody>
      </p:sp>
      <p:sp>
        <p:nvSpPr>
          <p:cNvPr id="27658" name="Rectangle 14"/>
          <p:cNvSpPr>
            <a:spLocks noChangeArrowheads="1"/>
          </p:cNvSpPr>
          <p:nvPr/>
        </p:nvSpPr>
        <p:spPr bwMode="auto">
          <a:xfrm>
            <a:off x="1579563" y="4764088"/>
            <a:ext cx="1354137" cy="581025"/>
          </a:xfrm>
          <a:prstGeom prst="rect">
            <a:avLst/>
          </a:prstGeom>
          <a:noFill/>
          <a:ln w="9525">
            <a:noFill/>
            <a:miter lim="800000"/>
            <a:headEnd/>
            <a:tailEnd/>
          </a:ln>
        </p:spPr>
        <p:txBody>
          <a:bodyPr lIns="0" rIns="22860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2800</a:t>
            </a:r>
          </a:p>
        </p:txBody>
      </p:sp>
      <p:sp>
        <p:nvSpPr>
          <p:cNvPr id="27659" name="Rectangle 15"/>
          <p:cNvSpPr>
            <a:spLocks noChangeArrowheads="1"/>
          </p:cNvSpPr>
          <p:nvPr/>
        </p:nvSpPr>
        <p:spPr bwMode="auto">
          <a:xfrm>
            <a:off x="333375" y="4764088"/>
            <a:ext cx="1246188" cy="581025"/>
          </a:xfrm>
          <a:prstGeom prst="rect">
            <a:avLst/>
          </a:prstGeom>
          <a:noFill/>
          <a:ln w="9525">
            <a:noFill/>
            <a:miter lim="800000"/>
            <a:headEnd/>
            <a:tailEnd/>
          </a:ln>
        </p:spPr>
        <p:txBody>
          <a:bodyPr rIns="0" anchor="ctr"/>
          <a:lstStyle/>
          <a:p>
            <a:pPr algn="ctr">
              <a:lnSpc>
                <a:spcPct val="105000"/>
              </a:lnSpc>
              <a:spcBef>
                <a:spcPct val="45000"/>
              </a:spcBef>
              <a:buClr>
                <a:srgbClr val="00B85C"/>
              </a:buClr>
              <a:buSzPct val="120000"/>
              <a:buFont typeface="Wingdings" pitchFamily="2" charset="2"/>
              <a:buNone/>
            </a:pPr>
            <a:r>
              <a:rPr lang="en-US" sz="2400">
                <a:latin typeface="Arial"/>
                <a:cs typeface="Arial"/>
              </a:rPr>
              <a:t>4</a:t>
            </a:r>
          </a:p>
        </p:txBody>
      </p:sp>
      <p:sp>
        <p:nvSpPr>
          <p:cNvPr id="27660" name="Rectangle 16"/>
          <p:cNvSpPr>
            <a:spLocks noChangeArrowheads="1"/>
          </p:cNvSpPr>
          <p:nvPr/>
        </p:nvSpPr>
        <p:spPr bwMode="auto">
          <a:xfrm>
            <a:off x="1579563" y="4124325"/>
            <a:ext cx="1354137" cy="639763"/>
          </a:xfrm>
          <a:prstGeom prst="rect">
            <a:avLst/>
          </a:prstGeom>
          <a:noFill/>
          <a:ln w="9525">
            <a:noFill/>
            <a:miter lim="800000"/>
            <a:headEnd/>
            <a:tailEnd/>
          </a:ln>
        </p:spPr>
        <p:txBody>
          <a:bodyPr lIns="0" rIns="22860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2400</a:t>
            </a:r>
          </a:p>
        </p:txBody>
      </p:sp>
      <p:sp>
        <p:nvSpPr>
          <p:cNvPr id="27661" name="Rectangle 17"/>
          <p:cNvSpPr>
            <a:spLocks noChangeArrowheads="1"/>
          </p:cNvSpPr>
          <p:nvPr/>
        </p:nvSpPr>
        <p:spPr bwMode="auto">
          <a:xfrm>
            <a:off x="333375" y="4124325"/>
            <a:ext cx="1246188" cy="639763"/>
          </a:xfrm>
          <a:prstGeom prst="rect">
            <a:avLst/>
          </a:prstGeom>
          <a:noFill/>
          <a:ln w="9525">
            <a:noFill/>
            <a:miter lim="800000"/>
            <a:headEnd/>
            <a:tailEnd/>
          </a:ln>
        </p:spPr>
        <p:txBody>
          <a:bodyPr rIns="0" anchor="ctr"/>
          <a:lstStyle/>
          <a:p>
            <a:pPr algn="ctr">
              <a:lnSpc>
                <a:spcPct val="105000"/>
              </a:lnSpc>
              <a:spcBef>
                <a:spcPct val="45000"/>
              </a:spcBef>
              <a:buClr>
                <a:srgbClr val="00B85C"/>
              </a:buClr>
              <a:buSzPct val="120000"/>
              <a:buFont typeface="Wingdings" pitchFamily="2" charset="2"/>
              <a:buNone/>
            </a:pPr>
            <a:r>
              <a:rPr lang="en-US" sz="2400">
                <a:latin typeface="Arial"/>
                <a:cs typeface="Arial"/>
              </a:rPr>
              <a:t>3</a:t>
            </a:r>
          </a:p>
        </p:txBody>
      </p:sp>
      <p:sp>
        <p:nvSpPr>
          <p:cNvPr id="27662" name="Rectangle 18"/>
          <p:cNvSpPr>
            <a:spLocks noChangeArrowheads="1"/>
          </p:cNvSpPr>
          <p:nvPr/>
        </p:nvSpPr>
        <p:spPr bwMode="auto">
          <a:xfrm>
            <a:off x="1579563" y="3470275"/>
            <a:ext cx="1354137" cy="654050"/>
          </a:xfrm>
          <a:prstGeom prst="rect">
            <a:avLst/>
          </a:prstGeom>
          <a:noFill/>
          <a:ln w="9525">
            <a:noFill/>
            <a:miter lim="800000"/>
            <a:headEnd/>
            <a:tailEnd/>
          </a:ln>
        </p:spPr>
        <p:txBody>
          <a:bodyPr lIns="0" rIns="22860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1800</a:t>
            </a:r>
          </a:p>
        </p:txBody>
      </p:sp>
      <p:sp>
        <p:nvSpPr>
          <p:cNvPr id="27663" name="Rectangle 19"/>
          <p:cNvSpPr>
            <a:spLocks noChangeArrowheads="1"/>
          </p:cNvSpPr>
          <p:nvPr/>
        </p:nvSpPr>
        <p:spPr bwMode="auto">
          <a:xfrm>
            <a:off x="333375" y="3470275"/>
            <a:ext cx="1246188" cy="654050"/>
          </a:xfrm>
          <a:prstGeom prst="rect">
            <a:avLst/>
          </a:prstGeom>
          <a:noFill/>
          <a:ln w="9525">
            <a:noFill/>
            <a:miter lim="800000"/>
            <a:headEnd/>
            <a:tailEnd/>
          </a:ln>
        </p:spPr>
        <p:txBody>
          <a:bodyPr rIns="0" anchor="ctr"/>
          <a:lstStyle/>
          <a:p>
            <a:pPr algn="ctr">
              <a:lnSpc>
                <a:spcPct val="105000"/>
              </a:lnSpc>
              <a:spcBef>
                <a:spcPct val="45000"/>
              </a:spcBef>
              <a:buClr>
                <a:srgbClr val="00B85C"/>
              </a:buClr>
              <a:buSzPct val="120000"/>
              <a:buFont typeface="Wingdings" pitchFamily="2" charset="2"/>
              <a:buNone/>
            </a:pPr>
            <a:r>
              <a:rPr lang="en-US" sz="2400">
                <a:latin typeface="Arial"/>
                <a:cs typeface="Arial"/>
              </a:rPr>
              <a:t>2</a:t>
            </a:r>
          </a:p>
        </p:txBody>
      </p:sp>
      <p:sp>
        <p:nvSpPr>
          <p:cNvPr id="27664" name="Rectangle 20"/>
          <p:cNvSpPr>
            <a:spLocks noChangeArrowheads="1"/>
          </p:cNvSpPr>
          <p:nvPr/>
        </p:nvSpPr>
        <p:spPr bwMode="auto">
          <a:xfrm>
            <a:off x="1579563" y="2830513"/>
            <a:ext cx="1354137" cy="639762"/>
          </a:xfrm>
          <a:prstGeom prst="rect">
            <a:avLst/>
          </a:prstGeom>
          <a:noFill/>
          <a:ln w="9525">
            <a:noFill/>
            <a:miter lim="800000"/>
            <a:headEnd/>
            <a:tailEnd/>
          </a:ln>
        </p:spPr>
        <p:txBody>
          <a:bodyPr lIns="0" rIns="22860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1000</a:t>
            </a:r>
          </a:p>
        </p:txBody>
      </p:sp>
      <p:sp>
        <p:nvSpPr>
          <p:cNvPr id="27665" name="Rectangle 21"/>
          <p:cNvSpPr>
            <a:spLocks noChangeArrowheads="1"/>
          </p:cNvSpPr>
          <p:nvPr/>
        </p:nvSpPr>
        <p:spPr bwMode="auto">
          <a:xfrm>
            <a:off x="333375" y="2830513"/>
            <a:ext cx="1246188" cy="639762"/>
          </a:xfrm>
          <a:prstGeom prst="rect">
            <a:avLst/>
          </a:prstGeom>
          <a:noFill/>
          <a:ln w="9525">
            <a:noFill/>
            <a:miter lim="800000"/>
            <a:headEnd/>
            <a:tailEnd/>
          </a:ln>
        </p:spPr>
        <p:txBody>
          <a:bodyPr rIns="0" anchor="ctr"/>
          <a:lstStyle/>
          <a:p>
            <a:pPr algn="ctr">
              <a:lnSpc>
                <a:spcPct val="105000"/>
              </a:lnSpc>
              <a:spcBef>
                <a:spcPct val="45000"/>
              </a:spcBef>
              <a:buClr>
                <a:srgbClr val="00B85C"/>
              </a:buClr>
              <a:buSzPct val="120000"/>
              <a:buFont typeface="Wingdings" pitchFamily="2" charset="2"/>
              <a:buNone/>
            </a:pPr>
            <a:r>
              <a:rPr lang="en-US" sz="2400">
                <a:latin typeface="Arial"/>
                <a:cs typeface="Arial"/>
              </a:rPr>
              <a:t>1</a:t>
            </a:r>
          </a:p>
        </p:txBody>
      </p:sp>
      <p:grpSp>
        <p:nvGrpSpPr>
          <p:cNvPr id="3" name="Group 22"/>
          <p:cNvGrpSpPr>
            <a:grpSpLocks/>
          </p:cNvGrpSpPr>
          <p:nvPr/>
        </p:nvGrpSpPr>
        <p:grpSpPr bwMode="auto">
          <a:xfrm>
            <a:off x="4346575" y="2151063"/>
            <a:ext cx="1390650" cy="3775075"/>
            <a:chOff x="2738" y="1545"/>
            <a:chExt cx="876" cy="2378"/>
          </a:xfrm>
        </p:grpSpPr>
        <p:sp>
          <p:nvSpPr>
            <p:cNvPr id="27704" name="Rectangle 23"/>
            <p:cNvSpPr>
              <a:spLocks noChangeArrowheads="1"/>
            </p:cNvSpPr>
            <p:nvPr/>
          </p:nvSpPr>
          <p:spPr bwMode="auto">
            <a:xfrm>
              <a:off x="2738" y="3557"/>
              <a:ext cx="876" cy="366"/>
            </a:xfrm>
            <a:prstGeom prst="rect">
              <a:avLst/>
            </a:prstGeom>
            <a:noFill/>
            <a:ln w="9525">
              <a:noFill/>
              <a:miter lim="800000"/>
              <a:headEnd/>
              <a:tailEnd/>
            </a:ln>
          </p:spPr>
          <p:txBody>
            <a:bodyPr lIns="0" rIns="18288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$10,000</a:t>
              </a:r>
            </a:p>
          </p:txBody>
        </p:sp>
        <p:sp>
          <p:nvSpPr>
            <p:cNvPr id="27705" name="Rectangle 24"/>
            <p:cNvSpPr>
              <a:spLocks noChangeArrowheads="1"/>
            </p:cNvSpPr>
            <p:nvPr/>
          </p:nvSpPr>
          <p:spPr bwMode="auto">
            <a:xfrm>
              <a:off x="2738" y="3191"/>
              <a:ext cx="876" cy="366"/>
            </a:xfrm>
            <a:prstGeom prst="rect">
              <a:avLst/>
            </a:prstGeom>
            <a:noFill/>
            <a:ln w="9525">
              <a:noFill/>
              <a:miter lim="800000"/>
              <a:headEnd/>
              <a:tailEnd/>
            </a:ln>
          </p:spPr>
          <p:txBody>
            <a:bodyPr lIns="0" rIns="18288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$8,000</a:t>
              </a:r>
            </a:p>
          </p:txBody>
        </p:sp>
        <p:sp>
          <p:nvSpPr>
            <p:cNvPr id="27706" name="Rectangle 25"/>
            <p:cNvSpPr>
              <a:spLocks noChangeArrowheads="1"/>
            </p:cNvSpPr>
            <p:nvPr/>
          </p:nvSpPr>
          <p:spPr bwMode="auto">
            <a:xfrm>
              <a:off x="2738" y="2788"/>
              <a:ext cx="876" cy="403"/>
            </a:xfrm>
            <a:prstGeom prst="rect">
              <a:avLst/>
            </a:prstGeom>
            <a:noFill/>
            <a:ln w="9525">
              <a:noFill/>
              <a:miter lim="800000"/>
              <a:headEnd/>
              <a:tailEnd/>
            </a:ln>
          </p:spPr>
          <p:txBody>
            <a:bodyPr lIns="0" rIns="18288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$6,000</a:t>
              </a:r>
            </a:p>
          </p:txBody>
        </p:sp>
        <p:sp>
          <p:nvSpPr>
            <p:cNvPr id="27707" name="Rectangle 26"/>
            <p:cNvSpPr>
              <a:spLocks noChangeArrowheads="1"/>
            </p:cNvSpPr>
            <p:nvPr/>
          </p:nvSpPr>
          <p:spPr bwMode="auto">
            <a:xfrm>
              <a:off x="2738" y="2376"/>
              <a:ext cx="876" cy="412"/>
            </a:xfrm>
            <a:prstGeom prst="rect">
              <a:avLst/>
            </a:prstGeom>
            <a:noFill/>
            <a:ln w="9525">
              <a:noFill/>
              <a:miter lim="800000"/>
              <a:headEnd/>
              <a:tailEnd/>
            </a:ln>
          </p:spPr>
          <p:txBody>
            <a:bodyPr lIns="0" rIns="18288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$4,000</a:t>
              </a:r>
            </a:p>
          </p:txBody>
        </p:sp>
        <p:sp>
          <p:nvSpPr>
            <p:cNvPr id="27708" name="Rectangle 27"/>
            <p:cNvSpPr>
              <a:spLocks noChangeArrowheads="1"/>
            </p:cNvSpPr>
            <p:nvPr/>
          </p:nvSpPr>
          <p:spPr bwMode="auto">
            <a:xfrm>
              <a:off x="2738" y="1973"/>
              <a:ext cx="876" cy="403"/>
            </a:xfrm>
            <a:prstGeom prst="rect">
              <a:avLst/>
            </a:prstGeom>
            <a:noFill/>
            <a:ln w="9525">
              <a:noFill/>
              <a:miter lim="800000"/>
              <a:headEnd/>
              <a:tailEnd/>
            </a:ln>
          </p:spPr>
          <p:txBody>
            <a:bodyPr lIns="0" rIns="18288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$2,000</a:t>
              </a:r>
            </a:p>
          </p:txBody>
        </p:sp>
        <p:sp>
          <p:nvSpPr>
            <p:cNvPr id="27709" name="Rectangle 28"/>
            <p:cNvSpPr>
              <a:spLocks noChangeArrowheads="1"/>
            </p:cNvSpPr>
            <p:nvPr/>
          </p:nvSpPr>
          <p:spPr bwMode="auto">
            <a:xfrm>
              <a:off x="2738" y="1545"/>
              <a:ext cx="876" cy="428"/>
            </a:xfrm>
            <a:prstGeom prst="rect">
              <a:avLst/>
            </a:prstGeom>
            <a:noFill/>
            <a:ln w="9525">
              <a:noFill/>
              <a:miter lim="800000"/>
              <a:headEnd/>
              <a:tailEnd/>
            </a:ln>
          </p:spPr>
          <p:txBody>
            <a:bodyPr lIns="0" rIns="18288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$0</a:t>
              </a:r>
            </a:p>
          </p:txBody>
        </p:sp>
      </p:grpSp>
      <p:grpSp>
        <p:nvGrpSpPr>
          <p:cNvPr id="4" name="Group 29"/>
          <p:cNvGrpSpPr>
            <a:grpSpLocks/>
          </p:cNvGrpSpPr>
          <p:nvPr/>
        </p:nvGrpSpPr>
        <p:grpSpPr bwMode="auto">
          <a:xfrm>
            <a:off x="2933700" y="2151063"/>
            <a:ext cx="1412875" cy="3775075"/>
            <a:chOff x="1848" y="1545"/>
            <a:chExt cx="890" cy="2378"/>
          </a:xfrm>
        </p:grpSpPr>
        <p:sp>
          <p:nvSpPr>
            <p:cNvPr id="27698" name="Rectangle 30"/>
            <p:cNvSpPr>
              <a:spLocks noChangeArrowheads="1"/>
            </p:cNvSpPr>
            <p:nvPr/>
          </p:nvSpPr>
          <p:spPr bwMode="auto">
            <a:xfrm>
              <a:off x="1848" y="3557"/>
              <a:ext cx="890" cy="366"/>
            </a:xfrm>
            <a:prstGeom prst="rect">
              <a:avLst/>
            </a:prstGeom>
            <a:noFill/>
            <a:ln w="9525">
              <a:noFill/>
              <a:miter lim="800000"/>
              <a:headEnd/>
              <a:tailEnd/>
            </a:ln>
          </p:spPr>
          <p:txBody>
            <a:bodyPr lIns="0" rIns="18288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$1,000</a:t>
              </a:r>
            </a:p>
          </p:txBody>
        </p:sp>
        <p:sp>
          <p:nvSpPr>
            <p:cNvPr id="27699" name="Rectangle 31"/>
            <p:cNvSpPr>
              <a:spLocks noChangeArrowheads="1"/>
            </p:cNvSpPr>
            <p:nvPr/>
          </p:nvSpPr>
          <p:spPr bwMode="auto">
            <a:xfrm>
              <a:off x="1848" y="3191"/>
              <a:ext cx="890" cy="366"/>
            </a:xfrm>
            <a:prstGeom prst="rect">
              <a:avLst/>
            </a:prstGeom>
            <a:noFill/>
            <a:ln w="9525">
              <a:noFill/>
              <a:miter lim="800000"/>
              <a:headEnd/>
              <a:tailEnd/>
            </a:ln>
          </p:spPr>
          <p:txBody>
            <a:bodyPr lIns="0" rIns="18288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$1,000</a:t>
              </a:r>
            </a:p>
          </p:txBody>
        </p:sp>
        <p:sp>
          <p:nvSpPr>
            <p:cNvPr id="27700" name="Rectangle 32"/>
            <p:cNvSpPr>
              <a:spLocks noChangeArrowheads="1"/>
            </p:cNvSpPr>
            <p:nvPr/>
          </p:nvSpPr>
          <p:spPr bwMode="auto">
            <a:xfrm>
              <a:off x="1848" y="2788"/>
              <a:ext cx="890" cy="403"/>
            </a:xfrm>
            <a:prstGeom prst="rect">
              <a:avLst/>
            </a:prstGeom>
            <a:noFill/>
            <a:ln w="9525">
              <a:noFill/>
              <a:miter lim="800000"/>
              <a:headEnd/>
              <a:tailEnd/>
            </a:ln>
          </p:spPr>
          <p:txBody>
            <a:bodyPr lIns="0" rIns="18288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$1,000</a:t>
              </a:r>
            </a:p>
          </p:txBody>
        </p:sp>
        <p:sp>
          <p:nvSpPr>
            <p:cNvPr id="27701" name="Rectangle 33"/>
            <p:cNvSpPr>
              <a:spLocks noChangeArrowheads="1"/>
            </p:cNvSpPr>
            <p:nvPr/>
          </p:nvSpPr>
          <p:spPr bwMode="auto">
            <a:xfrm>
              <a:off x="1848" y="2376"/>
              <a:ext cx="890" cy="412"/>
            </a:xfrm>
            <a:prstGeom prst="rect">
              <a:avLst/>
            </a:prstGeom>
            <a:noFill/>
            <a:ln w="9525">
              <a:noFill/>
              <a:miter lim="800000"/>
              <a:headEnd/>
              <a:tailEnd/>
            </a:ln>
          </p:spPr>
          <p:txBody>
            <a:bodyPr lIns="0" rIns="18288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$1,000</a:t>
              </a:r>
            </a:p>
          </p:txBody>
        </p:sp>
        <p:sp>
          <p:nvSpPr>
            <p:cNvPr id="27702" name="Rectangle 34"/>
            <p:cNvSpPr>
              <a:spLocks noChangeArrowheads="1"/>
            </p:cNvSpPr>
            <p:nvPr/>
          </p:nvSpPr>
          <p:spPr bwMode="auto">
            <a:xfrm>
              <a:off x="1848" y="1973"/>
              <a:ext cx="890" cy="403"/>
            </a:xfrm>
            <a:prstGeom prst="rect">
              <a:avLst/>
            </a:prstGeom>
            <a:noFill/>
            <a:ln w="9525">
              <a:noFill/>
              <a:miter lim="800000"/>
              <a:headEnd/>
              <a:tailEnd/>
            </a:ln>
          </p:spPr>
          <p:txBody>
            <a:bodyPr lIns="0" rIns="18288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$1,000</a:t>
              </a:r>
            </a:p>
          </p:txBody>
        </p:sp>
        <p:sp>
          <p:nvSpPr>
            <p:cNvPr id="27703" name="Rectangle 35"/>
            <p:cNvSpPr>
              <a:spLocks noChangeArrowheads="1"/>
            </p:cNvSpPr>
            <p:nvPr/>
          </p:nvSpPr>
          <p:spPr bwMode="auto">
            <a:xfrm>
              <a:off x="1848" y="1545"/>
              <a:ext cx="890" cy="428"/>
            </a:xfrm>
            <a:prstGeom prst="rect">
              <a:avLst/>
            </a:prstGeom>
            <a:noFill/>
            <a:ln w="9525">
              <a:noFill/>
              <a:miter lim="800000"/>
              <a:headEnd/>
              <a:tailEnd/>
            </a:ln>
          </p:spPr>
          <p:txBody>
            <a:bodyPr lIns="0" rIns="18288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$1,000</a:t>
              </a:r>
            </a:p>
          </p:txBody>
        </p:sp>
      </p:grpSp>
      <p:sp>
        <p:nvSpPr>
          <p:cNvPr id="27668" name="Rectangle 36"/>
          <p:cNvSpPr>
            <a:spLocks noChangeArrowheads="1"/>
          </p:cNvSpPr>
          <p:nvPr/>
        </p:nvSpPr>
        <p:spPr bwMode="auto">
          <a:xfrm>
            <a:off x="1579563" y="2151063"/>
            <a:ext cx="1354137" cy="679450"/>
          </a:xfrm>
          <a:prstGeom prst="rect">
            <a:avLst/>
          </a:prstGeom>
          <a:noFill/>
          <a:ln w="9525">
            <a:noFill/>
            <a:miter lim="800000"/>
            <a:headEnd/>
            <a:tailEnd/>
          </a:ln>
        </p:spPr>
        <p:txBody>
          <a:bodyPr lIns="0" rIns="22860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0</a:t>
            </a:r>
          </a:p>
        </p:txBody>
      </p:sp>
      <p:sp>
        <p:nvSpPr>
          <p:cNvPr id="27669" name="Rectangle 37"/>
          <p:cNvSpPr>
            <a:spLocks noChangeArrowheads="1"/>
          </p:cNvSpPr>
          <p:nvPr/>
        </p:nvSpPr>
        <p:spPr bwMode="auto">
          <a:xfrm>
            <a:off x="333375" y="2151063"/>
            <a:ext cx="1246188" cy="679450"/>
          </a:xfrm>
          <a:prstGeom prst="rect">
            <a:avLst/>
          </a:prstGeom>
          <a:noFill/>
          <a:ln w="9525">
            <a:noFill/>
            <a:miter lim="800000"/>
            <a:headEnd/>
            <a:tailEnd/>
          </a:ln>
        </p:spPr>
        <p:txBody>
          <a:bodyPr rIns="0" anchor="ctr"/>
          <a:lstStyle/>
          <a:p>
            <a:pPr algn="ctr">
              <a:lnSpc>
                <a:spcPct val="105000"/>
              </a:lnSpc>
              <a:spcBef>
                <a:spcPct val="45000"/>
              </a:spcBef>
              <a:buClr>
                <a:srgbClr val="00B85C"/>
              </a:buClr>
              <a:buSzPct val="120000"/>
              <a:buFont typeface="Wingdings" pitchFamily="2" charset="2"/>
              <a:buNone/>
            </a:pPr>
            <a:r>
              <a:rPr lang="en-US" sz="2400">
                <a:latin typeface="Arial"/>
                <a:cs typeface="Arial"/>
              </a:rPr>
              <a:t>0</a:t>
            </a:r>
          </a:p>
        </p:txBody>
      </p:sp>
      <p:sp>
        <p:nvSpPr>
          <p:cNvPr id="27670" name="Rectangle 38"/>
          <p:cNvSpPr>
            <a:spLocks noChangeArrowheads="1"/>
          </p:cNvSpPr>
          <p:nvPr/>
        </p:nvSpPr>
        <p:spPr bwMode="auto">
          <a:xfrm>
            <a:off x="4346575" y="838200"/>
            <a:ext cx="1390650" cy="1312863"/>
          </a:xfrm>
          <a:prstGeom prst="rect">
            <a:avLst/>
          </a:prstGeom>
          <a:noFill/>
          <a:ln w="9525">
            <a:noFill/>
            <a:miter lim="800000"/>
            <a:headEnd/>
            <a:tailEnd/>
          </a:ln>
        </p:spPr>
        <p:txBody>
          <a:bodyPr lIns="0" rIns="0" anchor="ctr"/>
          <a:lstStyle/>
          <a:p>
            <a:pPr algn="ctr">
              <a:lnSpc>
                <a:spcPct val="105000"/>
              </a:lnSpc>
              <a:spcBef>
                <a:spcPct val="45000"/>
              </a:spcBef>
              <a:buClr>
                <a:srgbClr val="00B85C"/>
              </a:buClr>
              <a:buSzPct val="120000"/>
              <a:buFont typeface="Wingdings" pitchFamily="2" charset="2"/>
              <a:buNone/>
            </a:pPr>
            <a:r>
              <a:rPr lang="en-US" sz="2400">
                <a:latin typeface="Arial"/>
                <a:cs typeface="Arial"/>
              </a:rPr>
              <a:t>Cost of labor</a:t>
            </a:r>
          </a:p>
        </p:txBody>
      </p:sp>
      <p:sp>
        <p:nvSpPr>
          <p:cNvPr id="27671" name="Rectangle 39"/>
          <p:cNvSpPr>
            <a:spLocks noChangeArrowheads="1"/>
          </p:cNvSpPr>
          <p:nvPr/>
        </p:nvSpPr>
        <p:spPr bwMode="auto">
          <a:xfrm>
            <a:off x="2933700" y="838200"/>
            <a:ext cx="1412875" cy="1312863"/>
          </a:xfrm>
          <a:prstGeom prst="rect">
            <a:avLst/>
          </a:prstGeom>
          <a:noFill/>
          <a:ln w="9525">
            <a:noFill/>
            <a:miter lim="800000"/>
            <a:headEnd/>
            <a:tailEnd/>
          </a:ln>
        </p:spPr>
        <p:txBody>
          <a:bodyPr lIns="0" rIns="0" anchor="ctr"/>
          <a:lstStyle/>
          <a:p>
            <a:pPr algn="ctr">
              <a:lnSpc>
                <a:spcPct val="105000"/>
              </a:lnSpc>
              <a:spcBef>
                <a:spcPct val="45000"/>
              </a:spcBef>
              <a:buClr>
                <a:srgbClr val="00B85C"/>
              </a:buClr>
              <a:buSzPct val="120000"/>
              <a:buFont typeface="Wingdings" pitchFamily="2" charset="2"/>
              <a:buNone/>
            </a:pPr>
            <a:r>
              <a:rPr lang="en-US" sz="2400">
                <a:latin typeface="Arial"/>
                <a:cs typeface="Arial"/>
              </a:rPr>
              <a:t>Cost of land</a:t>
            </a:r>
          </a:p>
        </p:txBody>
      </p:sp>
      <p:sp>
        <p:nvSpPr>
          <p:cNvPr id="27672" name="Rectangle 40"/>
          <p:cNvSpPr>
            <a:spLocks noChangeArrowheads="1"/>
          </p:cNvSpPr>
          <p:nvPr/>
        </p:nvSpPr>
        <p:spPr bwMode="auto">
          <a:xfrm>
            <a:off x="1579563" y="838200"/>
            <a:ext cx="1354137" cy="1312863"/>
          </a:xfrm>
          <a:prstGeom prst="rect">
            <a:avLst/>
          </a:prstGeom>
          <a:noFill/>
          <a:ln w="9525">
            <a:noFill/>
            <a:miter lim="800000"/>
            <a:headEnd/>
            <a:tailEnd/>
          </a:ln>
        </p:spPr>
        <p:txBody>
          <a:bodyPr lIns="0" rIns="0" anchor="ctr"/>
          <a:lstStyle/>
          <a:p>
            <a:pPr algn="ctr">
              <a:lnSpc>
                <a:spcPct val="105000"/>
              </a:lnSpc>
              <a:spcBef>
                <a:spcPct val="45000"/>
              </a:spcBef>
              <a:buClr>
                <a:srgbClr val="00B85C"/>
              </a:buClr>
              <a:buSzPct val="120000"/>
              <a:buFont typeface="Wingdings" pitchFamily="2" charset="2"/>
              <a:buNone/>
            </a:pPr>
            <a:r>
              <a:rPr lang="en-US" sz="2400" b="1" i="1">
                <a:latin typeface="Arial"/>
                <a:cs typeface="Arial"/>
              </a:rPr>
              <a:t>Q</a:t>
            </a:r>
            <a:br>
              <a:rPr lang="en-US" sz="2400">
                <a:latin typeface="Arial"/>
                <a:cs typeface="Arial"/>
              </a:rPr>
            </a:br>
            <a:r>
              <a:rPr lang="en-US" sz="2400">
                <a:latin typeface="Arial"/>
                <a:cs typeface="Arial"/>
              </a:rPr>
              <a:t>(bushels </a:t>
            </a:r>
            <a:br>
              <a:rPr lang="en-US" sz="2400">
                <a:latin typeface="Arial"/>
                <a:cs typeface="Arial"/>
              </a:rPr>
            </a:br>
            <a:r>
              <a:rPr lang="en-US" sz="2400">
                <a:latin typeface="Arial"/>
                <a:cs typeface="Arial"/>
              </a:rPr>
              <a:t>of wheat)</a:t>
            </a:r>
          </a:p>
        </p:txBody>
      </p:sp>
      <p:sp>
        <p:nvSpPr>
          <p:cNvPr id="27673" name="Rectangle 41"/>
          <p:cNvSpPr>
            <a:spLocks noChangeArrowheads="1"/>
          </p:cNvSpPr>
          <p:nvPr/>
        </p:nvSpPr>
        <p:spPr bwMode="auto">
          <a:xfrm>
            <a:off x="333375" y="838200"/>
            <a:ext cx="1246188" cy="1312863"/>
          </a:xfrm>
          <a:prstGeom prst="rect">
            <a:avLst/>
          </a:prstGeom>
          <a:noFill/>
          <a:ln w="9525">
            <a:noFill/>
            <a:miter lim="800000"/>
            <a:headEnd/>
            <a:tailEnd/>
          </a:ln>
        </p:spPr>
        <p:txBody>
          <a:bodyPr lIns="0" rIns="0" anchor="ctr"/>
          <a:lstStyle/>
          <a:p>
            <a:pPr algn="ctr">
              <a:lnSpc>
                <a:spcPct val="105000"/>
              </a:lnSpc>
              <a:spcBef>
                <a:spcPct val="45000"/>
              </a:spcBef>
              <a:buClr>
                <a:srgbClr val="00B85C"/>
              </a:buClr>
              <a:buSzPct val="120000"/>
              <a:buFont typeface="Wingdings" pitchFamily="2" charset="2"/>
              <a:buNone/>
            </a:pPr>
            <a:r>
              <a:rPr lang="en-US" sz="2400" b="1" i="1">
                <a:latin typeface="Arial"/>
                <a:cs typeface="Arial"/>
              </a:rPr>
              <a:t>L</a:t>
            </a:r>
            <a:br>
              <a:rPr lang="en-US" sz="2400">
                <a:latin typeface="Arial"/>
                <a:cs typeface="Arial"/>
              </a:rPr>
            </a:br>
            <a:r>
              <a:rPr lang="en-US" sz="2400">
                <a:latin typeface="Arial"/>
                <a:cs typeface="Arial"/>
              </a:rPr>
              <a:t>(no. of workers)</a:t>
            </a:r>
          </a:p>
        </p:txBody>
      </p:sp>
      <p:sp>
        <p:nvSpPr>
          <p:cNvPr id="27674" name="Line 42"/>
          <p:cNvSpPr>
            <a:spLocks noChangeShapeType="1"/>
          </p:cNvSpPr>
          <p:nvPr/>
        </p:nvSpPr>
        <p:spPr bwMode="auto">
          <a:xfrm>
            <a:off x="333375" y="838200"/>
            <a:ext cx="1246188" cy="0"/>
          </a:xfrm>
          <a:prstGeom prst="line">
            <a:avLst/>
          </a:prstGeom>
          <a:noFill/>
          <a:ln w="28575" cap="sq">
            <a:noFill/>
            <a:round/>
            <a:headEnd/>
            <a:tailEnd/>
          </a:ln>
        </p:spPr>
        <p:txBody>
          <a:bodyPr/>
          <a:lstStyle/>
          <a:p>
            <a:endParaRPr lang="en-US">
              <a:latin typeface="Arial"/>
              <a:cs typeface="Arial"/>
            </a:endParaRPr>
          </a:p>
        </p:txBody>
      </p:sp>
      <p:sp>
        <p:nvSpPr>
          <p:cNvPr id="27675" name="Line 43"/>
          <p:cNvSpPr>
            <a:spLocks noChangeShapeType="1"/>
          </p:cNvSpPr>
          <p:nvPr/>
        </p:nvSpPr>
        <p:spPr bwMode="auto">
          <a:xfrm>
            <a:off x="333375" y="5926138"/>
            <a:ext cx="1246188" cy="0"/>
          </a:xfrm>
          <a:prstGeom prst="line">
            <a:avLst/>
          </a:prstGeom>
          <a:noFill/>
          <a:ln w="28575" cap="sq">
            <a:noFill/>
            <a:round/>
            <a:headEnd/>
            <a:tailEnd/>
          </a:ln>
        </p:spPr>
        <p:txBody>
          <a:bodyPr/>
          <a:lstStyle/>
          <a:p>
            <a:endParaRPr lang="en-US">
              <a:latin typeface="Arial"/>
              <a:cs typeface="Arial"/>
            </a:endParaRPr>
          </a:p>
        </p:txBody>
      </p:sp>
      <p:sp>
        <p:nvSpPr>
          <p:cNvPr id="27676" name="Line 44"/>
          <p:cNvSpPr>
            <a:spLocks noChangeShapeType="1"/>
          </p:cNvSpPr>
          <p:nvPr/>
        </p:nvSpPr>
        <p:spPr bwMode="auto">
          <a:xfrm>
            <a:off x="333375" y="838200"/>
            <a:ext cx="0" cy="1312863"/>
          </a:xfrm>
          <a:prstGeom prst="line">
            <a:avLst/>
          </a:prstGeom>
          <a:noFill/>
          <a:ln w="28575" cap="sq">
            <a:noFill/>
            <a:round/>
            <a:headEnd/>
            <a:tailEnd/>
          </a:ln>
        </p:spPr>
        <p:txBody>
          <a:bodyPr/>
          <a:lstStyle/>
          <a:p>
            <a:endParaRPr lang="en-US">
              <a:latin typeface="Arial"/>
              <a:cs typeface="Arial"/>
            </a:endParaRPr>
          </a:p>
        </p:txBody>
      </p:sp>
      <p:sp>
        <p:nvSpPr>
          <p:cNvPr id="27677" name="Line 45"/>
          <p:cNvSpPr>
            <a:spLocks noChangeShapeType="1"/>
          </p:cNvSpPr>
          <p:nvPr/>
        </p:nvSpPr>
        <p:spPr bwMode="auto">
          <a:xfrm>
            <a:off x="8562975" y="838200"/>
            <a:ext cx="0" cy="1312863"/>
          </a:xfrm>
          <a:prstGeom prst="line">
            <a:avLst/>
          </a:prstGeom>
          <a:noFill/>
          <a:ln w="28575" cap="sq">
            <a:noFill/>
            <a:round/>
            <a:headEnd/>
            <a:tailEnd/>
          </a:ln>
        </p:spPr>
        <p:txBody>
          <a:bodyPr/>
          <a:lstStyle/>
          <a:p>
            <a:endParaRPr lang="en-US">
              <a:latin typeface="Arial"/>
              <a:cs typeface="Arial"/>
            </a:endParaRPr>
          </a:p>
        </p:txBody>
      </p:sp>
      <p:sp>
        <p:nvSpPr>
          <p:cNvPr id="27678" name="Line 46"/>
          <p:cNvSpPr>
            <a:spLocks noChangeShapeType="1"/>
          </p:cNvSpPr>
          <p:nvPr/>
        </p:nvSpPr>
        <p:spPr bwMode="auto">
          <a:xfrm>
            <a:off x="1579563" y="838200"/>
            <a:ext cx="2767012" cy="0"/>
          </a:xfrm>
          <a:prstGeom prst="line">
            <a:avLst/>
          </a:prstGeom>
          <a:noFill/>
          <a:ln w="28575" cap="sq">
            <a:noFill/>
            <a:round/>
            <a:headEnd/>
            <a:tailEnd/>
          </a:ln>
        </p:spPr>
        <p:txBody>
          <a:bodyPr/>
          <a:lstStyle/>
          <a:p>
            <a:endParaRPr lang="en-US">
              <a:latin typeface="Arial"/>
              <a:cs typeface="Arial"/>
            </a:endParaRPr>
          </a:p>
        </p:txBody>
      </p:sp>
      <p:sp>
        <p:nvSpPr>
          <p:cNvPr id="27679" name="Line 47"/>
          <p:cNvSpPr>
            <a:spLocks noChangeShapeType="1"/>
          </p:cNvSpPr>
          <p:nvPr/>
        </p:nvSpPr>
        <p:spPr bwMode="auto">
          <a:xfrm>
            <a:off x="333375" y="2151063"/>
            <a:ext cx="0" cy="679450"/>
          </a:xfrm>
          <a:prstGeom prst="line">
            <a:avLst/>
          </a:prstGeom>
          <a:noFill/>
          <a:ln w="28575" cap="sq">
            <a:noFill/>
            <a:round/>
            <a:headEnd/>
            <a:tailEnd/>
          </a:ln>
        </p:spPr>
        <p:txBody>
          <a:bodyPr/>
          <a:lstStyle/>
          <a:p>
            <a:endParaRPr lang="en-US">
              <a:latin typeface="Arial"/>
              <a:cs typeface="Arial"/>
            </a:endParaRPr>
          </a:p>
        </p:txBody>
      </p:sp>
      <p:sp>
        <p:nvSpPr>
          <p:cNvPr id="27680" name="Line 48"/>
          <p:cNvSpPr>
            <a:spLocks noChangeShapeType="1"/>
          </p:cNvSpPr>
          <p:nvPr/>
        </p:nvSpPr>
        <p:spPr bwMode="auto">
          <a:xfrm>
            <a:off x="4346575" y="838200"/>
            <a:ext cx="1390650" cy="0"/>
          </a:xfrm>
          <a:prstGeom prst="line">
            <a:avLst/>
          </a:prstGeom>
          <a:noFill/>
          <a:ln w="28575" cap="sq">
            <a:noFill/>
            <a:round/>
            <a:headEnd/>
            <a:tailEnd/>
          </a:ln>
        </p:spPr>
        <p:txBody>
          <a:bodyPr/>
          <a:lstStyle/>
          <a:p>
            <a:endParaRPr lang="en-US">
              <a:latin typeface="Arial"/>
              <a:cs typeface="Arial"/>
            </a:endParaRPr>
          </a:p>
        </p:txBody>
      </p:sp>
      <p:sp>
        <p:nvSpPr>
          <p:cNvPr id="27681" name="Line 49"/>
          <p:cNvSpPr>
            <a:spLocks noChangeShapeType="1"/>
          </p:cNvSpPr>
          <p:nvPr/>
        </p:nvSpPr>
        <p:spPr bwMode="auto">
          <a:xfrm>
            <a:off x="5737225" y="838200"/>
            <a:ext cx="2825750" cy="0"/>
          </a:xfrm>
          <a:prstGeom prst="line">
            <a:avLst/>
          </a:prstGeom>
          <a:noFill/>
          <a:ln w="28575" cap="sq">
            <a:noFill/>
            <a:round/>
            <a:headEnd/>
            <a:tailEnd/>
          </a:ln>
        </p:spPr>
        <p:txBody>
          <a:bodyPr/>
          <a:lstStyle/>
          <a:p>
            <a:endParaRPr lang="en-US">
              <a:latin typeface="Arial"/>
              <a:cs typeface="Arial"/>
            </a:endParaRPr>
          </a:p>
        </p:txBody>
      </p:sp>
      <p:sp>
        <p:nvSpPr>
          <p:cNvPr id="27682" name="Line 50"/>
          <p:cNvSpPr>
            <a:spLocks noChangeShapeType="1"/>
          </p:cNvSpPr>
          <p:nvPr/>
        </p:nvSpPr>
        <p:spPr bwMode="auto">
          <a:xfrm>
            <a:off x="8562975" y="2151063"/>
            <a:ext cx="0" cy="679450"/>
          </a:xfrm>
          <a:prstGeom prst="line">
            <a:avLst/>
          </a:prstGeom>
          <a:noFill/>
          <a:ln w="28575" cap="sq">
            <a:noFill/>
            <a:round/>
            <a:headEnd/>
            <a:tailEnd/>
          </a:ln>
        </p:spPr>
        <p:txBody>
          <a:bodyPr/>
          <a:lstStyle/>
          <a:p>
            <a:endParaRPr lang="en-US">
              <a:latin typeface="Arial"/>
              <a:cs typeface="Arial"/>
            </a:endParaRPr>
          </a:p>
        </p:txBody>
      </p:sp>
      <p:sp>
        <p:nvSpPr>
          <p:cNvPr id="27683" name="Line 51"/>
          <p:cNvSpPr>
            <a:spLocks noChangeShapeType="1"/>
          </p:cNvSpPr>
          <p:nvPr/>
        </p:nvSpPr>
        <p:spPr bwMode="auto">
          <a:xfrm>
            <a:off x="333375" y="2830513"/>
            <a:ext cx="0" cy="639762"/>
          </a:xfrm>
          <a:prstGeom prst="line">
            <a:avLst/>
          </a:prstGeom>
          <a:noFill/>
          <a:ln w="28575" cap="sq">
            <a:noFill/>
            <a:round/>
            <a:headEnd/>
            <a:tailEnd/>
          </a:ln>
        </p:spPr>
        <p:txBody>
          <a:bodyPr/>
          <a:lstStyle/>
          <a:p>
            <a:endParaRPr lang="en-US">
              <a:latin typeface="Arial"/>
              <a:cs typeface="Arial"/>
            </a:endParaRPr>
          </a:p>
        </p:txBody>
      </p:sp>
      <p:sp>
        <p:nvSpPr>
          <p:cNvPr id="27684" name="Line 52"/>
          <p:cNvSpPr>
            <a:spLocks noChangeShapeType="1"/>
          </p:cNvSpPr>
          <p:nvPr/>
        </p:nvSpPr>
        <p:spPr bwMode="auto">
          <a:xfrm>
            <a:off x="8562975" y="2830513"/>
            <a:ext cx="0" cy="639762"/>
          </a:xfrm>
          <a:prstGeom prst="line">
            <a:avLst/>
          </a:prstGeom>
          <a:noFill/>
          <a:ln w="28575" cap="sq">
            <a:noFill/>
            <a:round/>
            <a:headEnd/>
            <a:tailEnd/>
          </a:ln>
        </p:spPr>
        <p:txBody>
          <a:bodyPr/>
          <a:lstStyle/>
          <a:p>
            <a:endParaRPr lang="en-US">
              <a:latin typeface="Arial"/>
              <a:cs typeface="Arial"/>
            </a:endParaRPr>
          </a:p>
        </p:txBody>
      </p:sp>
      <p:sp>
        <p:nvSpPr>
          <p:cNvPr id="27685" name="Line 53"/>
          <p:cNvSpPr>
            <a:spLocks noChangeShapeType="1"/>
          </p:cNvSpPr>
          <p:nvPr/>
        </p:nvSpPr>
        <p:spPr bwMode="auto">
          <a:xfrm>
            <a:off x="333375" y="3470275"/>
            <a:ext cx="0" cy="654050"/>
          </a:xfrm>
          <a:prstGeom prst="line">
            <a:avLst/>
          </a:prstGeom>
          <a:noFill/>
          <a:ln w="28575" cap="sq">
            <a:noFill/>
            <a:round/>
            <a:headEnd/>
            <a:tailEnd/>
          </a:ln>
        </p:spPr>
        <p:txBody>
          <a:bodyPr/>
          <a:lstStyle/>
          <a:p>
            <a:endParaRPr lang="en-US">
              <a:latin typeface="Arial"/>
              <a:cs typeface="Arial"/>
            </a:endParaRPr>
          </a:p>
        </p:txBody>
      </p:sp>
      <p:sp>
        <p:nvSpPr>
          <p:cNvPr id="27686" name="Line 54"/>
          <p:cNvSpPr>
            <a:spLocks noChangeShapeType="1"/>
          </p:cNvSpPr>
          <p:nvPr/>
        </p:nvSpPr>
        <p:spPr bwMode="auto">
          <a:xfrm>
            <a:off x="8562975" y="3470275"/>
            <a:ext cx="0" cy="654050"/>
          </a:xfrm>
          <a:prstGeom prst="line">
            <a:avLst/>
          </a:prstGeom>
          <a:noFill/>
          <a:ln w="28575" cap="sq">
            <a:noFill/>
            <a:round/>
            <a:headEnd/>
            <a:tailEnd/>
          </a:ln>
        </p:spPr>
        <p:txBody>
          <a:bodyPr/>
          <a:lstStyle/>
          <a:p>
            <a:endParaRPr lang="en-US">
              <a:latin typeface="Arial"/>
              <a:cs typeface="Arial"/>
            </a:endParaRPr>
          </a:p>
        </p:txBody>
      </p:sp>
      <p:sp>
        <p:nvSpPr>
          <p:cNvPr id="27687" name="Line 55"/>
          <p:cNvSpPr>
            <a:spLocks noChangeShapeType="1"/>
          </p:cNvSpPr>
          <p:nvPr/>
        </p:nvSpPr>
        <p:spPr bwMode="auto">
          <a:xfrm>
            <a:off x="333375" y="4124325"/>
            <a:ext cx="0" cy="639763"/>
          </a:xfrm>
          <a:prstGeom prst="line">
            <a:avLst/>
          </a:prstGeom>
          <a:noFill/>
          <a:ln w="28575" cap="sq">
            <a:noFill/>
            <a:round/>
            <a:headEnd/>
            <a:tailEnd/>
          </a:ln>
        </p:spPr>
        <p:txBody>
          <a:bodyPr/>
          <a:lstStyle/>
          <a:p>
            <a:endParaRPr lang="en-US">
              <a:latin typeface="Arial"/>
              <a:cs typeface="Arial"/>
            </a:endParaRPr>
          </a:p>
        </p:txBody>
      </p:sp>
      <p:sp>
        <p:nvSpPr>
          <p:cNvPr id="27688" name="Line 56"/>
          <p:cNvSpPr>
            <a:spLocks noChangeShapeType="1"/>
          </p:cNvSpPr>
          <p:nvPr/>
        </p:nvSpPr>
        <p:spPr bwMode="auto">
          <a:xfrm>
            <a:off x="8562975" y="4124325"/>
            <a:ext cx="0" cy="639763"/>
          </a:xfrm>
          <a:prstGeom prst="line">
            <a:avLst/>
          </a:prstGeom>
          <a:noFill/>
          <a:ln w="28575" cap="sq">
            <a:noFill/>
            <a:round/>
            <a:headEnd/>
            <a:tailEnd/>
          </a:ln>
        </p:spPr>
        <p:txBody>
          <a:bodyPr/>
          <a:lstStyle/>
          <a:p>
            <a:endParaRPr lang="en-US">
              <a:latin typeface="Arial"/>
              <a:cs typeface="Arial"/>
            </a:endParaRPr>
          </a:p>
        </p:txBody>
      </p:sp>
      <p:sp>
        <p:nvSpPr>
          <p:cNvPr id="27689" name="Line 57"/>
          <p:cNvSpPr>
            <a:spLocks noChangeShapeType="1"/>
          </p:cNvSpPr>
          <p:nvPr/>
        </p:nvSpPr>
        <p:spPr bwMode="auto">
          <a:xfrm>
            <a:off x="333375" y="4764088"/>
            <a:ext cx="0" cy="581025"/>
          </a:xfrm>
          <a:prstGeom prst="line">
            <a:avLst/>
          </a:prstGeom>
          <a:noFill/>
          <a:ln w="28575" cap="sq">
            <a:noFill/>
            <a:round/>
            <a:headEnd/>
            <a:tailEnd/>
          </a:ln>
        </p:spPr>
        <p:txBody>
          <a:bodyPr/>
          <a:lstStyle/>
          <a:p>
            <a:endParaRPr lang="en-US">
              <a:latin typeface="Arial"/>
              <a:cs typeface="Arial"/>
            </a:endParaRPr>
          </a:p>
        </p:txBody>
      </p:sp>
      <p:sp>
        <p:nvSpPr>
          <p:cNvPr id="27690" name="Line 58"/>
          <p:cNvSpPr>
            <a:spLocks noChangeShapeType="1"/>
          </p:cNvSpPr>
          <p:nvPr/>
        </p:nvSpPr>
        <p:spPr bwMode="auto">
          <a:xfrm>
            <a:off x="8562975" y="4764088"/>
            <a:ext cx="0" cy="581025"/>
          </a:xfrm>
          <a:prstGeom prst="line">
            <a:avLst/>
          </a:prstGeom>
          <a:noFill/>
          <a:ln w="28575" cap="sq">
            <a:noFill/>
            <a:round/>
            <a:headEnd/>
            <a:tailEnd/>
          </a:ln>
        </p:spPr>
        <p:txBody>
          <a:bodyPr/>
          <a:lstStyle/>
          <a:p>
            <a:endParaRPr lang="en-US">
              <a:latin typeface="Arial"/>
              <a:cs typeface="Arial"/>
            </a:endParaRPr>
          </a:p>
        </p:txBody>
      </p:sp>
      <p:sp>
        <p:nvSpPr>
          <p:cNvPr id="27691" name="Line 59"/>
          <p:cNvSpPr>
            <a:spLocks noChangeShapeType="1"/>
          </p:cNvSpPr>
          <p:nvPr/>
        </p:nvSpPr>
        <p:spPr bwMode="auto">
          <a:xfrm>
            <a:off x="333375" y="5345113"/>
            <a:ext cx="0" cy="581025"/>
          </a:xfrm>
          <a:prstGeom prst="line">
            <a:avLst/>
          </a:prstGeom>
          <a:noFill/>
          <a:ln w="28575" cap="sq">
            <a:noFill/>
            <a:round/>
            <a:headEnd/>
            <a:tailEnd/>
          </a:ln>
        </p:spPr>
        <p:txBody>
          <a:bodyPr/>
          <a:lstStyle/>
          <a:p>
            <a:endParaRPr lang="en-US">
              <a:latin typeface="Arial"/>
              <a:cs typeface="Arial"/>
            </a:endParaRPr>
          </a:p>
        </p:txBody>
      </p:sp>
      <p:sp>
        <p:nvSpPr>
          <p:cNvPr id="27692" name="Line 60"/>
          <p:cNvSpPr>
            <a:spLocks noChangeShapeType="1"/>
          </p:cNvSpPr>
          <p:nvPr/>
        </p:nvSpPr>
        <p:spPr bwMode="auto">
          <a:xfrm>
            <a:off x="8562975" y="5345113"/>
            <a:ext cx="0" cy="581025"/>
          </a:xfrm>
          <a:prstGeom prst="line">
            <a:avLst/>
          </a:prstGeom>
          <a:noFill/>
          <a:ln w="28575" cap="sq">
            <a:noFill/>
            <a:round/>
            <a:headEnd/>
            <a:tailEnd/>
          </a:ln>
        </p:spPr>
        <p:txBody>
          <a:bodyPr/>
          <a:lstStyle/>
          <a:p>
            <a:endParaRPr lang="en-US">
              <a:latin typeface="Arial"/>
              <a:cs typeface="Arial"/>
            </a:endParaRPr>
          </a:p>
        </p:txBody>
      </p:sp>
      <p:sp>
        <p:nvSpPr>
          <p:cNvPr id="27693" name="Line 61"/>
          <p:cNvSpPr>
            <a:spLocks noChangeShapeType="1"/>
          </p:cNvSpPr>
          <p:nvPr/>
        </p:nvSpPr>
        <p:spPr bwMode="auto">
          <a:xfrm>
            <a:off x="1579563" y="5926138"/>
            <a:ext cx="2767012" cy="0"/>
          </a:xfrm>
          <a:prstGeom prst="line">
            <a:avLst/>
          </a:prstGeom>
          <a:noFill/>
          <a:ln w="28575" cap="sq">
            <a:noFill/>
            <a:round/>
            <a:headEnd/>
            <a:tailEnd/>
          </a:ln>
        </p:spPr>
        <p:txBody>
          <a:bodyPr/>
          <a:lstStyle/>
          <a:p>
            <a:endParaRPr lang="en-US">
              <a:latin typeface="Arial"/>
              <a:cs typeface="Arial"/>
            </a:endParaRPr>
          </a:p>
        </p:txBody>
      </p:sp>
      <p:sp>
        <p:nvSpPr>
          <p:cNvPr id="27694" name="Line 62"/>
          <p:cNvSpPr>
            <a:spLocks noChangeShapeType="1"/>
          </p:cNvSpPr>
          <p:nvPr/>
        </p:nvSpPr>
        <p:spPr bwMode="auto">
          <a:xfrm>
            <a:off x="4346575" y="5926138"/>
            <a:ext cx="1390650" cy="0"/>
          </a:xfrm>
          <a:prstGeom prst="line">
            <a:avLst/>
          </a:prstGeom>
          <a:noFill/>
          <a:ln w="28575" cap="sq">
            <a:noFill/>
            <a:round/>
            <a:headEnd/>
            <a:tailEnd/>
          </a:ln>
        </p:spPr>
        <p:txBody>
          <a:bodyPr/>
          <a:lstStyle/>
          <a:p>
            <a:endParaRPr lang="en-US">
              <a:latin typeface="Arial"/>
              <a:cs typeface="Arial"/>
            </a:endParaRPr>
          </a:p>
        </p:txBody>
      </p:sp>
      <p:sp>
        <p:nvSpPr>
          <p:cNvPr id="27695" name="Line 63"/>
          <p:cNvSpPr>
            <a:spLocks noChangeShapeType="1"/>
          </p:cNvSpPr>
          <p:nvPr/>
        </p:nvSpPr>
        <p:spPr bwMode="auto">
          <a:xfrm>
            <a:off x="5737225" y="5926138"/>
            <a:ext cx="2825750" cy="0"/>
          </a:xfrm>
          <a:prstGeom prst="line">
            <a:avLst/>
          </a:prstGeom>
          <a:noFill/>
          <a:ln w="28575" cap="sq">
            <a:noFill/>
            <a:round/>
            <a:headEnd/>
            <a:tailEnd/>
          </a:ln>
        </p:spPr>
        <p:txBody>
          <a:bodyPr/>
          <a:lstStyle/>
          <a:p>
            <a:endParaRPr lang="en-US">
              <a:latin typeface="Arial"/>
              <a:cs typeface="Arial"/>
            </a:endParaRPr>
          </a:p>
        </p:txBody>
      </p:sp>
      <p:sp>
        <p:nvSpPr>
          <p:cNvPr id="27696" name="Line 64"/>
          <p:cNvSpPr>
            <a:spLocks noChangeShapeType="1"/>
          </p:cNvSpPr>
          <p:nvPr/>
        </p:nvSpPr>
        <p:spPr bwMode="auto">
          <a:xfrm>
            <a:off x="333375" y="2151063"/>
            <a:ext cx="8229600" cy="0"/>
          </a:xfrm>
          <a:prstGeom prst="line">
            <a:avLst/>
          </a:prstGeom>
          <a:noFill/>
          <a:ln w="12700">
            <a:solidFill>
              <a:schemeClr val="tx1"/>
            </a:solidFill>
            <a:round/>
            <a:headEnd/>
            <a:tailEnd/>
          </a:ln>
        </p:spPr>
        <p:txBody>
          <a:bodyPr/>
          <a:lstStyle/>
          <a:p>
            <a:endParaRPr lang="en-US">
              <a:latin typeface="Arial"/>
              <a:cs typeface="Arial"/>
            </a:endParaRPr>
          </a:p>
        </p:txBody>
      </p:sp>
      <p:sp>
        <p:nvSpPr>
          <p:cNvPr id="27697"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
        <p:nvSpPr>
          <p:cNvPr id="8" name="Footer Placeholder 7"/>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9" name="Slide Number Placeholder 8"/>
          <p:cNvSpPr>
            <a:spLocks noGrp="1"/>
          </p:cNvSpPr>
          <p:nvPr>
            <p:ph type="sldNum" sz="quarter" idx="13"/>
          </p:nvPr>
        </p:nvSpPr>
        <p:spPr/>
        <p:txBody>
          <a:bodyPr/>
          <a:lstStyle/>
          <a:p>
            <a:pPr>
              <a:defRPr/>
            </a:pPr>
            <a:fld id="{2F37425F-5E17-4209-B948-B5CE2119E408}" type="slidenum">
              <a:rPr lang="en-US" smtClean="0"/>
              <a:pPr>
                <a:defRPr/>
              </a:pPr>
              <a:t>20</a:t>
            </a:fld>
            <a:endParaRPr lang="en-US" dirty="0"/>
          </a:p>
        </p:txBody>
      </p:sp>
    </p:spTree>
    <p:extLst>
      <p:ext uri="{BB962C8B-B14F-4D97-AF65-F5344CB8AC3E}">
        <p14:creationId xmlns:p14="http://schemas.microsoft.com/office/powerpoint/2010/main" val="1014355728"/>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up)">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0899" name="Group 3"/>
          <p:cNvGraphicFramePr>
            <a:graphicFrameLocks noGrp="1"/>
          </p:cNvGraphicFramePr>
          <p:nvPr>
            <p:ph sz="half" idx="4294967295"/>
          </p:nvPr>
        </p:nvGraphicFramePr>
        <p:xfrm>
          <a:off x="0" y="1139825"/>
          <a:ext cx="2730500" cy="5087939"/>
        </p:xfrm>
        <a:graphic>
          <a:graphicData uri="http://schemas.openxmlformats.org/drawingml/2006/table">
            <a:tbl>
              <a:tblPr/>
              <a:tblGrid>
                <a:gridCol w="1328738">
                  <a:extLst>
                    <a:ext uri="{9D8B030D-6E8A-4147-A177-3AD203B41FA5}">
                      <a16:colId xmlns:a16="http://schemas.microsoft.com/office/drawing/2014/main" val="20000"/>
                    </a:ext>
                  </a:extLst>
                </a:gridCol>
                <a:gridCol w="1401762">
                  <a:extLst>
                    <a:ext uri="{9D8B030D-6E8A-4147-A177-3AD203B41FA5}">
                      <a16:colId xmlns:a16="http://schemas.microsoft.com/office/drawing/2014/main" val="20001"/>
                    </a:ext>
                  </a:extLst>
                </a:gridCol>
              </a:tblGrid>
              <a:tr h="1312863">
                <a:tc>
                  <a:txBody>
                    <a:bodyPr/>
                    <a:lstStyle/>
                    <a:p>
                      <a:pPr marL="0" marR="0" lvl="0" indent="0" algn="ct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1" i="1" u="none" strike="noStrike" cap="none" normalizeH="0" baseline="0">
                          <a:ln>
                            <a:noFill/>
                          </a:ln>
                          <a:solidFill>
                            <a:schemeClr val="tx1"/>
                          </a:solidFill>
                          <a:effectLst/>
                          <a:latin typeface="Arial" charset="0"/>
                        </a:rPr>
                        <a:t>Q</a:t>
                      </a:r>
                      <a:r>
                        <a:rPr kumimoji="0" lang="en-US" sz="2400" b="0" i="0" u="none" strike="noStrike" cap="none" normalizeH="0" baseline="0">
                          <a:ln>
                            <a:noFill/>
                          </a:ln>
                          <a:solidFill>
                            <a:schemeClr val="tx1"/>
                          </a:solidFill>
                          <a:effectLst/>
                          <a:latin typeface="Arial" charset="0"/>
                        </a:rPr>
                        <a:t> (bushels </a:t>
                      </a:r>
                      <a:br>
                        <a:rPr kumimoji="0" lang="en-US" sz="2400" b="0" i="0" u="none" strike="noStrike" cap="none" normalizeH="0" baseline="0">
                          <a:ln>
                            <a:noFill/>
                          </a:ln>
                          <a:solidFill>
                            <a:schemeClr val="tx1"/>
                          </a:solidFill>
                          <a:effectLst/>
                          <a:latin typeface="Arial" charset="0"/>
                        </a:rPr>
                      </a:br>
                      <a:r>
                        <a:rPr kumimoji="0" lang="en-US" sz="2400" b="0" i="0" u="none" strike="noStrike" cap="none" normalizeH="0" baseline="0">
                          <a:ln>
                            <a:noFill/>
                          </a:ln>
                          <a:solidFill>
                            <a:schemeClr val="tx1"/>
                          </a:solidFill>
                          <a:effectLst/>
                          <a:latin typeface="Arial" charset="0"/>
                        </a:rPr>
                        <a:t>of wheat)</a:t>
                      </a:r>
                    </a:p>
                  </a:txBody>
                  <a:tcPr marL="0" marR="0"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Total </a:t>
                      </a:r>
                      <a:br>
                        <a:rPr kumimoji="0" lang="en-US" sz="2400" b="0" i="0" u="none" strike="noStrike" cap="none" normalizeH="0" baseline="0">
                          <a:ln>
                            <a:noFill/>
                          </a:ln>
                          <a:solidFill>
                            <a:schemeClr val="tx1"/>
                          </a:solidFill>
                          <a:effectLst/>
                          <a:latin typeface="Arial" charset="0"/>
                        </a:rPr>
                      </a:br>
                      <a:r>
                        <a:rPr kumimoji="0" lang="en-US" sz="2400" b="0" i="0" u="none" strike="noStrike" cap="none" normalizeH="0" baseline="0">
                          <a:ln>
                            <a:noFill/>
                          </a:ln>
                          <a:solidFill>
                            <a:schemeClr val="tx1"/>
                          </a:solidFill>
                          <a:effectLst/>
                          <a:latin typeface="Arial" charset="0"/>
                        </a:rPr>
                        <a:t>Cost</a:t>
                      </a:r>
                    </a:p>
                  </a:txBody>
                  <a:tcPr marL="0" marR="0"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79450">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0</a:t>
                      </a:r>
                    </a:p>
                  </a:txBody>
                  <a:tcPr marL="0" marR="228600"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$1,000</a:t>
                      </a:r>
                    </a:p>
                  </a:txBody>
                  <a:tcPr marL="0" marR="182880"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1"/>
                  </a:ext>
                </a:extLst>
              </a:tr>
              <a:tr h="639763">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1000</a:t>
                      </a:r>
                    </a:p>
                  </a:txBody>
                  <a:tcPr marL="0" marR="22860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$3,000</a:t>
                      </a:r>
                    </a:p>
                  </a:txBody>
                  <a:tcPr marL="0" marR="1828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2"/>
                  </a:ext>
                </a:extLst>
              </a:tr>
              <a:tr h="654050">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1800</a:t>
                      </a:r>
                    </a:p>
                  </a:txBody>
                  <a:tcPr marL="0" marR="22860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$5,000</a:t>
                      </a:r>
                    </a:p>
                  </a:txBody>
                  <a:tcPr marL="0" marR="1828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3"/>
                  </a:ext>
                </a:extLst>
              </a:tr>
              <a:tr h="639763">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2400</a:t>
                      </a:r>
                    </a:p>
                  </a:txBody>
                  <a:tcPr marL="0" marR="22860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$7,000</a:t>
                      </a:r>
                    </a:p>
                  </a:txBody>
                  <a:tcPr marL="0" marR="1828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4"/>
                  </a:ext>
                </a:extLst>
              </a:tr>
              <a:tr h="581025">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2800</a:t>
                      </a:r>
                    </a:p>
                  </a:txBody>
                  <a:tcPr marL="0" marR="22860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$9,000</a:t>
                      </a:r>
                    </a:p>
                  </a:txBody>
                  <a:tcPr marL="0" marR="1828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5"/>
                  </a:ext>
                </a:extLst>
              </a:tr>
              <a:tr h="581025">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3000</a:t>
                      </a:r>
                    </a:p>
                  </a:txBody>
                  <a:tcPr marL="0" marR="228600"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5000"/>
                        </a:lnSpc>
                        <a:spcBef>
                          <a:spcPct val="45000"/>
                        </a:spcBef>
                        <a:spcAft>
                          <a:spcPct val="0"/>
                        </a:spcAft>
                        <a:buClr>
                          <a:srgbClr val="339966"/>
                        </a:buClr>
                        <a:buSzPct val="120000"/>
                        <a:buFont typeface="Wingdings" pitchFamily="2" charset="2"/>
                        <a:buNone/>
                        <a:tabLst/>
                      </a:pPr>
                      <a:r>
                        <a:rPr kumimoji="0" lang="en-US" sz="2400" b="0" i="0" u="none" strike="noStrike" cap="none" normalizeH="0" baseline="0">
                          <a:ln>
                            <a:noFill/>
                          </a:ln>
                          <a:solidFill>
                            <a:schemeClr val="tx1"/>
                          </a:solidFill>
                          <a:effectLst/>
                          <a:latin typeface="Arial" charset="0"/>
                        </a:rPr>
                        <a:t>$11,000</a:t>
                      </a:r>
                    </a:p>
                  </a:txBody>
                  <a:tcPr marL="0" marR="18288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029" name="Rectangle 2"/>
          <p:cNvSpPr>
            <a:spLocks noGrp="1" noChangeArrowheads="1"/>
          </p:cNvSpPr>
          <p:nvPr>
            <p:ph type="title" idx="4294967295"/>
          </p:nvPr>
        </p:nvSpPr>
        <p:spPr>
          <a:xfrm>
            <a:off x="373063" y="0"/>
            <a:ext cx="8770937" cy="444500"/>
          </a:xfrm>
        </p:spPr>
        <p:txBody>
          <a:bodyPr>
            <a:normAutofit fontScale="90000"/>
          </a:bodyPr>
          <a:lstStyle/>
          <a:p>
            <a:pPr algn="ctr" eaLnBrk="1" hangingPunct="1"/>
            <a:r>
              <a:rPr lang="en-US" sz="3200" b="1" dirty="0"/>
              <a:t>EXAMPLE 1</a:t>
            </a:r>
            <a:r>
              <a:rPr lang="en-US" sz="3200" dirty="0"/>
              <a:t>:  </a:t>
            </a:r>
            <a:r>
              <a:rPr lang="en-US" sz="3400" dirty="0"/>
              <a:t>Farmer Jack’s Total Cost Curve</a:t>
            </a:r>
          </a:p>
        </p:txBody>
      </p:sp>
      <p:sp>
        <p:nvSpPr>
          <p:cNvPr id="5" name="Footer Placeholder 4"/>
          <p:cNvSpPr>
            <a:spLocks noGrp="1"/>
          </p:cNvSpPr>
          <p:nvPr>
            <p:ph type="ftr" sz="quarter" idx="4294967295"/>
          </p:nvPr>
        </p:nvSpPr>
        <p:spPr>
          <a:xfrm>
            <a:off x="0" y="6400800"/>
            <a:ext cx="8615363" cy="515938"/>
          </a:xfrm>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6" name="Slide Number Placeholder 5"/>
          <p:cNvSpPr>
            <a:spLocks noGrp="1"/>
          </p:cNvSpPr>
          <p:nvPr>
            <p:ph type="sldNum" sz="quarter" idx="4294967295"/>
          </p:nvPr>
        </p:nvSpPr>
        <p:spPr>
          <a:xfrm>
            <a:off x="8623300" y="6473825"/>
            <a:ext cx="520700" cy="379413"/>
          </a:xfrm>
        </p:spPr>
        <p:txBody>
          <a:bodyPr/>
          <a:lstStyle/>
          <a:p>
            <a:pPr>
              <a:defRPr/>
            </a:pPr>
            <a:fld id="{2F37425F-5E17-4209-B948-B5CE2119E408}" type="slidenum">
              <a:rPr lang="en-US" smtClean="0"/>
              <a:pPr>
                <a:defRPr/>
              </a:pPr>
              <a:t>21</a:t>
            </a:fld>
            <a:endParaRPr lang="en-US" dirty="0"/>
          </a:p>
        </p:txBody>
      </p:sp>
      <p:graphicFrame>
        <p:nvGraphicFramePr>
          <p:cNvPr id="80931" name="Object 35"/>
          <p:cNvGraphicFramePr>
            <a:graphicFrameLocks noChangeAspect="1"/>
          </p:cNvGraphicFramePr>
          <p:nvPr/>
        </p:nvGraphicFramePr>
        <p:xfrm>
          <a:off x="3265488" y="962025"/>
          <a:ext cx="5640387" cy="5319713"/>
        </p:xfrm>
        <a:graphic>
          <a:graphicData uri="http://schemas.openxmlformats.org/presentationml/2006/ole">
            <mc:AlternateContent xmlns:mc="http://schemas.openxmlformats.org/markup-compatibility/2006">
              <mc:Choice xmlns:v="urn:schemas-microsoft-com:vml" Requires="v">
                <p:oleObj name="Worksheet" r:id="rId3" imgW="4076760" imgH="3847981" progId="Excel.Sheet.8">
                  <p:embed/>
                </p:oleObj>
              </mc:Choice>
              <mc:Fallback>
                <p:oleObj name="Worksheet" r:id="rId3" imgW="4076760" imgH="3847981" progId="Excel.Sheet.8">
                  <p:embed/>
                  <p:pic>
                    <p:nvPicPr>
                      <p:cNvPr id="80931" name="Object 3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65488" y="962025"/>
                        <a:ext cx="5640387" cy="5319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987215090"/>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0931"/>
                                        </p:tgtEl>
                                        <p:attrNameLst>
                                          <p:attrName>style.visibility</p:attrName>
                                        </p:attrNameLst>
                                      </p:cBhvr>
                                      <p:to>
                                        <p:strVal val="visible"/>
                                      </p:to>
                                    </p:set>
                                    <p:animEffect transition="in" filter="fade">
                                      <p:cBhvr>
                                        <p:cTn id="7" dur="500"/>
                                        <p:tgtEl>
                                          <p:spTgt spid="809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8093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wrap="square" anchor="t"/>
          <a:lstStyle/>
          <a:p>
            <a:r>
              <a:rPr lang="en-US" altLang="en-US" dirty="0"/>
              <a:t>Marginal Cost</a:t>
            </a:r>
          </a:p>
        </p:txBody>
      </p:sp>
      <p:sp>
        <p:nvSpPr>
          <p:cNvPr id="27651" name="Content Placeholder 2"/>
          <p:cNvSpPr>
            <a:spLocks noGrp="1"/>
          </p:cNvSpPr>
          <p:nvPr>
            <p:ph idx="1"/>
          </p:nvPr>
        </p:nvSpPr>
        <p:spPr/>
        <p:txBody>
          <a:bodyPr/>
          <a:lstStyle/>
          <a:p>
            <a:r>
              <a:rPr lang="en-US" altLang="en-US" dirty="0"/>
              <a:t>Marginal cost, MC</a:t>
            </a:r>
          </a:p>
          <a:p>
            <a:pPr lvl="1"/>
            <a:r>
              <a:rPr lang="en-US" altLang="en-US" dirty="0"/>
              <a:t>Increase in total cost arising from an extra unit of production</a:t>
            </a:r>
          </a:p>
          <a:p>
            <a:pPr lvl="1"/>
            <a:r>
              <a:rPr lang="en-US" altLang="en-US" dirty="0"/>
              <a:t>Marginal cost = Change in total cost / Change in quantity</a:t>
            </a:r>
          </a:p>
          <a:p>
            <a:pPr lvl="1"/>
            <a:r>
              <a:rPr lang="en-US" altLang="en-US" dirty="0"/>
              <a:t>MC = </a:t>
            </a:r>
            <a:r>
              <a:rPr lang="el-GR" altLang="en-US" dirty="0">
                <a:cs typeface="Arial" charset="0"/>
              </a:rPr>
              <a:t>Δ</a:t>
            </a:r>
            <a:r>
              <a:rPr lang="en-US" altLang="en-US" dirty="0">
                <a:cs typeface="Arial" charset="0"/>
              </a:rPr>
              <a:t>TC / </a:t>
            </a:r>
            <a:r>
              <a:rPr lang="el-GR" altLang="en-US" dirty="0">
                <a:cs typeface="Arial" charset="0"/>
              </a:rPr>
              <a:t>Δ</a:t>
            </a:r>
            <a:r>
              <a:rPr lang="en-US" altLang="en-US" dirty="0">
                <a:cs typeface="Arial" charset="0"/>
              </a:rPr>
              <a:t>Q</a:t>
            </a:r>
          </a:p>
          <a:p>
            <a:pPr lvl="1"/>
            <a:r>
              <a:rPr lang="en-US" altLang="en-US" dirty="0"/>
              <a:t>Increase in total cost</a:t>
            </a:r>
          </a:p>
          <a:p>
            <a:pPr lvl="2"/>
            <a:r>
              <a:rPr lang="en-US" altLang="en-US" dirty="0"/>
              <a:t>From producing an additional unit of output</a:t>
            </a:r>
          </a:p>
        </p:txBody>
      </p:sp>
      <p:sp>
        <p:nvSpPr>
          <p:cNvPr id="27653"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eaLnBrk="0" hangingPunct="0">
              <a:defRPr sz="3400">
                <a:solidFill>
                  <a:schemeClr val="tx1"/>
                </a:solidFill>
                <a:latin typeface="Arial" charset="0"/>
              </a:defRPr>
            </a:lvl1pPr>
            <a:lvl2pPr marL="742950" indent="-285750" eaLnBrk="0" hangingPunct="0">
              <a:defRPr sz="3400">
                <a:solidFill>
                  <a:schemeClr val="tx1"/>
                </a:solidFill>
                <a:latin typeface="Arial" charset="0"/>
              </a:defRPr>
            </a:lvl2pPr>
            <a:lvl3pPr marL="1143000" indent="-228600" eaLnBrk="0" hangingPunct="0">
              <a:defRPr sz="3400">
                <a:solidFill>
                  <a:schemeClr val="tx1"/>
                </a:solidFill>
                <a:latin typeface="Arial" charset="0"/>
              </a:defRPr>
            </a:lvl3pPr>
            <a:lvl4pPr marL="1600200" indent="-228600" eaLnBrk="0" hangingPunct="0">
              <a:defRPr sz="3400">
                <a:solidFill>
                  <a:schemeClr val="tx1"/>
                </a:solidFill>
                <a:latin typeface="Arial" charset="0"/>
              </a:defRPr>
            </a:lvl4pPr>
            <a:lvl5pPr marL="2057400" indent="-228600" eaLnBrk="0" hangingPunct="0">
              <a:defRPr sz="3400">
                <a:solidFill>
                  <a:schemeClr val="tx1"/>
                </a:solidFill>
                <a:latin typeface="Arial" charset="0"/>
              </a:defRPr>
            </a:lvl5pPr>
            <a:lvl6pPr marL="2514600" indent="-228600" algn="ctr" eaLnBrk="0" fontAlgn="base" hangingPunct="0">
              <a:spcBef>
                <a:spcPct val="20000"/>
              </a:spcBef>
              <a:spcAft>
                <a:spcPct val="0"/>
              </a:spcAft>
              <a:buChar char="•"/>
              <a:defRPr sz="3400">
                <a:solidFill>
                  <a:schemeClr val="tx1"/>
                </a:solidFill>
                <a:latin typeface="Arial" charset="0"/>
              </a:defRPr>
            </a:lvl6pPr>
            <a:lvl7pPr marL="2971800" indent="-228600" algn="ctr" eaLnBrk="0" fontAlgn="base" hangingPunct="0">
              <a:spcBef>
                <a:spcPct val="20000"/>
              </a:spcBef>
              <a:spcAft>
                <a:spcPct val="0"/>
              </a:spcAft>
              <a:buChar char="•"/>
              <a:defRPr sz="3400">
                <a:solidFill>
                  <a:schemeClr val="tx1"/>
                </a:solidFill>
                <a:latin typeface="Arial" charset="0"/>
              </a:defRPr>
            </a:lvl7pPr>
            <a:lvl8pPr marL="3429000" indent="-228600" algn="ctr" eaLnBrk="0" fontAlgn="base" hangingPunct="0">
              <a:spcBef>
                <a:spcPct val="20000"/>
              </a:spcBef>
              <a:spcAft>
                <a:spcPct val="0"/>
              </a:spcAft>
              <a:buChar char="•"/>
              <a:defRPr sz="3400">
                <a:solidFill>
                  <a:schemeClr val="tx1"/>
                </a:solidFill>
                <a:latin typeface="Arial" charset="0"/>
              </a:defRPr>
            </a:lvl8pPr>
            <a:lvl9pPr marL="3886200" indent="-228600" algn="ctr" eaLnBrk="0" fontAlgn="base" hangingPunct="0">
              <a:spcBef>
                <a:spcPct val="20000"/>
              </a:spcBef>
              <a:spcAft>
                <a:spcPct val="0"/>
              </a:spcAft>
              <a:buChar char="•"/>
              <a:defRPr sz="3400">
                <a:solidFill>
                  <a:schemeClr val="tx1"/>
                </a:solidFill>
                <a:latin typeface="Arial" charset="0"/>
              </a:defRPr>
            </a:lvl9pPr>
          </a:lstStyle>
          <a:p>
            <a:pPr eaLnBrk="1" hangingPunct="1"/>
            <a:fld id="{E7FD1613-164B-4F68-B205-19882202AAE7}" type="slidenum">
              <a:rPr lang="en-US" altLang="en-US" sz="1200" smtClean="0">
                <a:solidFill>
                  <a:srgbClr val="002060"/>
                </a:solidFill>
              </a:rPr>
              <a:pPr eaLnBrk="1" hangingPunct="1"/>
              <a:t>22</a:t>
            </a:fld>
            <a:endParaRPr lang="en-US" altLang="en-US" sz="1200">
              <a:solidFill>
                <a:srgbClr val="002060"/>
              </a:solidFill>
            </a:endParaRPr>
          </a:p>
        </p:txBody>
      </p:sp>
      <p:sp>
        <p:nvSpPr>
          <p:cNvPr id="27652"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3400">
                <a:solidFill>
                  <a:schemeClr val="tx1"/>
                </a:solidFill>
                <a:latin typeface="Arial" charset="0"/>
              </a:defRPr>
            </a:lvl1pPr>
            <a:lvl2pPr marL="742950" indent="-285750" eaLnBrk="0" hangingPunct="0">
              <a:defRPr sz="3400">
                <a:solidFill>
                  <a:schemeClr val="tx1"/>
                </a:solidFill>
                <a:latin typeface="Arial" charset="0"/>
              </a:defRPr>
            </a:lvl2pPr>
            <a:lvl3pPr marL="1143000" indent="-228600" eaLnBrk="0" hangingPunct="0">
              <a:defRPr sz="3400">
                <a:solidFill>
                  <a:schemeClr val="tx1"/>
                </a:solidFill>
                <a:latin typeface="Arial" charset="0"/>
              </a:defRPr>
            </a:lvl3pPr>
            <a:lvl4pPr marL="1600200" indent="-228600" eaLnBrk="0" hangingPunct="0">
              <a:defRPr sz="3400">
                <a:solidFill>
                  <a:schemeClr val="tx1"/>
                </a:solidFill>
                <a:latin typeface="Arial" charset="0"/>
              </a:defRPr>
            </a:lvl4pPr>
            <a:lvl5pPr marL="2057400" indent="-228600" eaLnBrk="0" hangingPunct="0">
              <a:defRPr sz="3400">
                <a:solidFill>
                  <a:schemeClr val="tx1"/>
                </a:solidFill>
                <a:latin typeface="Arial" charset="0"/>
              </a:defRPr>
            </a:lvl5pPr>
            <a:lvl6pPr marL="2514600" indent="-228600" algn="ctr" eaLnBrk="0" fontAlgn="base" hangingPunct="0">
              <a:spcBef>
                <a:spcPct val="20000"/>
              </a:spcBef>
              <a:spcAft>
                <a:spcPct val="0"/>
              </a:spcAft>
              <a:buChar char="•"/>
              <a:defRPr sz="3400">
                <a:solidFill>
                  <a:schemeClr val="tx1"/>
                </a:solidFill>
                <a:latin typeface="Arial" charset="0"/>
              </a:defRPr>
            </a:lvl6pPr>
            <a:lvl7pPr marL="2971800" indent="-228600" algn="ctr" eaLnBrk="0" fontAlgn="base" hangingPunct="0">
              <a:spcBef>
                <a:spcPct val="20000"/>
              </a:spcBef>
              <a:spcAft>
                <a:spcPct val="0"/>
              </a:spcAft>
              <a:buChar char="•"/>
              <a:defRPr sz="3400">
                <a:solidFill>
                  <a:schemeClr val="tx1"/>
                </a:solidFill>
                <a:latin typeface="Arial" charset="0"/>
              </a:defRPr>
            </a:lvl7pPr>
            <a:lvl8pPr marL="3429000" indent="-228600" algn="ctr" eaLnBrk="0" fontAlgn="base" hangingPunct="0">
              <a:spcBef>
                <a:spcPct val="20000"/>
              </a:spcBef>
              <a:spcAft>
                <a:spcPct val="0"/>
              </a:spcAft>
              <a:buChar char="•"/>
              <a:defRPr sz="3400">
                <a:solidFill>
                  <a:schemeClr val="tx1"/>
                </a:solidFill>
                <a:latin typeface="Arial" charset="0"/>
              </a:defRPr>
            </a:lvl8pPr>
            <a:lvl9pPr marL="3886200" indent="-228600" algn="ctr" eaLnBrk="0" fontAlgn="base" hangingPunct="0">
              <a:spcBef>
                <a:spcPct val="20000"/>
              </a:spcBef>
              <a:spcAft>
                <a:spcPct val="0"/>
              </a:spcAft>
              <a:buChar char="•"/>
              <a:defRPr sz="3400">
                <a:solidFill>
                  <a:schemeClr val="tx1"/>
                </a:solidFill>
                <a:latin typeface="Arial" charset="0"/>
              </a:defRPr>
            </a:lvl9pPr>
          </a:lstStyle>
          <a:p>
            <a:pPr eaLnBrk="1" hangingPunct="1"/>
            <a:r>
              <a:rPr lang="en-US" altLang="en-US" sz="1000" dirty="0">
                <a:solidFill>
                  <a:srgbClr val="000000"/>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33441521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2"/>
          <p:cNvSpPr>
            <a:spLocks noGrp="1" noChangeArrowheads="1"/>
          </p:cNvSpPr>
          <p:nvPr>
            <p:ph type="title"/>
          </p:nvPr>
        </p:nvSpPr>
        <p:spPr/>
        <p:txBody>
          <a:bodyPr/>
          <a:lstStyle/>
          <a:p>
            <a:pPr eaLnBrk="1" hangingPunct="1"/>
            <a:r>
              <a:rPr lang="en-US" sz="3000" b="1" dirty="0"/>
              <a:t>EXAMPLE 1</a:t>
            </a:r>
            <a:r>
              <a:rPr lang="en-US" sz="3000" dirty="0"/>
              <a:t>:  </a:t>
            </a:r>
            <a:r>
              <a:rPr lang="en-US" sz="3400" dirty="0"/>
              <a:t>Total and Marginal Cost</a:t>
            </a:r>
          </a:p>
        </p:txBody>
      </p:sp>
      <p:sp>
        <p:nvSpPr>
          <p:cNvPr id="82947" name="Rectangle 3"/>
          <p:cNvSpPr>
            <a:spLocks noChangeArrowheads="1"/>
          </p:cNvSpPr>
          <p:nvPr/>
        </p:nvSpPr>
        <p:spPr bwMode="auto">
          <a:xfrm>
            <a:off x="6888163" y="4935537"/>
            <a:ext cx="1412875" cy="581025"/>
          </a:xfrm>
          <a:prstGeom prst="rect">
            <a:avLst/>
          </a:prstGeom>
          <a:noFill/>
          <a:ln w="9525">
            <a:noFill/>
            <a:miter lim="800000"/>
            <a:headEnd/>
            <a:tailEnd/>
          </a:ln>
        </p:spPr>
        <p:txBody>
          <a:bodyPr lIns="0" rIns="18288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$10.00</a:t>
            </a:r>
          </a:p>
        </p:txBody>
      </p:sp>
      <p:sp>
        <p:nvSpPr>
          <p:cNvPr id="82948" name="Rectangle 4"/>
          <p:cNvSpPr>
            <a:spLocks noChangeArrowheads="1"/>
          </p:cNvSpPr>
          <p:nvPr/>
        </p:nvSpPr>
        <p:spPr bwMode="auto">
          <a:xfrm>
            <a:off x="6888163" y="4354512"/>
            <a:ext cx="1412875" cy="581025"/>
          </a:xfrm>
          <a:prstGeom prst="rect">
            <a:avLst/>
          </a:prstGeom>
          <a:noFill/>
          <a:ln w="9525">
            <a:noFill/>
            <a:miter lim="800000"/>
            <a:headEnd/>
            <a:tailEnd/>
          </a:ln>
        </p:spPr>
        <p:txBody>
          <a:bodyPr lIns="0" rIns="18288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$5.00</a:t>
            </a:r>
          </a:p>
        </p:txBody>
      </p:sp>
      <p:sp>
        <p:nvSpPr>
          <p:cNvPr id="82949" name="Rectangle 5"/>
          <p:cNvSpPr>
            <a:spLocks noChangeArrowheads="1"/>
          </p:cNvSpPr>
          <p:nvPr/>
        </p:nvSpPr>
        <p:spPr bwMode="auto">
          <a:xfrm>
            <a:off x="6888163" y="3714750"/>
            <a:ext cx="1412875" cy="639762"/>
          </a:xfrm>
          <a:prstGeom prst="rect">
            <a:avLst/>
          </a:prstGeom>
          <a:noFill/>
          <a:ln w="9525">
            <a:noFill/>
            <a:miter lim="800000"/>
            <a:headEnd/>
            <a:tailEnd/>
          </a:ln>
        </p:spPr>
        <p:txBody>
          <a:bodyPr lIns="0" rIns="18288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$3.33</a:t>
            </a:r>
          </a:p>
        </p:txBody>
      </p:sp>
      <p:sp>
        <p:nvSpPr>
          <p:cNvPr id="82950" name="Rectangle 6"/>
          <p:cNvSpPr>
            <a:spLocks noChangeArrowheads="1"/>
          </p:cNvSpPr>
          <p:nvPr/>
        </p:nvSpPr>
        <p:spPr bwMode="auto">
          <a:xfrm>
            <a:off x="6888163" y="3060700"/>
            <a:ext cx="1412875" cy="654050"/>
          </a:xfrm>
          <a:prstGeom prst="rect">
            <a:avLst/>
          </a:prstGeom>
          <a:noFill/>
          <a:ln w="9525">
            <a:noFill/>
            <a:miter lim="800000"/>
            <a:headEnd/>
            <a:tailEnd/>
          </a:ln>
        </p:spPr>
        <p:txBody>
          <a:bodyPr lIns="0" rIns="18288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$2.50</a:t>
            </a:r>
          </a:p>
        </p:txBody>
      </p:sp>
      <p:sp>
        <p:nvSpPr>
          <p:cNvPr id="82951" name="Rectangle 7"/>
          <p:cNvSpPr>
            <a:spLocks noChangeArrowheads="1"/>
          </p:cNvSpPr>
          <p:nvPr/>
        </p:nvSpPr>
        <p:spPr bwMode="auto">
          <a:xfrm>
            <a:off x="6888163" y="2420937"/>
            <a:ext cx="1412875" cy="639763"/>
          </a:xfrm>
          <a:prstGeom prst="rect">
            <a:avLst/>
          </a:prstGeom>
          <a:noFill/>
          <a:ln w="9525">
            <a:noFill/>
            <a:miter lim="800000"/>
            <a:headEnd/>
            <a:tailEnd/>
          </a:ln>
        </p:spPr>
        <p:txBody>
          <a:bodyPr lIns="0" rIns="18288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$2.00</a:t>
            </a:r>
          </a:p>
        </p:txBody>
      </p:sp>
      <p:sp>
        <p:nvSpPr>
          <p:cNvPr id="29706" name="Rectangle 8"/>
          <p:cNvSpPr>
            <a:spLocks noChangeArrowheads="1"/>
          </p:cNvSpPr>
          <p:nvPr/>
        </p:nvSpPr>
        <p:spPr bwMode="auto">
          <a:xfrm>
            <a:off x="3143250" y="2074862"/>
            <a:ext cx="1412875" cy="679450"/>
          </a:xfrm>
          <a:prstGeom prst="rect">
            <a:avLst/>
          </a:prstGeom>
          <a:noFill/>
          <a:ln w="9525">
            <a:noFill/>
            <a:miter lim="800000"/>
            <a:headEnd/>
            <a:tailEnd/>
          </a:ln>
        </p:spPr>
        <p:txBody>
          <a:bodyPr lIns="0" rIns="182880" anchor="ctr"/>
          <a:lstStyle/>
          <a:p>
            <a:pPr algn="r">
              <a:lnSpc>
                <a:spcPct val="105000"/>
              </a:lnSpc>
              <a:spcBef>
                <a:spcPct val="45000"/>
              </a:spcBef>
              <a:buClr>
                <a:srgbClr val="00B85C"/>
              </a:buClr>
              <a:buSzPct val="120000"/>
              <a:buFont typeface="Wingdings" pitchFamily="2" charset="2"/>
              <a:buNone/>
            </a:pPr>
            <a:endParaRPr lang="en-US" sz="2400">
              <a:latin typeface="Arial"/>
              <a:cs typeface="Arial"/>
            </a:endParaRPr>
          </a:p>
        </p:txBody>
      </p:sp>
      <p:sp>
        <p:nvSpPr>
          <p:cNvPr id="29707" name="Rectangle 9"/>
          <p:cNvSpPr>
            <a:spLocks noChangeArrowheads="1"/>
          </p:cNvSpPr>
          <p:nvPr/>
        </p:nvSpPr>
        <p:spPr bwMode="auto">
          <a:xfrm>
            <a:off x="7121525" y="762000"/>
            <a:ext cx="1412875" cy="1312862"/>
          </a:xfrm>
          <a:prstGeom prst="rect">
            <a:avLst/>
          </a:prstGeom>
          <a:noFill/>
          <a:ln w="9525">
            <a:noFill/>
            <a:miter lim="800000"/>
            <a:headEnd/>
            <a:tailEnd/>
          </a:ln>
        </p:spPr>
        <p:txBody>
          <a:bodyPr lIns="0" rIns="0" anchor="ctr"/>
          <a:lstStyle/>
          <a:p>
            <a:pPr algn="ctr">
              <a:lnSpc>
                <a:spcPct val="105000"/>
              </a:lnSpc>
              <a:spcBef>
                <a:spcPct val="45000"/>
              </a:spcBef>
              <a:buClr>
                <a:srgbClr val="00B85C"/>
              </a:buClr>
              <a:buSzPct val="120000"/>
              <a:buFont typeface="Wingdings" pitchFamily="2" charset="2"/>
              <a:buNone/>
            </a:pPr>
            <a:r>
              <a:rPr lang="en-US" sz="2400">
                <a:latin typeface="Arial"/>
                <a:cs typeface="Arial"/>
              </a:rPr>
              <a:t>Marginal Cost (</a:t>
            </a:r>
            <a:r>
              <a:rPr lang="en-US" sz="2400" i="1">
                <a:latin typeface="Arial"/>
                <a:cs typeface="Arial"/>
              </a:rPr>
              <a:t>MC</a:t>
            </a:r>
            <a:r>
              <a:rPr lang="en-US" sz="2400">
                <a:latin typeface="Arial"/>
                <a:cs typeface="Arial"/>
              </a:rPr>
              <a:t>)</a:t>
            </a:r>
          </a:p>
        </p:txBody>
      </p:sp>
      <p:grpSp>
        <p:nvGrpSpPr>
          <p:cNvPr id="2" name="Group 10"/>
          <p:cNvGrpSpPr>
            <a:grpSpLocks/>
          </p:cNvGrpSpPr>
          <p:nvPr/>
        </p:nvGrpSpPr>
        <p:grpSpPr bwMode="auto">
          <a:xfrm>
            <a:off x="1878013" y="762000"/>
            <a:ext cx="2587625" cy="5087937"/>
            <a:chOff x="264" y="711"/>
            <a:chExt cx="1630" cy="3205"/>
          </a:xfrm>
        </p:grpSpPr>
        <p:sp>
          <p:nvSpPr>
            <p:cNvPr id="29750" name="Rectangle 11"/>
            <p:cNvSpPr>
              <a:spLocks noChangeArrowheads="1"/>
            </p:cNvSpPr>
            <p:nvPr/>
          </p:nvSpPr>
          <p:spPr bwMode="auto">
            <a:xfrm>
              <a:off x="1071" y="3550"/>
              <a:ext cx="823" cy="366"/>
            </a:xfrm>
            <a:prstGeom prst="rect">
              <a:avLst/>
            </a:prstGeom>
            <a:noFill/>
            <a:ln w="9525">
              <a:noFill/>
              <a:miter lim="800000"/>
              <a:headEnd/>
              <a:tailEnd/>
            </a:ln>
          </p:spPr>
          <p:txBody>
            <a:bodyPr lIns="0" rIns="18288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$11,000</a:t>
              </a:r>
            </a:p>
          </p:txBody>
        </p:sp>
        <p:sp>
          <p:nvSpPr>
            <p:cNvPr id="29751" name="Rectangle 12"/>
            <p:cNvSpPr>
              <a:spLocks noChangeArrowheads="1"/>
            </p:cNvSpPr>
            <p:nvPr/>
          </p:nvSpPr>
          <p:spPr bwMode="auto">
            <a:xfrm>
              <a:off x="1071" y="3184"/>
              <a:ext cx="823" cy="366"/>
            </a:xfrm>
            <a:prstGeom prst="rect">
              <a:avLst/>
            </a:prstGeom>
            <a:noFill/>
            <a:ln w="9525">
              <a:noFill/>
              <a:miter lim="800000"/>
              <a:headEnd/>
              <a:tailEnd/>
            </a:ln>
          </p:spPr>
          <p:txBody>
            <a:bodyPr lIns="0" rIns="18288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$9,000</a:t>
              </a:r>
            </a:p>
          </p:txBody>
        </p:sp>
        <p:sp>
          <p:nvSpPr>
            <p:cNvPr id="29752" name="Rectangle 13"/>
            <p:cNvSpPr>
              <a:spLocks noChangeArrowheads="1"/>
            </p:cNvSpPr>
            <p:nvPr/>
          </p:nvSpPr>
          <p:spPr bwMode="auto">
            <a:xfrm>
              <a:off x="1071" y="2781"/>
              <a:ext cx="823" cy="403"/>
            </a:xfrm>
            <a:prstGeom prst="rect">
              <a:avLst/>
            </a:prstGeom>
            <a:noFill/>
            <a:ln w="9525">
              <a:noFill/>
              <a:miter lim="800000"/>
              <a:headEnd/>
              <a:tailEnd/>
            </a:ln>
          </p:spPr>
          <p:txBody>
            <a:bodyPr lIns="0" rIns="18288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$7,000</a:t>
              </a:r>
            </a:p>
          </p:txBody>
        </p:sp>
        <p:sp>
          <p:nvSpPr>
            <p:cNvPr id="29753" name="Rectangle 14"/>
            <p:cNvSpPr>
              <a:spLocks noChangeArrowheads="1"/>
            </p:cNvSpPr>
            <p:nvPr/>
          </p:nvSpPr>
          <p:spPr bwMode="auto">
            <a:xfrm>
              <a:off x="1071" y="2369"/>
              <a:ext cx="823" cy="412"/>
            </a:xfrm>
            <a:prstGeom prst="rect">
              <a:avLst/>
            </a:prstGeom>
            <a:noFill/>
            <a:ln w="9525">
              <a:noFill/>
              <a:miter lim="800000"/>
              <a:headEnd/>
              <a:tailEnd/>
            </a:ln>
          </p:spPr>
          <p:txBody>
            <a:bodyPr lIns="0" rIns="18288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$5,000</a:t>
              </a:r>
            </a:p>
          </p:txBody>
        </p:sp>
        <p:sp>
          <p:nvSpPr>
            <p:cNvPr id="29754" name="Rectangle 15"/>
            <p:cNvSpPr>
              <a:spLocks noChangeArrowheads="1"/>
            </p:cNvSpPr>
            <p:nvPr/>
          </p:nvSpPr>
          <p:spPr bwMode="auto">
            <a:xfrm>
              <a:off x="1071" y="1966"/>
              <a:ext cx="823" cy="403"/>
            </a:xfrm>
            <a:prstGeom prst="rect">
              <a:avLst/>
            </a:prstGeom>
            <a:noFill/>
            <a:ln w="9525">
              <a:noFill/>
              <a:miter lim="800000"/>
              <a:headEnd/>
              <a:tailEnd/>
            </a:ln>
          </p:spPr>
          <p:txBody>
            <a:bodyPr lIns="0" rIns="18288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$3,000</a:t>
              </a:r>
            </a:p>
          </p:txBody>
        </p:sp>
        <p:sp>
          <p:nvSpPr>
            <p:cNvPr id="29755" name="Rectangle 16"/>
            <p:cNvSpPr>
              <a:spLocks noChangeArrowheads="1"/>
            </p:cNvSpPr>
            <p:nvPr/>
          </p:nvSpPr>
          <p:spPr bwMode="auto">
            <a:xfrm>
              <a:off x="1071" y="1538"/>
              <a:ext cx="823" cy="428"/>
            </a:xfrm>
            <a:prstGeom prst="rect">
              <a:avLst/>
            </a:prstGeom>
            <a:noFill/>
            <a:ln w="9525">
              <a:noFill/>
              <a:miter lim="800000"/>
              <a:headEnd/>
              <a:tailEnd/>
            </a:ln>
          </p:spPr>
          <p:txBody>
            <a:bodyPr lIns="0" rIns="18288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$1,000</a:t>
              </a:r>
            </a:p>
          </p:txBody>
        </p:sp>
        <p:sp>
          <p:nvSpPr>
            <p:cNvPr id="29756" name="Rectangle 17"/>
            <p:cNvSpPr>
              <a:spLocks noChangeArrowheads="1"/>
            </p:cNvSpPr>
            <p:nvPr/>
          </p:nvSpPr>
          <p:spPr bwMode="auto">
            <a:xfrm>
              <a:off x="1071" y="711"/>
              <a:ext cx="823" cy="827"/>
            </a:xfrm>
            <a:prstGeom prst="rect">
              <a:avLst/>
            </a:prstGeom>
            <a:noFill/>
            <a:ln w="9525">
              <a:noFill/>
              <a:miter lim="800000"/>
              <a:headEnd/>
              <a:tailEnd/>
            </a:ln>
          </p:spPr>
          <p:txBody>
            <a:bodyPr lIns="0" rIns="0" anchor="ctr"/>
            <a:lstStyle/>
            <a:p>
              <a:pPr algn="ctr">
                <a:lnSpc>
                  <a:spcPct val="105000"/>
                </a:lnSpc>
                <a:spcBef>
                  <a:spcPct val="45000"/>
                </a:spcBef>
                <a:buClr>
                  <a:srgbClr val="00B85C"/>
                </a:buClr>
                <a:buSzPct val="120000"/>
                <a:buFont typeface="Wingdings" pitchFamily="2" charset="2"/>
                <a:buNone/>
              </a:pPr>
              <a:r>
                <a:rPr lang="en-US" sz="2400">
                  <a:latin typeface="Arial"/>
                  <a:cs typeface="Arial"/>
                </a:rPr>
                <a:t>Total </a:t>
              </a:r>
              <a:br>
                <a:rPr lang="en-US" sz="2400">
                  <a:latin typeface="Arial"/>
                  <a:cs typeface="Arial"/>
                </a:rPr>
              </a:br>
              <a:r>
                <a:rPr lang="en-US" sz="2400">
                  <a:latin typeface="Arial"/>
                  <a:cs typeface="Arial"/>
                </a:rPr>
                <a:t>Cost</a:t>
              </a:r>
            </a:p>
          </p:txBody>
        </p:sp>
        <p:sp>
          <p:nvSpPr>
            <p:cNvPr id="29757" name="Rectangle 18"/>
            <p:cNvSpPr>
              <a:spLocks noChangeArrowheads="1"/>
            </p:cNvSpPr>
            <p:nvPr/>
          </p:nvSpPr>
          <p:spPr bwMode="auto">
            <a:xfrm>
              <a:off x="264" y="3550"/>
              <a:ext cx="807" cy="366"/>
            </a:xfrm>
            <a:prstGeom prst="rect">
              <a:avLst/>
            </a:prstGeom>
            <a:noFill/>
            <a:ln w="9525">
              <a:noFill/>
              <a:miter lim="800000"/>
              <a:headEnd/>
              <a:tailEnd/>
            </a:ln>
          </p:spPr>
          <p:txBody>
            <a:bodyPr lIns="0" rIns="22860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3000</a:t>
              </a:r>
            </a:p>
          </p:txBody>
        </p:sp>
        <p:sp>
          <p:nvSpPr>
            <p:cNvPr id="29758" name="Rectangle 19"/>
            <p:cNvSpPr>
              <a:spLocks noChangeArrowheads="1"/>
            </p:cNvSpPr>
            <p:nvPr/>
          </p:nvSpPr>
          <p:spPr bwMode="auto">
            <a:xfrm>
              <a:off x="264" y="3184"/>
              <a:ext cx="807" cy="366"/>
            </a:xfrm>
            <a:prstGeom prst="rect">
              <a:avLst/>
            </a:prstGeom>
            <a:noFill/>
            <a:ln w="9525">
              <a:noFill/>
              <a:miter lim="800000"/>
              <a:headEnd/>
              <a:tailEnd/>
            </a:ln>
          </p:spPr>
          <p:txBody>
            <a:bodyPr lIns="0" rIns="22860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2800</a:t>
              </a:r>
            </a:p>
          </p:txBody>
        </p:sp>
        <p:sp>
          <p:nvSpPr>
            <p:cNvPr id="29759" name="Rectangle 20"/>
            <p:cNvSpPr>
              <a:spLocks noChangeArrowheads="1"/>
            </p:cNvSpPr>
            <p:nvPr/>
          </p:nvSpPr>
          <p:spPr bwMode="auto">
            <a:xfrm>
              <a:off x="264" y="2781"/>
              <a:ext cx="807" cy="403"/>
            </a:xfrm>
            <a:prstGeom prst="rect">
              <a:avLst/>
            </a:prstGeom>
            <a:noFill/>
            <a:ln w="9525">
              <a:noFill/>
              <a:miter lim="800000"/>
              <a:headEnd/>
              <a:tailEnd/>
            </a:ln>
          </p:spPr>
          <p:txBody>
            <a:bodyPr lIns="0" rIns="22860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2400</a:t>
              </a:r>
            </a:p>
          </p:txBody>
        </p:sp>
        <p:sp>
          <p:nvSpPr>
            <p:cNvPr id="29760" name="Rectangle 21"/>
            <p:cNvSpPr>
              <a:spLocks noChangeArrowheads="1"/>
            </p:cNvSpPr>
            <p:nvPr/>
          </p:nvSpPr>
          <p:spPr bwMode="auto">
            <a:xfrm>
              <a:off x="264" y="2369"/>
              <a:ext cx="807" cy="412"/>
            </a:xfrm>
            <a:prstGeom prst="rect">
              <a:avLst/>
            </a:prstGeom>
            <a:noFill/>
            <a:ln w="9525">
              <a:noFill/>
              <a:miter lim="800000"/>
              <a:headEnd/>
              <a:tailEnd/>
            </a:ln>
          </p:spPr>
          <p:txBody>
            <a:bodyPr lIns="0" rIns="22860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1800</a:t>
              </a:r>
            </a:p>
          </p:txBody>
        </p:sp>
        <p:sp>
          <p:nvSpPr>
            <p:cNvPr id="29761" name="Rectangle 22"/>
            <p:cNvSpPr>
              <a:spLocks noChangeArrowheads="1"/>
            </p:cNvSpPr>
            <p:nvPr/>
          </p:nvSpPr>
          <p:spPr bwMode="auto">
            <a:xfrm>
              <a:off x="264" y="1966"/>
              <a:ext cx="807" cy="403"/>
            </a:xfrm>
            <a:prstGeom prst="rect">
              <a:avLst/>
            </a:prstGeom>
            <a:noFill/>
            <a:ln w="9525">
              <a:noFill/>
              <a:miter lim="800000"/>
              <a:headEnd/>
              <a:tailEnd/>
            </a:ln>
          </p:spPr>
          <p:txBody>
            <a:bodyPr lIns="0" rIns="22860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1000</a:t>
              </a:r>
            </a:p>
          </p:txBody>
        </p:sp>
        <p:sp>
          <p:nvSpPr>
            <p:cNvPr id="29762" name="Rectangle 23"/>
            <p:cNvSpPr>
              <a:spLocks noChangeArrowheads="1"/>
            </p:cNvSpPr>
            <p:nvPr/>
          </p:nvSpPr>
          <p:spPr bwMode="auto">
            <a:xfrm>
              <a:off x="264" y="1538"/>
              <a:ext cx="807" cy="428"/>
            </a:xfrm>
            <a:prstGeom prst="rect">
              <a:avLst/>
            </a:prstGeom>
            <a:noFill/>
            <a:ln w="9525">
              <a:noFill/>
              <a:miter lim="800000"/>
              <a:headEnd/>
              <a:tailEnd/>
            </a:ln>
          </p:spPr>
          <p:txBody>
            <a:bodyPr lIns="0" rIns="228600"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0</a:t>
              </a:r>
            </a:p>
          </p:txBody>
        </p:sp>
        <p:sp>
          <p:nvSpPr>
            <p:cNvPr id="29763" name="Rectangle 24"/>
            <p:cNvSpPr>
              <a:spLocks noChangeArrowheads="1"/>
            </p:cNvSpPr>
            <p:nvPr/>
          </p:nvSpPr>
          <p:spPr bwMode="auto">
            <a:xfrm>
              <a:off x="264" y="711"/>
              <a:ext cx="807" cy="827"/>
            </a:xfrm>
            <a:prstGeom prst="rect">
              <a:avLst/>
            </a:prstGeom>
            <a:noFill/>
            <a:ln w="9525">
              <a:noFill/>
              <a:miter lim="800000"/>
              <a:headEnd/>
              <a:tailEnd/>
            </a:ln>
          </p:spPr>
          <p:txBody>
            <a:bodyPr lIns="0" rIns="0" anchor="ctr"/>
            <a:lstStyle/>
            <a:p>
              <a:pPr algn="ctr">
                <a:lnSpc>
                  <a:spcPct val="105000"/>
                </a:lnSpc>
                <a:spcBef>
                  <a:spcPct val="45000"/>
                </a:spcBef>
                <a:buClr>
                  <a:srgbClr val="00B85C"/>
                </a:buClr>
                <a:buSzPct val="120000"/>
                <a:buFont typeface="Wingdings" pitchFamily="2" charset="2"/>
                <a:buNone/>
              </a:pPr>
              <a:r>
                <a:rPr lang="en-US" sz="2400" b="1" i="1">
                  <a:latin typeface="Arial"/>
                  <a:cs typeface="Arial"/>
                </a:rPr>
                <a:t>Q</a:t>
              </a:r>
              <a:br>
                <a:rPr lang="en-US" sz="2400">
                  <a:latin typeface="Arial"/>
                  <a:cs typeface="Arial"/>
                </a:rPr>
              </a:br>
              <a:r>
                <a:rPr lang="en-US" sz="2400">
                  <a:latin typeface="Arial"/>
                  <a:cs typeface="Arial"/>
                </a:rPr>
                <a:t>(bushels </a:t>
              </a:r>
              <a:br>
                <a:rPr lang="en-US" sz="2400">
                  <a:latin typeface="Arial"/>
                  <a:cs typeface="Arial"/>
                </a:rPr>
              </a:br>
              <a:r>
                <a:rPr lang="en-US" sz="2400">
                  <a:latin typeface="Arial"/>
                  <a:cs typeface="Arial"/>
                </a:rPr>
                <a:t>of wheat)</a:t>
              </a:r>
            </a:p>
          </p:txBody>
        </p:sp>
      </p:grpSp>
      <p:sp>
        <p:nvSpPr>
          <p:cNvPr id="29709" name="Line 25"/>
          <p:cNvSpPr>
            <a:spLocks noChangeShapeType="1"/>
          </p:cNvSpPr>
          <p:nvPr/>
        </p:nvSpPr>
        <p:spPr bwMode="auto">
          <a:xfrm>
            <a:off x="555625" y="762000"/>
            <a:ext cx="0" cy="1312862"/>
          </a:xfrm>
          <a:prstGeom prst="line">
            <a:avLst/>
          </a:prstGeom>
          <a:noFill/>
          <a:ln w="28575" cap="sq">
            <a:noFill/>
            <a:round/>
            <a:headEnd/>
            <a:tailEnd/>
          </a:ln>
        </p:spPr>
        <p:txBody>
          <a:bodyPr/>
          <a:lstStyle/>
          <a:p>
            <a:endParaRPr lang="en-US">
              <a:latin typeface="Arial"/>
              <a:cs typeface="Arial"/>
            </a:endParaRPr>
          </a:p>
        </p:txBody>
      </p:sp>
      <p:sp>
        <p:nvSpPr>
          <p:cNvPr id="29710" name="Line 26"/>
          <p:cNvSpPr>
            <a:spLocks noChangeShapeType="1"/>
          </p:cNvSpPr>
          <p:nvPr/>
        </p:nvSpPr>
        <p:spPr bwMode="auto">
          <a:xfrm>
            <a:off x="4556125" y="762000"/>
            <a:ext cx="0" cy="1312862"/>
          </a:xfrm>
          <a:prstGeom prst="line">
            <a:avLst/>
          </a:prstGeom>
          <a:noFill/>
          <a:ln w="28575" cap="sq">
            <a:noFill/>
            <a:round/>
            <a:headEnd/>
            <a:tailEnd/>
          </a:ln>
        </p:spPr>
        <p:txBody>
          <a:bodyPr/>
          <a:lstStyle/>
          <a:p>
            <a:endParaRPr lang="en-US">
              <a:latin typeface="Arial"/>
              <a:cs typeface="Arial"/>
            </a:endParaRPr>
          </a:p>
        </p:txBody>
      </p:sp>
      <p:sp>
        <p:nvSpPr>
          <p:cNvPr id="29711" name="Line 27"/>
          <p:cNvSpPr>
            <a:spLocks noChangeShapeType="1"/>
          </p:cNvSpPr>
          <p:nvPr/>
        </p:nvSpPr>
        <p:spPr bwMode="auto">
          <a:xfrm>
            <a:off x="555625" y="762000"/>
            <a:ext cx="4000500" cy="0"/>
          </a:xfrm>
          <a:prstGeom prst="line">
            <a:avLst/>
          </a:prstGeom>
          <a:noFill/>
          <a:ln w="28575" cap="sq">
            <a:noFill/>
            <a:round/>
            <a:headEnd/>
            <a:tailEnd/>
          </a:ln>
        </p:spPr>
        <p:txBody>
          <a:bodyPr/>
          <a:lstStyle/>
          <a:p>
            <a:endParaRPr lang="en-US">
              <a:latin typeface="Arial"/>
              <a:cs typeface="Arial"/>
            </a:endParaRPr>
          </a:p>
        </p:txBody>
      </p:sp>
      <p:sp>
        <p:nvSpPr>
          <p:cNvPr id="29712" name="Line 28"/>
          <p:cNvSpPr>
            <a:spLocks noChangeShapeType="1"/>
          </p:cNvSpPr>
          <p:nvPr/>
        </p:nvSpPr>
        <p:spPr bwMode="auto">
          <a:xfrm>
            <a:off x="555625" y="2074862"/>
            <a:ext cx="0" cy="679450"/>
          </a:xfrm>
          <a:prstGeom prst="line">
            <a:avLst/>
          </a:prstGeom>
          <a:noFill/>
          <a:ln w="28575" cap="sq">
            <a:noFill/>
            <a:round/>
            <a:headEnd/>
            <a:tailEnd/>
          </a:ln>
        </p:spPr>
        <p:txBody>
          <a:bodyPr/>
          <a:lstStyle/>
          <a:p>
            <a:endParaRPr lang="en-US">
              <a:latin typeface="Arial"/>
              <a:cs typeface="Arial"/>
            </a:endParaRPr>
          </a:p>
        </p:txBody>
      </p:sp>
      <p:sp>
        <p:nvSpPr>
          <p:cNvPr id="29713" name="Line 29"/>
          <p:cNvSpPr>
            <a:spLocks noChangeShapeType="1"/>
          </p:cNvSpPr>
          <p:nvPr/>
        </p:nvSpPr>
        <p:spPr bwMode="auto">
          <a:xfrm>
            <a:off x="4556125" y="2074862"/>
            <a:ext cx="0" cy="679450"/>
          </a:xfrm>
          <a:prstGeom prst="line">
            <a:avLst/>
          </a:prstGeom>
          <a:noFill/>
          <a:ln w="28575" cap="sq">
            <a:noFill/>
            <a:round/>
            <a:headEnd/>
            <a:tailEnd/>
          </a:ln>
        </p:spPr>
        <p:txBody>
          <a:bodyPr/>
          <a:lstStyle/>
          <a:p>
            <a:endParaRPr lang="en-US">
              <a:latin typeface="Arial"/>
              <a:cs typeface="Arial"/>
            </a:endParaRPr>
          </a:p>
        </p:txBody>
      </p:sp>
      <p:sp>
        <p:nvSpPr>
          <p:cNvPr id="29714" name="Line 30"/>
          <p:cNvSpPr>
            <a:spLocks noChangeShapeType="1"/>
          </p:cNvSpPr>
          <p:nvPr/>
        </p:nvSpPr>
        <p:spPr bwMode="auto">
          <a:xfrm>
            <a:off x="555625" y="2754312"/>
            <a:ext cx="0" cy="639763"/>
          </a:xfrm>
          <a:prstGeom prst="line">
            <a:avLst/>
          </a:prstGeom>
          <a:noFill/>
          <a:ln w="28575" cap="sq">
            <a:noFill/>
            <a:round/>
            <a:headEnd/>
            <a:tailEnd/>
          </a:ln>
        </p:spPr>
        <p:txBody>
          <a:bodyPr/>
          <a:lstStyle/>
          <a:p>
            <a:endParaRPr lang="en-US">
              <a:latin typeface="Arial"/>
              <a:cs typeface="Arial"/>
            </a:endParaRPr>
          </a:p>
        </p:txBody>
      </p:sp>
      <p:sp>
        <p:nvSpPr>
          <p:cNvPr id="29715" name="Line 31"/>
          <p:cNvSpPr>
            <a:spLocks noChangeShapeType="1"/>
          </p:cNvSpPr>
          <p:nvPr/>
        </p:nvSpPr>
        <p:spPr bwMode="auto">
          <a:xfrm>
            <a:off x="4556125" y="2754312"/>
            <a:ext cx="0" cy="639763"/>
          </a:xfrm>
          <a:prstGeom prst="line">
            <a:avLst/>
          </a:prstGeom>
          <a:noFill/>
          <a:ln w="28575" cap="sq">
            <a:noFill/>
            <a:round/>
            <a:headEnd/>
            <a:tailEnd/>
          </a:ln>
        </p:spPr>
        <p:txBody>
          <a:bodyPr/>
          <a:lstStyle/>
          <a:p>
            <a:endParaRPr lang="en-US">
              <a:latin typeface="Arial"/>
              <a:cs typeface="Arial"/>
            </a:endParaRPr>
          </a:p>
        </p:txBody>
      </p:sp>
      <p:sp>
        <p:nvSpPr>
          <p:cNvPr id="29716" name="Line 32"/>
          <p:cNvSpPr>
            <a:spLocks noChangeShapeType="1"/>
          </p:cNvSpPr>
          <p:nvPr/>
        </p:nvSpPr>
        <p:spPr bwMode="auto">
          <a:xfrm>
            <a:off x="555625" y="3394075"/>
            <a:ext cx="0" cy="654050"/>
          </a:xfrm>
          <a:prstGeom prst="line">
            <a:avLst/>
          </a:prstGeom>
          <a:noFill/>
          <a:ln w="28575" cap="sq">
            <a:noFill/>
            <a:round/>
            <a:headEnd/>
            <a:tailEnd/>
          </a:ln>
        </p:spPr>
        <p:txBody>
          <a:bodyPr/>
          <a:lstStyle/>
          <a:p>
            <a:endParaRPr lang="en-US">
              <a:latin typeface="Arial"/>
              <a:cs typeface="Arial"/>
            </a:endParaRPr>
          </a:p>
        </p:txBody>
      </p:sp>
      <p:sp>
        <p:nvSpPr>
          <p:cNvPr id="29717" name="Line 33"/>
          <p:cNvSpPr>
            <a:spLocks noChangeShapeType="1"/>
          </p:cNvSpPr>
          <p:nvPr/>
        </p:nvSpPr>
        <p:spPr bwMode="auto">
          <a:xfrm>
            <a:off x="4556125" y="3394075"/>
            <a:ext cx="0" cy="654050"/>
          </a:xfrm>
          <a:prstGeom prst="line">
            <a:avLst/>
          </a:prstGeom>
          <a:noFill/>
          <a:ln w="28575" cap="sq">
            <a:noFill/>
            <a:round/>
            <a:headEnd/>
            <a:tailEnd/>
          </a:ln>
        </p:spPr>
        <p:txBody>
          <a:bodyPr/>
          <a:lstStyle/>
          <a:p>
            <a:endParaRPr lang="en-US">
              <a:latin typeface="Arial"/>
              <a:cs typeface="Arial"/>
            </a:endParaRPr>
          </a:p>
        </p:txBody>
      </p:sp>
      <p:sp>
        <p:nvSpPr>
          <p:cNvPr id="29718" name="Line 34"/>
          <p:cNvSpPr>
            <a:spLocks noChangeShapeType="1"/>
          </p:cNvSpPr>
          <p:nvPr/>
        </p:nvSpPr>
        <p:spPr bwMode="auto">
          <a:xfrm>
            <a:off x="555625" y="4048125"/>
            <a:ext cx="0" cy="639762"/>
          </a:xfrm>
          <a:prstGeom prst="line">
            <a:avLst/>
          </a:prstGeom>
          <a:noFill/>
          <a:ln w="28575" cap="sq">
            <a:noFill/>
            <a:round/>
            <a:headEnd/>
            <a:tailEnd/>
          </a:ln>
        </p:spPr>
        <p:txBody>
          <a:bodyPr/>
          <a:lstStyle/>
          <a:p>
            <a:endParaRPr lang="en-US">
              <a:latin typeface="Arial"/>
              <a:cs typeface="Arial"/>
            </a:endParaRPr>
          </a:p>
        </p:txBody>
      </p:sp>
      <p:sp>
        <p:nvSpPr>
          <p:cNvPr id="29719" name="Line 35"/>
          <p:cNvSpPr>
            <a:spLocks noChangeShapeType="1"/>
          </p:cNvSpPr>
          <p:nvPr/>
        </p:nvSpPr>
        <p:spPr bwMode="auto">
          <a:xfrm>
            <a:off x="4556125" y="4048125"/>
            <a:ext cx="0" cy="639762"/>
          </a:xfrm>
          <a:prstGeom prst="line">
            <a:avLst/>
          </a:prstGeom>
          <a:noFill/>
          <a:ln w="28575" cap="sq">
            <a:noFill/>
            <a:round/>
            <a:headEnd/>
            <a:tailEnd/>
          </a:ln>
        </p:spPr>
        <p:txBody>
          <a:bodyPr/>
          <a:lstStyle/>
          <a:p>
            <a:endParaRPr lang="en-US">
              <a:latin typeface="Arial"/>
              <a:cs typeface="Arial"/>
            </a:endParaRPr>
          </a:p>
        </p:txBody>
      </p:sp>
      <p:sp>
        <p:nvSpPr>
          <p:cNvPr id="29720" name="Line 36"/>
          <p:cNvSpPr>
            <a:spLocks noChangeShapeType="1"/>
          </p:cNvSpPr>
          <p:nvPr/>
        </p:nvSpPr>
        <p:spPr bwMode="auto">
          <a:xfrm>
            <a:off x="555625" y="4687887"/>
            <a:ext cx="0" cy="581025"/>
          </a:xfrm>
          <a:prstGeom prst="line">
            <a:avLst/>
          </a:prstGeom>
          <a:noFill/>
          <a:ln w="28575" cap="sq">
            <a:noFill/>
            <a:round/>
            <a:headEnd/>
            <a:tailEnd/>
          </a:ln>
        </p:spPr>
        <p:txBody>
          <a:bodyPr/>
          <a:lstStyle/>
          <a:p>
            <a:endParaRPr lang="en-US">
              <a:latin typeface="Arial"/>
              <a:cs typeface="Arial"/>
            </a:endParaRPr>
          </a:p>
        </p:txBody>
      </p:sp>
      <p:sp>
        <p:nvSpPr>
          <p:cNvPr id="29721" name="Line 37"/>
          <p:cNvSpPr>
            <a:spLocks noChangeShapeType="1"/>
          </p:cNvSpPr>
          <p:nvPr/>
        </p:nvSpPr>
        <p:spPr bwMode="auto">
          <a:xfrm>
            <a:off x="4556125" y="4687887"/>
            <a:ext cx="0" cy="581025"/>
          </a:xfrm>
          <a:prstGeom prst="line">
            <a:avLst/>
          </a:prstGeom>
          <a:noFill/>
          <a:ln w="28575" cap="sq">
            <a:noFill/>
            <a:round/>
            <a:headEnd/>
            <a:tailEnd/>
          </a:ln>
        </p:spPr>
        <p:txBody>
          <a:bodyPr/>
          <a:lstStyle/>
          <a:p>
            <a:endParaRPr lang="en-US">
              <a:latin typeface="Arial"/>
              <a:cs typeface="Arial"/>
            </a:endParaRPr>
          </a:p>
        </p:txBody>
      </p:sp>
      <p:sp>
        <p:nvSpPr>
          <p:cNvPr id="29722" name="Line 38"/>
          <p:cNvSpPr>
            <a:spLocks noChangeShapeType="1"/>
          </p:cNvSpPr>
          <p:nvPr/>
        </p:nvSpPr>
        <p:spPr bwMode="auto">
          <a:xfrm>
            <a:off x="4556125" y="5268912"/>
            <a:ext cx="0" cy="581025"/>
          </a:xfrm>
          <a:prstGeom prst="line">
            <a:avLst/>
          </a:prstGeom>
          <a:noFill/>
          <a:ln w="28575" cap="sq">
            <a:noFill/>
            <a:round/>
            <a:headEnd/>
            <a:tailEnd/>
          </a:ln>
        </p:spPr>
        <p:txBody>
          <a:bodyPr/>
          <a:lstStyle/>
          <a:p>
            <a:endParaRPr lang="en-US">
              <a:latin typeface="Arial"/>
              <a:cs typeface="Arial"/>
            </a:endParaRPr>
          </a:p>
        </p:txBody>
      </p:sp>
      <p:sp>
        <p:nvSpPr>
          <p:cNvPr id="29723" name="Line 39"/>
          <p:cNvSpPr>
            <a:spLocks noChangeShapeType="1"/>
          </p:cNvSpPr>
          <p:nvPr/>
        </p:nvSpPr>
        <p:spPr bwMode="auto">
          <a:xfrm>
            <a:off x="555625" y="5849937"/>
            <a:ext cx="4000500" cy="0"/>
          </a:xfrm>
          <a:prstGeom prst="line">
            <a:avLst/>
          </a:prstGeom>
          <a:noFill/>
          <a:ln w="28575" cap="sq">
            <a:noFill/>
            <a:round/>
            <a:headEnd/>
            <a:tailEnd/>
          </a:ln>
        </p:spPr>
        <p:txBody>
          <a:bodyPr/>
          <a:lstStyle/>
          <a:p>
            <a:endParaRPr lang="en-US">
              <a:latin typeface="Arial"/>
              <a:cs typeface="Arial"/>
            </a:endParaRPr>
          </a:p>
        </p:txBody>
      </p:sp>
      <p:sp>
        <p:nvSpPr>
          <p:cNvPr id="29724" name="Line 70"/>
          <p:cNvSpPr>
            <a:spLocks noChangeShapeType="1"/>
          </p:cNvSpPr>
          <p:nvPr/>
        </p:nvSpPr>
        <p:spPr bwMode="auto">
          <a:xfrm>
            <a:off x="1811338" y="2103437"/>
            <a:ext cx="6708775" cy="0"/>
          </a:xfrm>
          <a:prstGeom prst="line">
            <a:avLst/>
          </a:prstGeom>
          <a:noFill/>
          <a:ln w="9525">
            <a:solidFill>
              <a:schemeClr val="tx1"/>
            </a:solidFill>
            <a:round/>
            <a:headEnd/>
            <a:tailEnd/>
          </a:ln>
        </p:spPr>
        <p:txBody>
          <a:bodyPr/>
          <a:lstStyle/>
          <a:p>
            <a:endParaRPr lang="en-US">
              <a:latin typeface="Arial"/>
              <a:cs typeface="Arial"/>
            </a:endParaRPr>
          </a:p>
        </p:txBody>
      </p:sp>
      <p:grpSp>
        <p:nvGrpSpPr>
          <p:cNvPr id="3" name="Group 89"/>
          <p:cNvGrpSpPr>
            <a:grpSpLocks/>
          </p:cNvGrpSpPr>
          <p:nvPr/>
        </p:nvGrpSpPr>
        <p:grpSpPr bwMode="auto">
          <a:xfrm>
            <a:off x="263525" y="2413000"/>
            <a:ext cx="6364288" cy="668337"/>
            <a:chOff x="80" y="1751"/>
            <a:chExt cx="4009" cy="421"/>
          </a:xfrm>
        </p:grpSpPr>
        <p:sp>
          <p:nvSpPr>
            <p:cNvPr id="29746" name="Arc 41"/>
            <p:cNvSpPr>
              <a:spLocks/>
            </p:cNvSpPr>
            <p:nvPr/>
          </p:nvSpPr>
          <p:spPr bwMode="auto">
            <a:xfrm flipH="1">
              <a:off x="1102" y="1765"/>
              <a:ext cx="205" cy="407"/>
            </a:xfrm>
            <a:custGeom>
              <a:avLst/>
              <a:gdLst>
                <a:gd name="T0" fmla="*/ 0 w 24604"/>
                <a:gd name="T1" fmla="*/ 0 h 43200"/>
                <a:gd name="T2" fmla="*/ 0 w 24604"/>
                <a:gd name="T3" fmla="*/ 0 h 43200"/>
                <a:gd name="T4" fmla="*/ 0 w 24604"/>
                <a:gd name="T5" fmla="*/ 0 h 43200"/>
                <a:gd name="T6" fmla="*/ 0 60000 65536"/>
                <a:gd name="T7" fmla="*/ 0 60000 65536"/>
                <a:gd name="T8" fmla="*/ 0 60000 65536"/>
                <a:gd name="T9" fmla="*/ 0 w 24604"/>
                <a:gd name="T10" fmla="*/ 0 h 43200"/>
                <a:gd name="T11" fmla="*/ 24604 w 24604"/>
                <a:gd name="T12" fmla="*/ 43200 h 43200"/>
              </a:gdLst>
              <a:ahLst/>
              <a:cxnLst>
                <a:cxn ang="T6">
                  <a:pos x="T0" y="T1"/>
                </a:cxn>
                <a:cxn ang="T7">
                  <a:pos x="T2" y="T3"/>
                </a:cxn>
                <a:cxn ang="T8">
                  <a:pos x="T4" y="T5"/>
                </a:cxn>
              </a:cxnLst>
              <a:rect l="T9" t="T10" r="T11" b="T12"/>
              <a:pathLst>
                <a:path w="24604" h="43200" fill="none" extrusionOk="0">
                  <a:moveTo>
                    <a:pt x="1377" y="61"/>
                  </a:moveTo>
                  <a:cubicBezTo>
                    <a:pt x="1918" y="20"/>
                    <a:pt x="2461" y="-1"/>
                    <a:pt x="3004" y="0"/>
                  </a:cubicBezTo>
                  <a:cubicBezTo>
                    <a:pt x="14933" y="0"/>
                    <a:pt x="24604" y="9670"/>
                    <a:pt x="24604" y="21600"/>
                  </a:cubicBezTo>
                  <a:cubicBezTo>
                    <a:pt x="24604" y="33529"/>
                    <a:pt x="14933" y="43200"/>
                    <a:pt x="3004" y="43200"/>
                  </a:cubicBezTo>
                  <a:cubicBezTo>
                    <a:pt x="1998" y="43200"/>
                    <a:pt x="995" y="43129"/>
                    <a:pt x="-1" y="42990"/>
                  </a:cubicBezTo>
                </a:path>
                <a:path w="24604" h="43200" stroke="0" extrusionOk="0">
                  <a:moveTo>
                    <a:pt x="1377" y="61"/>
                  </a:moveTo>
                  <a:cubicBezTo>
                    <a:pt x="1918" y="20"/>
                    <a:pt x="2461" y="-1"/>
                    <a:pt x="3004" y="0"/>
                  </a:cubicBezTo>
                  <a:cubicBezTo>
                    <a:pt x="14933" y="0"/>
                    <a:pt x="24604" y="9670"/>
                    <a:pt x="24604" y="21600"/>
                  </a:cubicBezTo>
                  <a:cubicBezTo>
                    <a:pt x="24604" y="33529"/>
                    <a:pt x="14933" y="43200"/>
                    <a:pt x="3004" y="43200"/>
                  </a:cubicBezTo>
                  <a:cubicBezTo>
                    <a:pt x="1998" y="43200"/>
                    <a:pt x="995" y="43129"/>
                    <a:pt x="-1" y="42990"/>
                  </a:cubicBezTo>
                  <a:lnTo>
                    <a:pt x="3004" y="21600"/>
                  </a:lnTo>
                  <a:close/>
                </a:path>
              </a:pathLst>
            </a:custGeom>
            <a:noFill/>
            <a:ln w="28575">
              <a:solidFill>
                <a:srgbClr val="FF5050"/>
              </a:solidFill>
              <a:round/>
              <a:headEnd/>
              <a:tailEnd type="triangle" w="lg" len="med"/>
            </a:ln>
          </p:spPr>
          <p:txBody>
            <a:bodyPr wrap="none" anchor="ctr"/>
            <a:lstStyle/>
            <a:p>
              <a:endParaRPr lang="en-US">
                <a:latin typeface="Arial"/>
                <a:cs typeface="Arial"/>
              </a:endParaRPr>
            </a:p>
          </p:txBody>
        </p:sp>
        <p:sp>
          <p:nvSpPr>
            <p:cNvPr id="29747" name="Arc 44"/>
            <p:cNvSpPr>
              <a:spLocks/>
            </p:cNvSpPr>
            <p:nvPr/>
          </p:nvSpPr>
          <p:spPr bwMode="auto">
            <a:xfrm>
              <a:off x="2649" y="1751"/>
              <a:ext cx="201" cy="407"/>
            </a:xfrm>
            <a:custGeom>
              <a:avLst/>
              <a:gdLst>
                <a:gd name="T0" fmla="*/ 0 w 24854"/>
                <a:gd name="T1" fmla="*/ 0 h 43200"/>
                <a:gd name="T2" fmla="*/ 0 w 24854"/>
                <a:gd name="T3" fmla="*/ 0 h 43200"/>
                <a:gd name="T4" fmla="*/ 0 w 24854"/>
                <a:gd name="T5" fmla="*/ 0 h 43200"/>
                <a:gd name="T6" fmla="*/ 0 60000 65536"/>
                <a:gd name="T7" fmla="*/ 0 60000 65536"/>
                <a:gd name="T8" fmla="*/ 0 60000 65536"/>
                <a:gd name="T9" fmla="*/ 0 w 24854"/>
                <a:gd name="T10" fmla="*/ 0 h 43200"/>
                <a:gd name="T11" fmla="*/ 24854 w 24854"/>
                <a:gd name="T12" fmla="*/ 43200 h 43200"/>
              </a:gdLst>
              <a:ahLst/>
              <a:cxnLst>
                <a:cxn ang="T6">
                  <a:pos x="T0" y="T1"/>
                </a:cxn>
                <a:cxn ang="T7">
                  <a:pos x="T2" y="T3"/>
                </a:cxn>
                <a:cxn ang="T8">
                  <a:pos x="T4" y="T5"/>
                </a:cxn>
              </a:cxnLst>
              <a:rect l="T9" t="T10" r="T11" b="T12"/>
              <a:pathLst>
                <a:path w="24854" h="43200" fill="none" extrusionOk="0">
                  <a:moveTo>
                    <a:pt x="3338" y="0"/>
                  </a:moveTo>
                  <a:cubicBezTo>
                    <a:pt x="15235" y="46"/>
                    <a:pt x="24854" y="9703"/>
                    <a:pt x="24854" y="21600"/>
                  </a:cubicBezTo>
                  <a:cubicBezTo>
                    <a:pt x="24854" y="33529"/>
                    <a:pt x="15183" y="43200"/>
                    <a:pt x="3254" y="43200"/>
                  </a:cubicBezTo>
                  <a:cubicBezTo>
                    <a:pt x="2164" y="43200"/>
                    <a:pt x="1076" y="43117"/>
                    <a:pt x="-1" y="42953"/>
                  </a:cubicBezTo>
                </a:path>
                <a:path w="24854" h="43200" stroke="0" extrusionOk="0">
                  <a:moveTo>
                    <a:pt x="3338" y="0"/>
                  </a:moveTo>
                  <a:cubicBezTo>
                    <a:pt x="15235" y="46"/>
                    <a:pt x="24854" y="9703"/>
                    <a:pt x="24854" y="21600"/>
                  </a:cubicBezTo>
                  <a:cubicBezTo>
                    <a:pt x="24854" y="33529"/>
                    <a:pt x="15183" y="43200"/>
                    <a:pt x="3254" y="43200"/>
                  </a:cubicBezTo>
                  <a:cubicBezTo>
                    <a:pt x="2164" y="43200"/>
                    <a:pt x="1076" y="43117"/>
                    <a:pt x="-1" y="42953"/>
                  </a:cubicBezTo>
                  <a:lnTo>
                    <a:pt x="3254" y="21600"/>
                  </a:lnTo>
                  <a:close/>
                </a:path>
              </a:pathLst>
            </a:custGeom>
            <a:noFill/>
            <a:ln w="28575">
              <a:solidFill>
                <a:srgbClr val="FF5050"/>
              </a:solidFill>
              <a:round/>
              <a:headEnd/>
              <a:tailEnd type="triangle" w="lg" len="med"/>
            </a:ln>
          </p:spPr>
          <p:txBody>
            <a:bodyPr wrap="none" anchor="ctr"/>
            <a:lstStyle/>
            <a:p>
              <a:endParaRPr lang="en-US">
                <a:latin typeface="Arial"/>
                <a:cs typeface="Arial"/>
              </a:endParaRPr>
            </a:p>
          </p:txBody>
        </p:sp>
        <p:sp>
          <p:nvSpPr>
            <p:cNvPr id="29748" name="Rectangle 78"/>
            <p:cNvSpPr>
              <a:spLocks noChangeArrowheads="1"/>
            </p:cNvSpPr>
            <p:nvPr/>
          </p:nvSpPr>
          <p:spPr bwMode="auto">
            <a:xfrm>
              <a:off x="80" y="1821"/>
              <a:ext cx="1008" cy="279"/>
            </a:xfrm>
            <a:prstGeom prst="rect">
              <a:avLst/>
            </a:prstGeom>
            <a:noFill/>
            <a:ln w="9525">
              <a:noFill/>
              <a:miter lim="800000"/>
              <a:headEnd/>
              <a:tailEnd/>
            </a:ln>
          </p:spPr>
          <p:txBody>
            <a:bodyPr>
              <a:spAutoFit/>
            </a:bodyPr>
            <a:lstStyle/>
            <a:p>
              <a:pPr algn="r"/>
              <a:r>
                <a:rPr lang="en-US" sz="2300" b="1">
                  <a:latin typeface="Arial"/>
                  <a:cs typeface="Arial"/>
                </a:rPr>
                <a:t>∆</a:t>
              </a:r>
              <a:r>
                <a:rPr lang="en-US" sz="2300" b="1" i="1">
                  <a:latin typeface="Arial"/>
                  <a:cs typeface="Arial"/>
                </a:rPr>
                <a:t>Q</a:t>
              </a:r>
              <a:r>
                <a:rPr lang="en-US" sz="2300">
                  <a:latin typeface="Arial"/>
                  <a:cs typeface="Arial"/>
                </a:rPr>
                <a:t> = 1000</a:t>
              </a:r>
            </a:p>
          </p:txBody>
        </p:sp>
        <p:sp>
          <p:nvSpPr>
            <p:cNvPr id="29749" name="Rectangle 83"/>
            <p:cNvSpPr>
              <a:spLocks noChangeArrowheads="1"/>
            </p:cNvSpPr>
            <p:nvPr/>
          </p:nvSpPr>
          <p:spPr bwMode="auto">
            <a:xfrm>
              <a:off x="2867" y="1820"/>
              <a:ext cx="1222" cy="279"/>
            </a:xfrm>
            <a:prstGeom prst="rect">
              <a:avLst/>
            </a:prstGeom>
            <a:noFill/>
            <a:ln w="9525">
              <a:noFill/>
              <a:miter lim="800000"/>
              <a:headEnd/>
              <a:tailEnd/>
            </a:ln>
          </p:spPr>
          <p:txBody>
            <a:bodyPr>
              <a:spAutoFit/>
            </a:bodyPr>
            <a:lstStyle/>
            <a:p>
              <a:r>
                <a:rPr lang="en-US" sz="2300" b="1">
                  <a:latin typeface="Arial"/>
                  <a:cs typeface="Arial"/>
                </a:rPr>
                <a:t>∆TC</a:t>
              </a:r>
              <a:r>
                <a:rPr lang="en-US" sz="2300">
                  <a:latin typeface="Arial"/>
                  <a:cs typeface="Arial"/>
                </a:rPr>
                <a:t> = $2000</a:t>
              </a:r>
            </a:p>
          </p:txBody>
        </p:sp>
      </p:grpSp>
      <p:grpSp>
        <p:nvGrpSpPr>
          <p:cNvPr id="4" name="Group 90"/>
          <p:cNvGrpSpPr>
            <a:grpSpLocks/>
          </p:cNvGrpSpPr>
          <p:nvPr/>
        </p:nvGrpSpPr>
        <p:grpSpPr bwMode="auto">
          <a:xfrm>
            <a:off x="388938" y="3062287"/>
            <a:ext cx="6240462" cy="668338"/>
            <a:chOff x="159" y="2160"/>
            <a:chExt cx="3931" cy="421"/>
          </a:xfrm>
        </p:grpSpPr>
        <p:sp>
          <p:nvSpPr>
            <p:cNvPr id="29742" name="Arc 48"/>
            <p:cNvSpPr>
              <a:spLocks/>
            </p:cNvSpPr>
            <p:nvPr/>
          </p:nvSpPr>
          <p:spPr bwMode="auto">
            <a:xfrm>
              <a:off x="2649" y="2160"/>
              <a:ext cx="201" cy="407"/>
            </a:xfrm>
            <a:custGeom>
              <a:avLst/>
              <a:gdLst>
                <a:gd name="T0" fmla="*/ 0 w 24854"/>
                <a:gd name="T1" fmla="*/ 0 h 43200"/>
                <a:gd name="T2" fmla="*/ 0 w 24854"/>
                <a:gd name="T3" fmla="*/ 0 h 43200"/>
                <a:gd name="T4" fmla="*/ 0 w 24854"/>
                <a:gd name="T5" fmla="*/ 0 h 43200"/>
                <a:gd name="T6" fmla="*/ 0 60000 65536"/>
                <a:gd name="T7" fmla="*/ 0 60000 65536"/>
                <a:gd name="T8" fmla="*/ 0 60000 65536"/>
                <a:gd name="T9" fmla="*/ 0 w 24854"/>
                <a:gd name="T10" fmla="*/ 0 h 43200"/>
                <a:gd name="T11" fmla="*/ 24854 w 24854"/>
                <a:gd name="T12" fmla="*/ 43200 h 43200"/>
              </a:gdLst>
              <a:ahLst/>
              <a:cxnLst>
                <a:cxn ang="T6">
                  <a:pos x="T0" y="T1"/>
                </a:cxn>
                <a:cxn ang="T7">
                  <a:pos x="T2" y="T3"/>
                </a:cxn>
                <a:cxn ang="T8">
                  <a:pos x="T4" y="T5"/>
                </a:cxn>
              </a:cxnLst>
              <a:rect l="T9" t="T10" r="T11" b="T12"/>
              <a:pathLst>
                <a:path w="24854" h="43200" fill="none" extrusionOk="0">
                  <a:moveTo>
                    <a:pt x="3338" y="0"/>
                  </a:moveTo>
                  <a:cubicBezTo>
                    <a:pt x="15235" y="46"/>
                    <a:pt x="24854" y="9703"/>
                    <a:pt x="24854" y="21600"/>
                  </a:cubicBezTo>
                  <a:cubicBezTo>
                    <a:pt x="24854" y="33529"/>
                    <a:pt x="15183" y="43200"/>
                    <a:pt x="3254" y="43200"/>
                  </a:cubicBezTo>
                  <a:cubicBezTo>
                    <a:pt x="2164" y="43200"/>
                    <a:pt x="1076" y="43117"/>
                    <a:pt x="-1" y="42953"/>
                  </a:cubicBezTo>
                </a:path>
                <a:path w="24854" h="43200" stroke="0" extrusionOk="0">
                  <a:moveTo>
                    <a:pt x="3338" y="0"/>
                  </a:moveTo>
                  <a:cubicBezTo>
                    <a:pt x="15235" y="46"/>
                    <a:pt x="24854" y="9703"/>
                    <a:pt x="24854" y="21600"/>
                  </a:cubicBezTo>
                  <a:cubicBezTo>
                    <a:pt x="24854" y="33529"/>
                    <a:pt x="15183" y="43200"/>
                    <a:pt x="3254" y="43200"/>
                  </a:cubicBezTo>
                  <a:cubicBezTo>
                    <a:pt x="2164" y="43200"/>
                    <a:pt x="1076" y="43117"/>
                    <a:pt x="-1" y="42953"/>
                  </a:cubicBezTo>
                  <a:lnTo>
                    <a:pt x="3254" y="21600"/>
                  </a:lnTo>
                  <a:close/>
                </a:path>
              </a:pathLst>
            </a:custGeom>
            <a:noFill/>
            <a:ln w="28575">
              <a:solidFill>
                <a:srgbClr val="FF5050"/>
              </a:solidFill>
              <a:round/>
              <a:headEnd/>
              <a:tailEnd type="triangle" w="lg" len="med"/>
            </a:ln>
          </p:spPr>
          <p:txBody>
            <a:bodyPr wrap="none" anchor="ctr"/>
            <a:lstStyle/>
            <a:p>
              <a:endParaRPr lang="en-US">
                <a:latin typeface="Arial"/>
                <a:cs typeface="Arial"/>
              </a:endParaRPr>
            </a:p>
          </p:txBody>
        </p:sp>
        <p:sp>
          <p:nvSpPr>
            <p:cNvPr id="29743" name="Arc 51"/>
            <p:cNvSpPr>
              <a:spLocks/>
            </p:cNvSpPr>
            <p:nvPr/>
          </p:nvSpPr>
          <p:spPr bwMode="auto">
            <a:xfrm flipH="1">
              <a:off x="1102" y="2174"/>
              <a:ext cx="205" cy="407"/>
            </a:xfrm>
            <a:custGeom>
              <a:avLst/>
              <a:gdLst>
                <a:gd name="T0" fmla="*/ 0 w 24604"/>
                <a:gd name="T1" fmla="*/ 0 h 43200"/>
                <a:gd name="T2" fmla="*/ 0 w 24604"/>
                <a:gd name="T3" fmla="*/ 0 h 43200"/>
                <a:gd name="T4" fmla="*/ 0 w 24604"/>
                <a:gd name="T5" fmla="*/ 0 h 43200"/>
                <a:gd name="T6" fmla="*/ 0 60000 65536"/>
                <a:gd name="T7" fmla="*/ 0 60000 65536"/>
                <a:gd name="T8" fmla="*/ 0 60000 65536"/>
                <a:gd name="T9" fmla="*/ 0 w 24604"/>
                <a:gd name="T10" fmla="*/ 0 h 43200"/>
                <a:gd name="T11" fmla="*/ 24604 w 24604"/>
                <a:gd name="T12" fmla="*/ 43200 h 43200"/>
              </a:gdLst>
              <a:ahLst/>
              <a:cxnLst>
                <a:cxn ang="T6">
                  <a:pos x="T0" y="T1"/>
                </a:cxn>
                <a:cxn ang="T7">
                  <a:pos x="T2" y="T3"/>
                </a:cxn>
                <a:cxn ang="T8">
                  <a:pos x="T4" y="T5"/>
                </a:cxn>
              </a:cxnLst>
              <a:rect l="T9" t="T10" r="T11" b="T12"/>
              <a:pathLst>
                <a:path w="24604" h="43200" fill="none" extrusionOk="0">
                  <a:moveTo>
                    <a:pt x="1377" y="61"/>
                  </a:moveTo>
                  <a:cubicBezTo>
                    <a:pt x="1918" y="20"/>
                    <a:pt x="2461" y="-1"/>
                    <a:pt x="3004" y="0"/>
                  </a:cubicBezTo>
                  <a:cubicBezTo>
                    <a:pt x="14933" y="0"/>
                    <a:pt x="24604" y="9670"/>
                    <a:pt x="24604" y="21600"/>
                  </a:cubicBezTo>
                  <a:cubicBezTo>
                    <a:pt x="24604" y="33529"/>
                    <a:pt x="14933" y="43200"/>
                    <a:pt x="3004" y="43200"/>
                  </a:cubicBezTo>
                  <a:cubicBezTo>
                    <a:pt x="1998" y="43200"/>
                    <a:pt x="995" y="43129"/>
                    <a:pt x="-1" y="42990"/>
                  </a:cubicBezTo>
                </a:path>
                <a:path w="24604" h="43200" stroke="0" extrusionOk="0">
                  <a:moveTo>
                    <a:pt x="1377" y="61"/>
                  </a:moveTo>
                  <a:cubicBezTo>
                    <a:pt x="1918" y="20"/>
                    <a:pt x="2461" y="-1"/>
                    <a:pt x="3004" y="0"/>
                  </a:cubicBezTo>
                  <a:cubicBezTo>
                    <a:pt x="14933" y="0"/>
                    <a:pt x="24604" y="9670"/>
                    <a:pt x="24604" y="21600"/>
                  </a:cubicBezTo>
                  <a:cubicBezTo>
                    <a:pt x="24604" y="33529"/>
                    <a:pt x="14933" y="43200"/>
                    <a:pt x="3004" y="43200"/>
                  </a:cubicBezTo>
                  <a:cubicBezTo>
                    <a:pt x="1998" y="43200"/>
                    <a:pt x="995" y="43129"/>
                    <a:pt x="-1" y="42990"/>
                  </a:cubicBezTo>
                  <a:lnTo>
                    <a:pt x="3004" y="21600"/>
                  </a:lnTo>
                  <a:close/>
                </a:path>
              </a:pathLst>
            </a:custGeom>
            <a:noFill/>
            <a:ln w="28575">
              <a:solidFill>
                <a:srgbClr val="FF5050"/>
              </a:solidFill>
              <a:round/>
              <a:headEnd/>
              <a:tailEnd type="triangle" w="lg" len="med"/>
            </a:ln>
          </p:spPr>
          <p:txBody>
            <a:bodyPr wrap="none" anchor="ctr"/>
            <a:lstStyle/>
            <a:p>
              <a:endParaRPr lang="en-US">
                <a:latin typeface="Arial"/>
                <a:cs typeface="Arial"/>
              </a:endParaRPr>
            </a:p>
          </p:txBody>
        </p:sp>
        <p:sp>
          <p:nvSpPr>
            <p:cNvPr id="29744" name="Rectangle 79"/>
            <p:cNvSpPr>
              <a:spLocks noChangeArrowheads="1"/>
            </p:cNvSpPr>
            <p:nvPr/>
          </p:nvSpPr>
          <p:spPr bwMode="auto">
            <a:xfrm>
              <a:off x="159" y="2230"/>
              <a:ext cx="928" cy="279"/>
            </a:xfrm>
            <a:prstGeom prst="rect">
              <a:avLst/>
            </a:prstGeom>
            <a:noFill/>
            <a:ln w="9525">
              <a:noFill/>
              <a:miter lim="800000"/>
              <a:headEnd/>
              <a:tailEnd/>
            </a:ln>
          </p:spPr>
          <p:txBody>
            <a:bodyPr>
              <a:spAutoFit/>
            </a:bodyPr>
            <a:lstStyle/>
            <a:p>
              <a:pPr algn="r"/>
              <a:r>
                <a:rPr lang="en-US" sz="2300" b="1">
                  <a:latin typeface="Arial"/>
                  <a:cs typeface="Arial"/>
                </a:rPr>
                <a:t>∆</a:t>
              </a:r>
              <a:r>
                <a:rPr lang="en-US" sz="2300" b="1" i="1">
                  <a:latin typeface="Arial"/>
                  <a:cs typeface="Arial"/>
                </a:rPr>
                <a:t>Q</a:t>
              </a:r>
              <a:r>
                <a:rPr lang="en-US" sz="2300">
                  <a:latin typeface="Arial"/>
                  <a:cs typeface="Arial"/>
                </a:rPr>
                <a:t> = 800</a:t>
              </a:r>
            </a:p>
          </p:txBody>
        </p:sp>
        <p:sp>
          <p:nvSpPr>
            <p:cNvPr id="29745" name="Rectangle 85"/>
            <p:cNvSpPr>
              <a:spLocks noChangeArrowheads="1"/>
            </p:cNvSpPr>
            <p:nvPr/>
          </p:nvSpPr>
          <p:spPr bwMode="auto">
            <a:xfrm>
              <a:off x="2868" y="2227"/>
              <a:ext cx="1222" cy="279"/>
            </a:xfrm>
            <a:prstGeom prst="rect">
              <a:avLst/>
            </a:prstGeom>
            <a:noFill/>
            <a:ln w="9525">
              <a:noFill/>
              <a:miter lim="800000"/>
              <a:headEnd/>
              <a:tailEnd/>
            </a:ln>
          </p:spPr>
          <p:txBody>
            <a:bodyPr>
              <a:spAutoFit/>
            </a:bodyPr>
            <a:lstStyle/>
            <a:p>
              <a:r>
                <a:rPr lang="en-US" sz="2300" b="1">
                  <a:latin typeface="Arial"/>
                  <a:cs typeface="Arial"/>
                </a:rPr>
                <a:t>∆TC</a:t>
              </a:r>
              <a:r>
                <a:rPr lang="en-US" sz="2300">
                  <a:latin typeface="Arial"/>
                  <a:cs typeface="Arial"/>
                </a:rPr>
                <a:t> = $2000</a:t>
              </a:r>
            </a:p>
          </p:txBody>
        </p:sp>
      </p:grpSp>
      <p:grpSp>
        <p:nvGrpSpPr>
          <p:cNvPr id="5" name="Group 91"/>
          <p:cNvGrpSpPr>
            <a:grpSpLocks/>
          </p:cNvGrpSpPr>
          <p:nvPr/>
        </p:nvGrpSpPr>
        <p:grpSpPr bwMode="auto">
          <a:xfrm>
            <a:off x="430213" y="3700462"/>
            <a:ext cx="6200775" cy="668338"/>
            <a:chOff x="185" y="2562"/>
            <a:chExt cx="3906" cy="421"/>
          </a:xfrm>
        </p:grpSpPr>
        <p:sp>
          <p:nvSpPr>
            <p:cNvPr id="29738" name="Arc 65"/>
            <p:cNvSpPr>
              <a:spLocks/>
            </p:cNvSpPr>
            <p:nvPr/>
          </p:nvSpPr>
          <p:spPr bwMode="auto">
            <a:xfrm flipH="1">
              <a:off x="1105" y="2576"/>
              <a:ext cx="205" cy="407"/>
            </a:xfrm>
            <a:custGeom>
              <a:avLst/>
              <a:gdLst>
                <a:gd name="T0" fmla="*/ 0 w 24604"/>
                <a:gd name="T1" fmla="*/ 0 h 43200"/>
                <a:gd name="T2" fmla="*/ 0 w 24604"/>
                <a:gd name="T3" fmla="*/ 0 h 43200"/>
                <a:gd name="T4" fmla="*/ 0 w 24604"/>
                <a:gd name="T5" fmla="*/ 0 h 43200"/>
                <a:gd name="T6" fmla="*/ 0 60000 65536"/>
                <a:gd name="T7" fmla="*/ 0 60000 65536"/>
                <a:gd name="T8" fmla="*/ 0 60000 65536"/>
                <a:gd name="T9" fmla="*/ 0 w 24604"/>
                <a:gd name="T10" fmla="*/ 0 h 43200"/>
                <a:gd name="T11" fmla="*/ 24604 w 24604"/>
                <a:gd name="T12" fmla="*/ 43200 h 43200"/>
              </a:gdLst>
              <a:ahLst/>
              <a:cxnLst>
                <a:cxn ang="T6">
                  <a:pos x="T0" y="T1"/>
                </a:cxn>
                <a:cxn ang="T7">
                  <a:pos x="T2" y="T3"/>
                </a:cxn>
                <a:cxn ang="T8">
                  <a:pos x="T4" y="T5"/>
                </a:cxn>
              </a:cxnLst>
              <a:rect l="T9" t="T10" r="T11" b="T12"/>
              <a:pathLst>
                <a:path w="24604" h="43200" fill="none" extrusionOk="0">
                  <a:moveTo>
                    <a:pt x="1377" y="61"/>
                  </a:moveTo>
                  <a:cubicBezTo>
                    <a:pt x="1918" y="20"/>
                    <a:pt x="2461" y="-1"/>
                    <a:pt x="3004" y="0"/>
                  </a:cubicBezTo>
                  <a:cubicBezTo>
                    <a:pt x="14933" y="0"/>
                    <a:pt x="24604" y="9670"/>
                    <a:pt x="24604" y="21600"/>
                  </a:cubicBezTo>
                  <a:cubicBezTo>
                    <a:pt x="24604" y="33529"/>
                    <a:pt x="14933" y="43200"/>
                    <a:pt x="3004" y="43200"/>
                  </a:cubicBezTo>
                  <a:cubicBezTo>
                    <a:pt x="1998" y="43200"/>
                    <a:pt x="995" y="43129"/>
                    <a:pt x="-1" y="42990"/>
                  </a:cubicBezTo>
                </a:path>
                <a:path w="24604" h="43200" stroke="0" extrusionOk="0">
                  <a:moveTo>
                    <a:pt x="1377" y="61"/>
                  </a:moveTo>
                  <a:cubicBezTo>
                    <a:pt x="1918" y="20"/>
                    <a:pt x="2461" y="-1"/>
                    <a:pt x="3004" y="0"/>
                  </a:cubicBezTo>
                  <a:cubicBezTo>
                    <a:pt x="14933" y="0"/>
                    <a:pt x="24604" y="9670"/>
                    <a:pt x="24604" y="21600"/>
                  </a:cubicBezTo>
                  <a:cubicBezTo>
                    <a:pt x="24604" y="33529"/>
                    <a:pt x="14933" y="43200"/>
                    <a:pt x="3004" y="43200"/>
                  </a:cubicBezTo>
                  <a:cubicBezTo>
                    <a:pt x="1998" y="43200"/>
                    <a:pt x="995" y="43129"/>
                    <a:pt x="-1" y="42990"/>
                  </a:cubicBezTo>
                  <a:lnTo>
                    <a:pt x="3004" y="21600"/>
                  </a:lnTo>
                  <a:close/>
                </a:path>
              </a:pathLst>
            </a:custGeom>
            <a:noFill/>
            <a:ln w="28575">
              <a:solidFill>
                <a:srgbClr val="FF5050"/>
              </a:solidFill>
              <a:round/>
              <a:headEnd/>
              <a:tailEnd type="triangle" w="lg" len="med"/>
            </a:ln>
          </p:spPr>
          <p:txBody>
            <a:bodyPr wrap="none" anchor="ctr"/>
            <a:lstStyle/>
            <a:p>
              <a:endParaRPr lang="en-US">
                <a:latin typeface="Arial"/>
                <a:cs typeface="Arial"/>
              </a:endParaRPr>
            </a:p>
          </p:txBody>
        </p:sp>
        <p:sp>
          <p:nvSpPr>
            <p:cNvPr id="29739" name="Arc 68"/>
            <p:cNvSpPr>
              <a:spLocks/>
            </p:cNvSpPr>
            <p:nvPr/>
          </p:nvSpPr>
          <p:spPr bwMode="auto">
            <a:xfrm>
              <a:off x="2652" y="2562"/>
              <a:ext cx="201" cy="407"/>
            </a:xfrm>
            <a:custGeom>
              <a:avLst/>
              <a:gdLst>
                <a:gd name="T0" fmla="*/ 0 w 24854"/>
                <a:gd name="T1" fmla="*/ 0 h 43200"/>
                <a:gd name="T2" fmla="*/ 0 w 24854"/>
                <a:gd name="T3" fmla="*/ 0 h 43200"/>
                <a:gd name="T4" fmla="*/ 0 w 24854"/>
                <a:gd name="T5" fmla="*/ 0 h 43200"/>
                <a:gd name="T6" fmla="*/ 0 60000 65536"/>
                <a:gd name="T7" fmla="*/ 0 60000 65536"/>
                <a:gd name="T8" fmla="*/ 0 60000 65536"/>
                <a:gd name="T9" fmla="*/ 0 w 24854"/>
                <a:gd name="T10" fmla="*/ 0 h 43200"/>
                <a:gd name="T11" fmla="*/ 24854 w 24854"/>
                <a:gd name="T12" fmla="*/ 43200 h 43200"/>
              </a:gdLst>
              <a:ahLst/>
              <a:cxnLst>
                <a:cxn ang="T6">
                  <a:pos x="T0" y="T1"/>
                </a:cxn>
                <a:cxn ang="T7">
                  <a:pos x="T2" y="T3"/>
                </a:cxn>
                <a:cxn ang="T8">
                  <a:pos x="T4" y="T5"/>
                </a:cxn>
              </a:cxnLst>
              <a:rect l="T9" t="T10" r="T11" b="T12"/>
              <a:pathLst>
                <a:path w="24854" h="43200" fill="none" extrusionOk="0">
                  <a:moveTo>
                    <a:pt x="3338" y="0"/>
                  </a:moveTo>
                  <a:cubicBezTo>
                    <a:pt x="15235" y="46"/>
                    <a:pt x="24854" y="9703"/>
                    <a:pt x="24854" y="21600"/>
                  </a:cubicBezTo>
                  <a:cubicBezTo>
                    <a:pt x="24854" y="33529"/>
                    <a:pt x="15183" y="43200"/>
                    <a:pt x="3254" y="43200"/>
                  </a:cubicBezTo>
                  <a:cubicBezTo>
                    <a:pt x="2164" y="43200"/>
                    <a:pt x="1076" y="43117"/>
                    <a:pt x="-1" y="42953"/>
                  </a:cubicBezTo>
                </a:path>
                <a:path w="24854" h="43200" stroke="0" extrusionOk="0">
                  <a:moveTo>
                    <a:pt x="3338" y="0"/>
                  </a:moveTo>
                  <a:cubicBezTo>
                    <a:pt x="15235" y="46"/>
                    <a:pt x="24854" y="9703"/>
                    <a:pt x="24854" y="21600"/>
                  </a:cubicBezTo>
                  <a:cubicBezTo>
                    <a:pt x="24854" y="33529"/>
                    <a:pt x="15183" y="43200"/>
                    <a:pt x="3254" y="43200"/>
                  </a:cubicBezTo>
                  <a:cubicBezTo>
                    <a:pt x="2164" y="43200"/>
                    <a:pt x="1076" y="43117"/>
                    <a:pt x="-1" y="42953"/>
                  </a:cubicBezTo>
                  <a:lnTo>
                    <a:pt x="3254" y="21600"/>
                  </a:lnTo>
                  <a:close/>
                </a:path>
              </a:pathLst>
            </a:custGeom>
            <a:noFill/>
            <a:ln w="28575">
              <a:solidFill>
                <a:srgbClr val="FF5050"/>
              </a:solidFill>
              <a:round/>
              <a:headEnd/>
              <a:tailEnd type="triangle" w="lg" len="med"/>
            </a:ln>
          </p:spPr>
          <p:txBody>
            <a:bodyPr wrap="none" anchor="ctr"/>
            <a:lstStyle/>
            <a:p>
              <a:endParaRPr lang="en-US">
                <a:latin typeface="Arial"/>
                <a:cs typeface="Arial"/>
              </a:endParaRPr>
            </a:p>
          </p:txBody>
        </p:sp>
        <p:sp>
          <p:nvSpPr>
            <p:cNvPr id="29740" name="Rectangle 80"/>
            <p:cNvSpPr>
              <a:spLocks noChangeArrowheads="1"/>
            </p:cNvSpPr>
            <p:nvPr/>
          </p:nvSpPr>
          <p:spPr bwMode="auto">
            <a:xfrm>
              <a:off x="185" y="2631"/>
              <a:ext cx="901" cy="279"/>
            </a:xfrm>
            <a:prstGeom prst="rect">
              <a:avLst/>
            </a:prstGeom>
            <a:noFill/>
            <a:ln w="9525">
              <a:noFill/>
              <a:miter lim="800000"/>
              <a:headEnd/>
              <a:tailEnd/>
            </a:ln>
          </p:spPr>
          <p:txBody>
            <a:bodyPr>
              <a:spAutoFit/>
            </a:bodyPr>
            <a:lstStyle/>
            <a:p>
              <a:pPr algn="r"/>
              <a:r>
                <a:rPr lang="en-US" sz="2300" b="1">
                  <a:latin typeface="Arial"/>
                  <a:cs typeface="Arial"/>
                </a:rPr>
                <a:t>∆</a:t>
              </a:r>
              <a:r>
                <a:rPr lang="en-US" sz="2300" b="1" i="1">
                  <a:latin typeface="Arial"/>
                  <a:cs typeface="Arial"/>
                </a:rPr>
                <a:t>Q</a:t>
              </a:r>
              <a:r>
                <a:rPr lang="en-US" sz="2300">
                  <a:latin typeface="Arial"/>
                  <a:cs typeface="Arial"/>
                </a:rPr>
                <a:t> = 600</a:t>
              </a:r>
            </a:p>
          </p:txBody>
        </p:sp>
        <p:sp>
          <p:nvSpPr>
            <p:cNvPr id="29741" name="Rectangle 86"/>
            <p:cNvSpPr>
              <a:spLocks noChangeArrowheads="1"/>
            </p:cNvSpPr>
            <p:nvPr/>
          </p:nvSpPr>
          <p:spPr bwMode="auto">
            <a:xfrm>
              <a:off x="2869" y="2629"/>
              <a:ext cx="1222" cy="279"/>
            </a:xfrm>
            <a:prstGeom prst="rect">
              <a:avLst/>
            </a:prstGeom>
            <a:noFill/>
            <a:ln w="9525">
              <a:noFill/>
              <a:miter lim="800000"/>
              <a:headEnd/>
              <a:tailEnd/>
            </a:ln>
          </p:spPr>
          <p:txBody>
            <a:bodyPr>
              <a:spAutoFit/>
            </a:bodyPr>
            <a:lstStyle/>
            <a:p>
              <a:r>
                <a:rPr lang="en-US" sz="2300" b="1">
                  <a:latin typeface="Arial"/>
                  <a:cs typeface="Arial"/>
                </a:rPr>
                <a:t>∆TC</a:t>
              </a:r>
              <a:r>
                <a:rPr lang="en-US" sz="2300">
                  <a:latin typeface="Arial"/>
                  <a:cs typeface="Arial"/>
                </a:rPr>
                <a:t> = $2000</a:t>
              </a:r>
            </a:p>
          </p:txBody>
        </p:sp>
      </p:grpSp>
      <p:grpSp>
        <p:nvGrpSpPr>
          <p:cNvPr id="6" name="Group 92"/>
          <p:cNvGrpSpPr>
            <a:grpSpLocks/>
          </p:cNvGrpSpPr>
          <p:nvPr/>
        </p:nvGrpSpPr>
        <p:grpSpPr bwMode="auto">
          <a:xfrm>
            <a:off x="444500" y="4337050"/>
            <a:ext cx="6172200" cy="668337"/>
            <a:chOff x="194" y="2963"/>
            <a:chExt cx="3888" cy="421"/>
          </a:xfrm>
        </p:grpSpPr>
        <p:sp>
          <p:nvSpPr>
            <p:cNvPr id="29734" name="Arc 53"/>
            <p:cNvSpPr>
              <a:spLocks/>
            </p:cNvSpPr>
            <p:nvPr/>
          </p:nvSpPr>
          <p:spPr bwMode="auto">
            <a:xfrm flipH="1">
              <a:off x="1098" y="2977"/>
              <a:ext cx="205" cy="407"/>
            </a:xfrm>
            <a:custGeom>
              <a:avLst/>
              <a:gdLst>
                <a:gd name="T0" fmla="*/ 0 w 24604"/>
                <a:gd name="T1" fmla="*/ 0 h 43200"/>
                <a:gd name="T2" fmla="*/ 0 w 24604"/>
                <a:gd name="T3" fmla="*/ 0 h 43200"/>
                <a:gd name="T4" fmla="*/ 0 w 24604"/>
                <a:gd name="T5" fmla="*/ 0 h 43200"/>
                <a:gd name="T6" fmla="*/ 0 60000 65536"/>
                <a:gd name="T7" fmla="*/ 0 60000 65536"/>
                <a:gd name="T8" fmla="*/ 0 60000 65536"/>
                <a:gd name="T9" fmla="*/ 0 w 24604"/>
                <a:gd name="T10" fmla="*/ 0 h 43200"/>
                <a:gd name="T11" fmla="*/ 24604 w 24604"/>
                <a:gd name="T12" fmla="*/ 43200 h 43200"/>
              </a:gdLst>
              <a:ahLst/>
              <a:cxnLst>
                <a:cxn ang="T6">
                  <a:pos x="T0" y="T1"/>
                </a:cxn>
                <a:cxn ang="T7">
                  <a:pos x="T2" y="T3"/>
                </a:cxn>
                <a:cxn ang="T8">
                  <a:pos x="T4" y="T5"/>
                </a:cxn>
              </a:cxnLst>
              <a:rect l="T9" t="T10" r="T11" b="T12"/>
              <a:pathLst>
                <a:path w="24604" h="43200" fill="none" extrusionOk="0">
                  <a:moveTo>
                    <a:pt x="1377" y="61"/>
                  </a:moveTo>
                  <a:cubicBezTo>
                    <a:pt x="1918" y="20"/>
                    <a:pt x="2461" y="-1"/>
                    <a:pt x="3004" y="0"/>
                  </a:cubicBezTo>
                  <a:cubicBezTo>
                    <a:pt x="14933" y="0"/>
                    <a:pt x="24604" y="9670"/>
                    <a:pt x="24604" y="21600"/>
                  </a:cubicBezTo>
                  <a:cubicBezTo>
                    <a:pt x="24604" y="33529"/>
                    <a:pt x="14933" y="43200"/>
                    <a:pt x="3004" y="43200"/>
                  </a:cubicBezTo>
                  <a:cubicBezTo>
                    <a:pt x="1998" y="43200"/>
                    <a:pt x="995" y="43129"/>
                    <a:pt x="-1" y="42990"/>
                  </a:cubicBezTo>
                </a:path>
                <a:path w="24604" h="43200" stroke="0" extrusionOk="0">
                  <a:moveTo>
                    <a:pt x="1377" y="61"/>
                  </a:moveTo>
                  <a:cubicBezTo>
                    <a:pt x="1918" y="20"/>
                    <a:pt x="2461" y="-1"/>
                    <a:pt x="3004" y="0"/>
                  </a:cubicBezTo>
                  <a:cubicBezTo>
                    <a:pt x="14933" y="0"/>
                    <a:pt x="24604" y="9670"/>
                    <a:pt x="24604" y="21600"/>
                  </a:cubicBezTo>
                  <a:cubicBezTo>
                    <a:pt x="24604" y="33529"/>
                    <a:pt x="14933" y="43200"/>
                    <a:pt x="3004" y="43200"/>
                  </a:cubicBezTo>
                  <a:cubicBezTo>
                    <a:pt x="1998" y="43200"/>
                    <a:pt x="995" y="43129"/>
                    <a:pt x="-1" y="42990"/>
                  </a:cubicBezTo>
                  <a:lnTo>
                    <a:pt x="3004" y="21600"/>
                  </a:lnTo>
                  <a:close/>
                </a:path>
              </a:pathLst>
            </a:custGeom>
            <a:noFill/>
            <a:ln w="28575">
              <a:solidFill>
                <a:srgbClr val="FF5050"/>
              </a:solidFill>
              <a:round/>
              <a:headEnd/>
              <a:tailEnd type="triangle" w="lg" len="med"/>
            </a:ln>
          </p:spPr>
          <p:txBody>
            <a:bodyPr wrap="none" anchor="ctr"/>
            <a:lstStyle/>
            <a:p>
              <a:endParaRPr lang="en-US">
                <a:latin typeface="Arial"/>
                <a:cs typeface="Arial"/>
              </a:endParaRPr>
            </a:p>
          </p:txBody>
        </p:sp>
        <p:sp>
          <p:nvSpPr>
            <p:cNvPr id="29735" name="Arc 56"/>
            <p:cNvSpPr>
              <a:spLocks/>
            </p:cNvSpPr>
            <p:nvPr/>
          </p:nvSpPr>
          <p:spPr bwMode="auto">
            <a:xfrm>
              <a:off x="2645" y="2963"/>
              <a:ext cx="201" cy="407"/>
            </a:xfrm>
            <a:custGeom>
              <a:avLst/>
              <a:gdLst>
                <a:gd name="T0" fmla="*/ 0 w 24854"/>
                <a:gd name="T1" fmla="*/ 0 h 43200"/>
                <a:gd name="T2" fmla="*/ 0 w 24854"/>
                <a:gd name="T3" fmla="*/ 0 h 43200"/>
                <a:gd name="T4" fmla="*/ 0 w 24854"/>
                <a:gd name="T5" fmla="*/ 0 h 43200"/>
                <a:gd name="T6" fmla="*/ 0 60000 65536"/>
                <a:gd name="T7" fmla="*/ 0 60000 65536"/>
                <a:gd name="T8" fmla="*/ 0 60000 65536"/>
                <a:gd name="T9" fmla="*/ 0 w 24854"/>
                <a:gd name="T10" fmla="*/ 0 h 43200"/>
                <a:gd name="T11" fmla="*/ 24854 w 24854"/>
                <a:gd name="T12" fmla="*/ 43200 h 43200"/>
              </a:gdLst>
              <a:ahLst/>
              <a:cxnLst>
                <a:cxn ang="T6">
                  <a:pos x="T0" y="T1"/>
                </a:cxn>
                <a:cxn ang="T7">
                  <a:pos x="T2" y="T3"/>
                </a:cxn>
                <a:cxn ang="T8">
                  <a:pos x="T4" y="T5"/>
                </a:cxn>
              </a:cxnLst>
              <a:rect l="T9" t="T10" r="T11" b="T12"/>
              <a:pathLst>
                <a:path w="24854" h="43200" fill="none" extrusionOk="0">
                  <a:moveTo>
                    <a:pt x="3338" y="0"/>
                  </a:moveTo>
                  <a:cubicBezTo>
                    <a:pt x="15235" y="46"/>
                    <a:pt x="24854" y="9703"/>
                    <a:pt x="24854" y="21600"/>
                  </a:cubicBezTo>
                  <a:cubicBezTo>
                    <a:pt x="24854" y="33529"/>
                    <a:pt x="15183" y="43200"/>
                    <a:pt x="3254" y="43200"/>
                  </a:cubicBezTo>
                  <a:cubicBezTo>
                    <a:pt x="2164" y="43200"/>
                    <a:pt x="1076" y="43117"/>
                    <a:pt x="-1" y="42953"/>
                  </a:cubicBezTo>
                </a:path>
                <a:path w="24854" h="43200" stroke="0" extrusionOk="0">
                  <a:moveTo>
                    <a:pt x="3338" y="0"/>
                  </a:moveTo>
                  <a:cubicBezTo>
                    <a:pt x="15235" y="46"/>
                    <a:pt x="24854" y="9703"/>
                    <a:pt x="24854" y="21600"/>
                  </a:cubicBezTo>
                  <a:cubicBezTo>
                    <a:pt x="24854" y="33529"/>
                    <a:pt x="15183" y="43200"/>
                    <a:pt x="3254" y="43200"/>
                  </a:cubicBezTo>
                  <a:cubicBezTo>
                    <a:pt x="2164" y="43200"/>
                    <a:pt x="1076" y="43117"/>
                    <a:pt x="-1" y="42953"/>
                  </a:cubicBezTo>
                  <a:lnTo>
                    <a:pt x="3254" y="21600"/>
                  </a:lnTo>
                  <a:close/>
                </a:path>
              </a:pathLst>
            </a:custGeom>
            <a:noFill/>
            <a:ln w="28575">
              <a:solidFill>
                <a:srgbClr val="FF5050"/>
              </a:solidFill>
              <a:round/>
              <a:headEnd/>
              <a:tailEnd type="triangle" w="lg" len="med"/>
            </a:ln>
          </p:spPr>
          <p:txBody>
            <a:bodyPr wrap="none" anchor="ctr"/>
            <a:lstStyle/>
            <a:p>
              <a:endParaRPr lang="en-US">
                <a:latin typeface="Arial"/>
                <a:cs typeface="Arial"/>
              </a:endParaRPr>
            </a:p>
          </p:txBody>
        </p:sp>
        <p:sp>
          <p:nvSpPr>
            <p:cNvPr id="29736" name="Rectangle 81"/>
            <p:cNvSpPr>
              <a:spLocks noChangeArrowheads="1"/>
            </p:cNvSpPr>
            <p:nvPr/>
          </p:nvSpPr>
          <p:spPr bwMode="auto">
            <a:xfrm>
              <a:off x="194" y="3032"/>
              <a:ext cx="887" cy="279"/>
            </a:xfrm>
            <a:prstGeom prst="rect">
              <a:avLst/>
            </a:prstGeom>
            <a:noFill/>
            <a:ln w="9525">
              <a:noFill/>
              <a:miter lim="800000"/>
              <a:headEnd/>
              <a:tailEnd/>
            </a:ln>
          </p:spPr>
          <p:txBody>
            <a:bodyPr>
              <a:spAutoFit/>
            </a:bodyPr>
            <a:lstStyle/>
            <a:p>
              <a:pPr algn="r"/>
              <a:r>
                <a:rPr lang="en-US" sz="2300" b="1">
                  <a:latin typeface="Arial"/>
                  <a:cs typeface="Arial"/>
                </a:rPr>
                <a:t>∆</a:t>
              </a:r>
              <a:r>
                <a:rPr lang="en-US" sz="2300" b="1" i="1">
                  <a:latin typeface="Arial"/>
                  <a:cs typeface="Arial"/>
                </a:rPr>
                <a:t>Q</a:t>
              </a:r>
              <a:r>
                <a:rPr lang="en-US" sz="2300">
                  <a:latin typeface="Arial"/>
                  <a:cs typeface="Arial"/>
                </a:rPr>
                <a:t> = 400</a:t>
              </a:r>
            </a:p>
          </p:txBody>
        </p:sp>
        <p:sp>
          <p:nvSpPr>
            <p:cNvPr id="29737" name="Rectangle 87"/>
            <p:cNvSpPr>
              <a:spLocks noChangeArrowheads="1"/>
            </p:cNvSpPr>
            <p:nvPr/>
          </p:nvSpPr>
          <p:spPr bwMode="auto">
            <a:xfrm>
              <a:off x="2860" y="3028"/>
              <a:ext cx="1222" cy="279"/>
            </a:xfrm>
            <a:prstGeom prst="rect">
              <a:avLst/>
            </a:prstGeom>
            <a:noFill/>
            <a:ln w="9525">
              <a:noFill/>
              <a:miter lim="800000"/>
              <a:headEnd/>
              <a:tailEnd/>
            </a:ln>
          </p:spPr>
          <p:txBody>
            <a:bodyPr>
              <a:spAutoFit/>
            </a:bodyPr>
            <a:lstStyle/>
            <a:p>
              <a:r>
                <a:rPr lang="en-US" sz="2300" b="1">
                  <a:latin typeface="Arial"/>
                  <a:cs typeface="Arial"/>
                </a:rPr>
                <a:t>∆TC</a:t>
              </a:r>
              <a:r>
                <a:rPr lang="en-US" sz="2300">
                  <a:latin typeface="Arial"/>
                  <a:cs typeface="Arial"/>
                </a:rPr>
                <a:t> = $2000</a:t>
              </a:r>
            </a:p>
          </p:txBody>
        </p:sp>
      </p:grpSp>
      <p:grpSp>
        <p:nvGrpSpPr>
          <p:cNvPr id="7" name="Group 93"/>
          <p:cNvGrpSpPr>
            <a:grpSpLocks/>
          </p:cNvGrpSpPr>
          <p:nvPr/>
        </p:nvGrpSpPr>
        <p:grpSpPr bwMode="auto">
          <a:xfrm>
            <a:off x="444500" y="4943475"/>
            <a:ext cx="6186488" cy="668337"/>
            <a:chOff x="194" y="3345"/>
            <a:chExt cx="3897" cy="421"/>
          </a:xfrm>
        </p:grpSpPr>
        <p:sp>
          <p:nvSpPr>
            <p:cNvPr id="29730" name="Arc 59"/>
            <p:cNvSpPr>
              <a:spLocks/>
            </p:cNvSpPr>
            <p:nvPr/>
          </p:nvSpPr>
          <p:spPr bwMode="auto">
            <a:xfrm flipH="1">
              <a:off x="1105" y="3359"/>
              <a:ext cx="205" cy="407"/>
            </a:xfrm>
            <a:custGeom>
              <a:avLst/>
              <a:gdLst>
                <a:gd name="T0" fmla="*/ 0 w 24604"/>
                <a:gd name="T1" fmla="*/ 0 h 43200"/>
                <a:gd name="T2" fmla="*/ 0 w 24604"/>
                <a:gd name="T3" fmla="*/ 0 h 43200"/>
                <a:gd name="T4" fmla="*/ 0 w 24604"/>
                <a:gd name="T5" fmla="*/ 0 h 43200"/>
                <a:gd name="T6" fmla="*/ 0 60000 65536"/>
                <a:gd name="T7" fmla="*/ 0 60000 65536"/>
                <a:gd name="T8" fmla="*/ 0 60000 65536"/>
                <a:gd name="T9" fmla="*/ 0 w 24604"/>
                <a:gd name="T10" fmla="*/ 0 h 43200"/>
                <a:gd name="T11" fmla="*/ 24604 w 24604"/>
                <a:gd name="T12" fmla="*/ 43200 h 43200"/>
              </a:gdLst>
              <a:ahLst/>
              <a:cxnLst>
                <a:cxn ang="T6">
                  <a:pos x="T0" y="T1"/>
                </a:cxn>
                <a:cxn ang="T7">
                  <a:pos x="T2" y="T3"/>
                </a:cxn>
                <a:cxn ang="T8">
                  <a:pos x="T4" y="T5"/>
                </a:cxn>
              </a:cxnLst>
              <a:rect l="T9" t="T10" r="T11" b="T12"/>
              <a:pathLst>
                <a:path w="24604" h="43200" fill="none" extrusionOk="0">
                  <a:moveTo>
                    <a:pt x="1377" y="61"/>
                  </a:moveTo>
                  <a:cubicBezTo>
                    <a:pt x="1918" y="20"/>
                    <a:pt x="2461" y="-1"/>
                    <a:pt x="3004" y="0"/>
                  </a:cubicBezTo>
                  <a:cubicBezTo>
                    <a:pt x="14933" y="0"/>
                    <a:pt x="24604" y="9670"/>
                    <a:pt x="24604" y="21600"/>
                  </a:cubicBezTo>
                  <a:cubicBezTo>
                    <a:pt x="24604" y="33529"/>
                    <a:pt x="14933" y="43200"/>
                    <a:pt x="3004" y="43200"/>
                  </a:cubicBezTo>
                  <a:cubicBezTo>
                    <a:pt x="1998" y="43200"/>
                    <a:pt x="995" y="43129"/>
                    <a:pt x="-1" y="42990"/>
                  </a:cubicBezTo>
                </a:path>
                <a:path w="24604" h="43200" stroke="0" extrusionOk="0">
                  <a:moveTo>
                    <a:pt x="1377" y="61"/>
                  </a:moveTo>
                  <a:cubicBezTo>
                    <a:pt x="1918" y="20"/>
                    <a:pt x="2461" y="-1"/>
                    <a:pt x="3004" y="0"/>
                  </a:cubicBezTo>
                  <a:cubicBezTo>
                    <a:pt x="14933" y="0"/>
                    <a:pt x="24604" y="9670"/>
                    <a:pt x="24604" y="21600"/>
                  </a:cubicBezTo>
                  <a:cubicBezTo>
                    <a:pt x="24604" y="33529"/>
                    <a:pt x="14933" y="43200"/>
                    <a:pt x="3004" y="43200"/>
                  </a:cubicBezTo>
                  <a:cubicBezTo>
                    <a:pt x="1998" y="43200"/>
                    <a:pt x="995" y="43129"/>
                    <a:pt x="-1" y="42990"/>
                  </a:cubicBezTo>
                  <a:lnTo>
                    <a:pt x="3004" y="21600"/>
                  </a:lnTo>
                  <a:close/>
                </a:path>
              </a:pathLst>
            </a:custGeom>
            <a:noFill/>
            <a:ln w="28575">
              <a:solidFill>
                <a:srgbClr val="FF5050"/>
              </a:solidFill>
              <a:round/>
              <a:headEnd/>
              <a:tailEnd type="triangle" w="lg" len="med"/>
            </a:ln>
          </p:spPr>
          <p:txBody>
            <a:bodyPr wrap="none" anchor="ctr"/>
            <a:lstStyle/>
            <a:p>
              <a:endParaRPr lang="en-US">
                <a:latin typeface="Arial"/>
                <a:cs typeface="Arial"/>
              </a:endParaRPr>
            </a:p>
          </p:txBody>
        </p:sp>
        <p:sp>
          <p:nvSpPr>
            <p:cNvPr id="29731" name="Arc 62"/>
            <p:cNvSpPr>
              <a:spLocks/>
            </p:cNvSpPr>
            <p:nvPr/>
          </p:nvSpPr>
          <p:spPr bwMode="auto">
            <a:xfrm>
              <a:off x="2652" y="3345"/>
              <a:ext cx="201" cy="407"/>
            </a:xfrm>
            <a:custGeom>
              <a:avLst/>
              <a:gdLst>
                <a:gd name="T0" fmla="*/ 0 w 24854"/>
                <a:gd name="T1" fmla="*/ 0 h 43200"/>
                <a:gd name="T2" fmla="*/ 0 w 24854"/>
                <a:gd name="T3" fmla="*/ 0 h 43200"/>
                <a:gd name="T4" fmla="*/ 0 w 24854"/>
                <a:gd name="T5" fmla="*/ 0 h 43200"/>
                <a:gd name="T6" fmla="*/ 0 60000 65536"/>
                <a:gd name="T7" fmla="*/ 0 60000 65536"/>
                <a:gd name="T8" fmla="*/ 0 60000 65536"/>
                <a:gd name="T9" fmla="*/ 0 w 24854"/>
                <a:gd name="T10" fmla="*/ 0 h 43200"/>
                <a:gd name="T11" fmla="*/ 24854 w 24854"/>
                <a:gd name="T12" fmla="*/ 43200 h 43200"/>
              </a:gdLst>
              <a:ahLst/>
              <a:cxnLst>
                <a:cxn ang="T6">
                  <a:pos x="T0" y="T1"/>
                </a:cxn>
                <a:cxn ang="T7">
                  <a:pos x="T2" y="T3"/>
                </a:cxn>
                <a:cxn ang="T8">
                  <a:pos x="T4" y="T5"/>
                </a:cxn>
              </a:cxnLst>
              <a:rect l="T9" t="T10" r="T11" b="T12"/>
              <a:pathLst>
                <a:path w="24854" h="43200" fill="none" extrusionOk="0">
                  <a:moveTo>
                    <a:pt x="3338" y="0"/>
                  </a:moveTo>
                  <a:cubicBezTo>
                    <a:pt x="15235" y="46"/>
                    <a:pt x="24854" y="9703"/>
                    <a:pt x="24854" y="21600"/>
                  </a:cubicBezTo>
                  <a:cubicBezTo>
                    <a:pt x="24854" y="33529"/>
                    <a:pt x="15183" y="43200"/>
                    <a:pt x="3254" y="43200"/>
                  </a:cubicBezTo>
                  <a:cubicBezTo>
                    <a:pt x="2164" y="43200"/>
                    <a:pt x="1076" y="43117"/>
                    <a:pt x="-1" y="42953"/>
                  </a:cubicBezTo>
                </a:path>
                <a:path w="24854" h="43200" stroke="0" extrusionOk="0">
                  <a:moveTo>
                    <a:pt x="3338" y="0"/>
                  </a:moveTo>
                  <a:cubicBezTo>
                    <a:pt x="15235" y="46"/>
                    <a:pt x="24854" y="9703"/>
                    <a:pt x="24854" y="21600"/>
                  </a:cubicBezTo>
                  <a:cubicBezTo>
                    <a:pt x="24854" y="33529"/>
                    <a:pt x="15183" y="43200"/>
                    <a:pt x="3254" y="43200"/>
                  </a:cubicBezTo>
                  <a:cubicBezTo>
                    <a:pt x="2164" y="43200"/>
                    <a:pt x="1076" y="43117"/>
                    <a:pt x="-1" y="42953"/>
                  </a:cubicBezTo>
                  <a:lnTo>
                    <a:pt x="3254" y="21600"/>
                  </a:lnTo>
                  <a:close/>
                </a:path>
              </a:pathLst>
            </a:custGeom>
            <a:noFill/>
            <a:ln w="28575">
              <a:solidFill>
                <a:srgbClr val="FF5050"/>
              </a:solidFill>
              <a:round/>
              <a:headEnd/>
              <a:tailEnd type="triangle" w="lg" len="med"/>
            </a:ln>
          </p:spPr>
          <p:txBody>
            <a:bodyPr wrap="none" anchor="ctr"/>
            <a:lstStyle/>
            <a:p>
              <a:endParaRPr lang="en-US">
                <a:latin typeface="Arial"/>
                <a:cs typeface="Arial"/>
              </a:endParaRPr>
            </a:p>
          </p:txBody>
        </p:sp>
        <p:sp>
          <p:nvSpPr>
            <p:cNvPr id="29732" name="Rectangle 82"/>
            <p:cNvSpPr>
              <a:spLocks noChangeArrowheads="1"/>
            </p:cNvSpPr>
            <p:nvPr/>
          </p:nvSpPr>
          <p:spPr bwMode="auto">
            <a:xfrm>
              <a:off x="194" y="3421"/>
              <a:ext cx="894" cy="279"/>
            </a:xfrm>
            <a:prstGeom prst="rect">
              <a:avLst/>
            </a:prstGeom>
            <a:noFill/>
            <a:ln w="9525">
              <a:noFill/>
              <a:miter lim="800000"/>
              <a:headEnd/>
              <a:tailEnd/>
            </a:ln>
          </p:spPr>
          <p:txBody>
            <a:bodyPr>
              <a:spAutoFit/>
            </a:bodyPr>
            <a:lstStyle/>
            <a:p>
              <a:pPr algn="r"/>
              <a:r>
                <a:rPr lang="en-US" sz="2300" b="1">
                  <a:latin typeface="Arial"/>
                  <a:cs typeface="Arial"/>
                </a:rPr>
                <a:t>∆</a:t>
              </a:r>
              <a:r>
                <a:rPr lang="en-US" sz="2300" b="1" i="1">
                  <a:latin typeface="Arial"/>
                  <a:cs typeface="Arial"/>
                </a:rPr>
                <a:t>Q</a:t>
              </a:r>
              <a:r>
                <a:rPr lang="en-US" sz="2300">
                  <a:latin typeface="Arial"/>
                  <a:cs typeface="Arial"/>
                </a:rPr>
                <a:t> = 200</a:t>
              </a:r>
            </a:p>
          </p:txBody>
        </p:sp>
        <p:sp>
          <p:nvSpPr>
            <p:cNvPr id="29733" name="Rectangle 88"/>
            <p:cNvSpPr>
              <a:spLocks noChangeArrowheads="1"/>
            </p:cNvSpPr>
            <p:nvPr/>
          </p:nvSpPr>
          <p:spPr bwMode="auto">
            <a:xfrm>
              <a:off x="2869" y="3411"/>
              <a:ext cx="1222" cy="279"/>
            </a:xfrm>
            <a:prstGeom prst="rect">
              <a:avLst/>
            </a:prstGeom>
            <a:noFill/>
            <a:ln w="9525">
              <a:noFill/>
              <a:miter lim="800000"/>
              <a:headEnd/>
              <a:tailEnd/>
            </a:ln>
          </p:spPr>
          <p:txBody>
            <a:bodyPr>
              <a:spAutoFit/>
            </a:bodyPr>
            <a:lstStyle/>
            <a:p>
              <a:r>
                <a:rPr lang="en-US" sz="2300" b="1">
                  <a:latin typeface="Arial"/>
                  <a:cs typeface="Arial"/>
                </a:rPr>
                <a:t>∆TC</a:t>
              </a:r>
              <a:r>
                <a:rPr lang="en-US" sz="2300">
                  <a:latin typeface="Arial"/>
                  <a:cs typeface="Arial"/>
                </a:rPr>
                <a:t> = $2000</a:t>
              </a:r>
            </a:p>
          </p:txBody>
        </p:sp>
      </p:grpSp>
      <p:sp>
        <p:nvSpPr>
          <p:cNvPr id="11" name="Footer Placeholder 10"/>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12" name="Slide Number Placeholder 11"/>
          <p:cNvSpPr>
            <a:spLocks noGrp="1"/>
          </p:cNvSpPr>
          <p:nvPr>
            <p:ph type="sldNum" sz="quarter" idx="13"/>
          </p:nvPr>
        </p:nvSpPr>
        <p:spPr/>
        <p:txBody>
          <a:bodyPr/>
          <a:lstStyle/>
          <a:p>
            <a:pPr>
              <a:defRPr/>
            </a:pPr>
            <a:fld id="{2F37425F-5E17-4209-B948-B5CE2119E408}" type="slidenum">
              <a:rPr lang="en-US" smtClean="0"/>
              <a:pPr>
                <a:defRPr/>
              </a:pPr>
              <a:t>23</a:t>
            </a:fld>
            <a:endParaRPr lang="en-US" dirty="0"/>
          </a:p>
        </p:txBody>
      </p:sp>
    </p:spTree>
    <p:extLst>
      <p:ext uri="{BB962C8B-B14F-4D97-AF65-F5344CB8AC3E}">
        <p14:creationId xmlns:p14="http://schemas.microsoft.com/office/powerpoint/2010/main" val="1219674825"/>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2951"/>
                                        </p:tgtEl>
                                        <p:attrNameLst>
                                          <p:attrName>style.visibility</p:attrName>
                                        </p:attrNameLst>
                                      </p:cBhvr>
                                      <p:to>
                                        <p:strVal val="visible"/>
                                      </p:to>
                                    </p:set>
                                    <p:animEffect transition="in" filter="wipe(left)">
                                      <p:cBhvr>
                                        <p:cTn id="11" dur="500"/>
                                        <p:tgtEl>
                                          <p:spTgt spid="82951"/>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500"/>
                                        <p:tgtEl>
                                          <p:spTgt spid="3"/>
                                        </p:tgtEl>
                                      </p:cBhvr>
                                    </p:animEffect>
                                    <p:set>
                                      <p:cBhvr>
                                        <p:cTn id="16" dur="1" fill="hold">
                                          <p:stCondLst>
                                            <p:cond delay="499"/>
                                          </p:stCondLst>
                                        </p:cTn>
                                        <p:tgtEl>
                                          <p:spTgt spid="3"/>
                                        </p:tgtEl>
                                        <p:attrNameLst>
                                          <p:attrName>style.visibility</p:attrName>
                                        </p:attrNameLst>
                                      </p:cBhvr>
                                      <p:to>
                                        <p:strVal val="hidden"/>
                                      </p:to>
                                    </p:set>
                                  </p:childTnLst>
                                </p:cTn>
                              </p:par>
                            </p:childTnLst>
                          </p:cTn>
                        </p:par>
                        <p:par>
                          <p:cTn id="17" fill="hold">
                            <p:stCondLst>
                              <p:cond delay="500"/>
                            </p:stCondLst>
                            <p:childTnLst>
                              <p:par>
                                <p:cTn id="18" presetID="18" presetClass="entr" presetSubtype="6"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strips(downRight)">
                                      <p:cBhvr>
                                        <p:cTn id="20" dur="500"/>
                                        <p:tgtEl>
                                          <p:spTgt spid="4"/>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82950"/>
                                        </p:tgtEl>
                                        <p:attrNameLst>
                                          <p:attrName>style.visibility</p:attrName>
                                        </p:attrNameLst>
                                      </p:cBhvr>
                                      <p:to>
                                        <p:strVal val="visible"/>
                                      </p:to>
                                    </p:set>
                                    <p:animEffect transition="in" filter="wipe(left)">
                                      <p:cBhvr>
                                        <p:cTn id="24" dur="500"/>
                                        <p:tgtEl>
                                          <p:spTgt spid="82950"/>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nodeType="clickEffect">
                                  <p:stCondLst>
                                    <p:cond delay="0"/>
                                  </p:stCondLst>
                                  <p:childTnLst>
                                    <p:animEffect transition="out" filter="fade">
                                      <p:cBhvr>
                                        <p:cTn id="28" dur="500"/>
                                        <p:tgtEl>
                                          <p:spTgt spid="4"/>
                                        </p:tgtEl>
                                      </p:cBhvr>
                                    </p:animEffect>
                                    <p:set>
                                      <p:cBhvr>
                                        <p:cTn id="29" dur="1" fill="hold">
                                          <p:stCondLst>
                                            <p:cond delay="499"/>
                                          </p:stCondLst>
                                        </p:cTn>
                                        <p:tgtEl>
                                          <p:spTgt spid="4"/>
                                        </p:tgtEl>
                                        <p:attrNameLst>
                                          <p:attrName>style.visibility</p:attrName>
                                        </p:attrNameLst>
                                      </p:cBhvr>
                                      <p:to>
                                        <p:strVal val="hidden"/>
                                      </p:to>
                                    </p:set>
                                  </p:childTnLst>
                                </p:cTn>
                              </p:par>
                            </p:childTnLst>
                          </p:cTn>
                        </p:par>
                        <p:par>
                          <p:cTn id="30" fill="hold">
                            <p:stCondLst>
                              <p:cond delay="500"/>
                            </p:stCondLst>
                            <p:childTnLst>
                              <p:par>
                                <p:cTn id="31" presetID="18" presetClass="entr" presetSubtype="6" fill="hold"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strips(downRight)">
                                      <p:cBhvr>
                                        <p:cTn id="33" dur="500"/>
                                        <p:tgtEl>
                                          <p:spTgt spid="5"/>
                                        </p:tgtEl>
                                      </p:cBhvr>
                                    </p:animEffect>
                                  </p:childTnLst>
                                </p:cTn>
                              </p:par>
                            </p:childTnLst>
                          </p:cTn>
                        </p:par>
                        <p:par>
                          <p:cTn id="34" fill="hold">
                            <p:stCondLst>
                              <p:cond delay="1000"/>
                            </p:stCondLst>
                            <p:childTnLst>
                              <p:par>
                                <p:cTn id="35" presetID="22" presetClass="entr" presetSubtype="8" fill="hold" grpId="0" nodeType="afterEffect">
                                  <p:stCondLst>
                                    <p:cond delay="0"/>
                                  </p:stCondLst>
                                  <p:childTnLst>
                                    <p:set>
                                      <p:cBhvr>
                                        <p:cTn id="36" dur="1" fill="hold">
                                          <p:stCondLst>
                                            <p:cond delay="0"/>
                                          </p:stCondLst>
                                        </p:cTn>
                                        <p:tgtEl>
                                          <p:spTgt spid="82949"/>
                                        </p:tgtEl>
                                        <p:attrNameLst>
                                          <p:attrName>style.visibility</p:attrName>
                                        </p:attrNameLst>
                                      </p:cBhvr>
                                      <p:to>
                                        <p:strVal val="visible"/>
                                      </p:to>
                                    </p:set>
                                    <p:animEffect transition="in" filter="wipe(left)">
                                      <p:cBhvr>
                                        <p:cTn id="37" dur="500"/>
                                        <p:tgtEl>
                                          <p:spTgt spid="8294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nodeType="clickEffect">
                                  <p:stCondLst>
                                    <p:cond delay="0"/>
                                  </p:stCondLst>
                                  <p:childTnLst>
                                    <p:animEffect transition="out" filter="fade">
                                      <p:cBhvr>
                                        <p:cTn id="41" dur="500"/>
                                        <p:tgtEl>
                                          <p:spTgt spid="5"/>
                                        </p:tgtEl>
                                      </p:cBhvr>
                                    </p:animEffect>
                                    <p:set>
                                      <p:cBhvr>
                                        <p:cTn id="42" dur="1" fill="hold">
                                          <p:stCondLst>
                                            <p:cond delay="499"/>
                                          </p:stCondLst>
                                        </p:cTn>
                                        <p:tgtEl>
                                          <p:spTgt spid="5"/>
                                        </p:tgtEl>
                                        <p:attrNameLst>
                                          <p:attrName>style.visibility</p:attrName>
                                        </p:attrNameLst>
                                      </p:cBhvr>
                                      <p:to>
                                        <p:strVal val="hidden"/>
                                      </p:to>
                                    </p:set>
                                  </p:childTnLst>
                                </p:cTn>
                              </p:par>
                            </p:childTnLst>
                          </p:cTn>
                        </p:par>
                        <p:par>
                          <p:cTn id="43" fill="hold">
                            <p:stCondLst>
                              <p:cond delay="500"/>
                            </p:stCondLst>
                            <p:childTnLst>
                              <p:par>
                                <p:cTn id="44" presetID="18" presetClass="entr" presetSubtype="6" fill="hold" nodeType="after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strips(downRight)">
                                      <p:cBhvr>
                                        <p:cTn id="46" dur="500"/>
                                        <p:tgtEl>
                                          <p:spTgt spid="6"/>
                                        </p:tgtEl>
                                      </p:cBhvr>
                                    </p:animEffect>
                                  </p:childTnLst>
                                </p:cTn>
                              </p:par>
                            </p:childTnLst>
                          </p:cTn>
                        </p:par>
                        <p:par>
                          <p:cTn id="47" fill="hold">
                            <p:stCondLst>
                              <p:cond delay="1000"/>
                            </p:stCondLst>
                            <p:childTnLst>
                              <p:par>
                                <p:cTn id="48" presetID="22" presetClass="entr" presetSubtype="8" fill="hold" grpId="0" nodeType="afterEffect">
                                  <p:stCondLst>
                                    <p:cond delay="0"/>
                                  </p:stCondLst>
                                  <p:childTnLst>
                                    <p:set>
                                      <p:cBhvr>
                                        <p:cTn id="49" dur="1" fill="hold">
                                          <p:stCondLst>
                                            <p:cond delay="0"/>
                                          </p:stCondLst>
                                        </p:cTn>
                                        <p:tgtEl>
                                          <p:spTgt spid="82948"/>
                                        </p:tgtEl>
                                        <p:attrNameLst>
                                          <p:attrName>style.visibility</p:attrName>
                                        </p:attrNameLst>
                                      </p:cBhvr>
                                      <p:to>
                                        <p:strVal val="visible"/>
                                      </p:to>
                                    </p:set>
                                    <p:animEffect transition="in" filter="wipe(left)">
                                      <p:cBhvr>
                                        <p:cTn id="50" dur="500"/>
                                        <p:tgtEl>
                                          <p:spTgt spid="82948"/>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xit" presetSubtype="0" fill="hold" nodeType="clickEffect">
                                  <p:stCondLst>
                                    <p:cond delay="0"/>
                                  </p:stCondLst>
                                  <p:childTnLst>
                                    <p:animEffect transition="out" filter="fade">
                                      <p:cBhvr>
                                        <p:cTn id="54" dur="500"/>
                                        <p:tgtEl>
                                          <p:spTgt spid="6"/>
                                        </p:tgtEl>
                                      </p:cBhvr>
                                    </p:animEffect>
                                    <p:set>
                                      <p:cBhvr>
                                        <p:cTn id="55" dur="1" fill="hold">
                                          <p:stCondLst>
                                            <p:cond delay="499"/>
                                          </p:stCondLst>
                                        </p:cTn>
                                        <p:tgtEl>
                                          <p:spTgt spid="6"/>
                                        </p:tgtEl>
                                        <p:attrNameLst>
                                          <p:attrName>style.visibility</p:attrName>
                                        </p:attrNameLst>
                                      </p:cBhvr>
                                      <p:to>
                                        <p:strVal val="hidden"/>
                                      </p:to>
                                    </p:set>
                                  </p:childTnLst>
                                </p:cTn>
                              </p:par>
                            </p:childTnLst>
                          </p:cTn>
                        </p:par>
                        <p:par>
                          <p:cTn id="56" fill="hold">
                            <p:stCondLst>
                              <p:cond delay="500"/>
                            </p:stCondLst>
                            <p:childTnLst>
                              <p:par>
                                <p:cTn id="57" presetID="18" presetClass="entr" presetSubtype="6" fill="hold" nodeType="after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strips(downRight)">
                                      <p:cBhvr>
                                        <p:cTn id="59" dur="500"/>
                                        <p:tgtEl>
                                          <p:spTgt spid="7"/>
                                        </p:tgtEl>
                                      </p:cBhvr>
                                    </p:animEffect>
                                  </p:childTnLst>
                                </p:cTn>
                              </p:par>
                            </p:childTnLst>
                          </p:cTn>
                        </p:par>
                        <p:par>
                          <p:cTn id="60" fill="hold">
                            <p:stCondLst>
                              <p:cond delay="1000"/>
                            </p:stCondLst>
                            <p:childTnLst>
                              <p:par>
                                <p:cTn id="61" presetID="22" presetClass="entr" presetSubtype="8" fill="hold" grpId="0" nodeType="afterEffect">
                                  <p:stCondLst>
                                    <p:cond delay="0"/>
                                  </p:stCondLst>
                                  <p:childTnLst>
                                    <p:set>
                                      <p:cBhvr>
                                        <p:cTn id="62" dur="1" fill="hold">
                                          <p:stCondLst>
                                            <p:cond delay="0"/>
                                          </p:stCondLst>
                                        </p:cTn>
                                        <p:tgtEl>
                                          <p:spTgt spid="82947"/>
                                        </p:tgtEl>
                                        <p:attrNameLst>
                                          <p:attrName>style.visibility</p:attrName>
                                        </p:attrNameLst>
                                      </p:cBhvr>
                                      <p:to>
                                        <p:strVal val="visible"/>
                                      </p:to>
                                    </p:set>
                                    <p:animEffect transition="in" filter="wipe(left)">
                                      <p:cBhvr>
                                        <p:cTn id="63" dur="500"/>
                                        <p:tgtEl>
                                          <p:spTgt spid="829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7" grpId="0"/>
      <p:bldP spid="82948" grpId="0"/>
      <p:bldP spid="82949" grpId="0"/>
      <p:bldP spid="82950" grpId="0"/>
      <p:bldP spid="8295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Rectangle 4"/>
          <p:cNvSpPr>
            <a:spLocks noGrp="1" noChangeArrowheads="1"/>
          </p:cNvSpPr>
          <p:nvPr>
            <p:ph type="title"/>
          </p:nvPr>
        </p:nvSpPr>
        <p:spPr/>
        <p:txBody>
          <a:bodyPr/>
          <a:lstStyle/>
          <a:p>
            <a:pPr eaLnBrk="1" hangingPunct="1"/>
            <a:r>
              <a:rPr lang="en-US" sz="3000" b="1" dirty="0"/>
              <a:t>EXAMPLE 1</a:t>
            </a:r>
            <a:r>
              <a:rPr lang="en-US" sz="3000" dirty="0"/>
              <a:t>:  </a:t>
            </a:r>
            <a:r>
              <a:rPr lang="en-US" sz="3400" dirty="0"/>
              <a:t>The Marginal Cost Curve</a:t>
            </a:r>
          </a:p>
        </p:txBody>
      </p:sp>
      <p:sp>
        <p:nvSpPr>
          <p:cNvPr id="8" name="Text Placeholder 7"/>
          <p:cNvSpPr>
            <a:spLocks noGrp="1"/>
          </p:cNvSpPr>
          <p:nvPr>
            <p:ph type="body" sz="quarter" idx="12"/>
          </p:nvPr>
        </p:nvSpPr>
        <p:spPr>
          <a:xfrm>
            <a:off x="5334000" y="1347788"/>
            <a:ext cx="3365500" cy="4826000"/>
          </a:xfrm>
        </p:spPr>
        <p:txBody>
          <a:bodyPr/>
          <a:lstStyle/>
          <a:p>
            <a:r>
              <a:rPr lang="en-US" sz="2800" dirty="0"/>
              <a:t>MC usually rises </a:t>
            </a:r>
            <a:br>
              <a:rPr lang="en-US" sz="2800" dirty="0"/>
            </a:br>
            <a:r>
              <a:rPr lang="en-US" sz="2800" dirty="0"/>
              <a:t>as Q rises, </a:t>
            </a:r>
            <a:br>
              <a:rPr lang="en-US" sz="2800" dirty="0"/>
            </a:br>
            <a:r>
              <a:rPr lang="en-US" sz="2800" dirty="0"/>
              <a:t>as in this example.</a:t>
            </a:r>
          </a:p>
          <a:p>
            <a:endParaRPr lang="en-US" sz="2800" dirty="0"/>
          </a:p>
        </p:txBody>
      </p:sp>
      <p:sp>
        <p:nvSpPr>
          <p:cNvPr id="7" name="Slide Number Placeholder 6"/>
          <p:cNvSpPr>
            <a:spLocks noGrp="1"/>
          </p:cNvSpPr>
          <p:nvPr>
            <p:ph type="sldNum" sz="quarter" idx="13"/>
          </p:nvPr>
        </p:nvSpPr>
        <p:spPr/>
        <p:txBody>
          <a:bodyPr/>
          <a:lstStyle/>
          <a:p>
            <a:pPr>
              <a:defRPr/>
            </a:pPr>
            <a:fld id="{2F37425F-5E17-4209-B948-B5CE2119E408}" type="slidenum">
              <a:rPr lang="en-US" smtClean="0"/>
              <a:pPr>
                <a:defRPr/>
              </a:pPr>
              <a:t>24</a:t>
            </a:fld>
            <a:endParaRPr lang="en-US" dirty="0"/>
          </a:p>
        </p:txBody>
      </p:sp>
      <p:sp>
        <p:nvSpPr>
          <p:cNvPr id="6" name="Footer Placeholder 5"/>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2055" name="Rectangle 5"/>
          <p:cNvSpPr>
            <a:spLocks noChangeArrowheads="1"/>
          </p:cNvSpPr>
          <p:nvPr/>
        </p:nvSpPr>
        <p:spPr bwMode="auto">
          <a:xfrm>
            <a:off x="1611313" y="5635625"/>
            <a:ext cx="1244600" cy="581025"/>
          </a:xfrm>
          <a:prstGeom prst="rect">
            <a:avLst/>
          </a:prstGeom>
          <a:noFill/>
          <a:ln w="9525">
            <a:noFill/>
            <a:miter lim="800000"/>
            <a:headEnd/>
            <a:tailEnd/>
          </a:ln>
        </p:spPr>
        <p:txBody>
          <a:bodyPr lIns="0" rIns="182880"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$11,000</a:t>
            </a:r>
          </a:p>
        </p:txBody>
      </p:sp>
      <p:sp>
        <p:nvSpPr>
          <p:cNvPr id="2056" name="Rectangle 6"/>
          <p:cNvSpPr>
            <a:spLocks noChangeArrowheads="1"/>
          </p:cNvSpPr>
          <p:nvPr/>
        </p:nvSpPr>
        <p:spPr bwMode="auto">
          <a:xfrm>
            <a:off x="1611313" y="5054600"/>
            <a:ext cx="1244600" cy="581025"/>
          </a:xfrm>
          <a:prstGeom prst="rect">
            <a:avLst/>
          </a:prstGeom>
          <a:noFill/>
          <a:ln w="9525">
            <a:noFill/>
            <a:miter lim="800000"/>
            <a:headEnd/>
            <a:tailEnd/>
          </a:ln>
        </p:spPr>
        <p:txBody>
          <a:bodyPr lIns="0" rIns="182880"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$9,000</a:t>
            </a:r>
          </a:p>
        </p:txBody>
      </p:sp>
      <p:sp>
        <p:nvSpPr>
          <p:cNvPr id="2057" name="Rectangle 7"/>
          <p:cNvSpPr>
            <a:spLocks noChangeArrowheads="1"/>
          </p:cNvSpPr>
          <p:nvPr/>
        </p:nvSpPr>
        <p:spPr bwMode="auto">
          <a:xfrm>
            <a:off x="1611313" y="4414838"/>
            <a:ext cx="1244600" cy="639762"/>
          </a:xfrm>
          <a:prstGeom prst="rect">
            <a:avLst/>
          </a:prstGeom>
          <a:noFill/>
          <a:ln w="9525">
            <a:noFill/>
            <a:miter lim="800000"/>
            <a:headEnd/>
            <a:tailEnd/>
          </a:ln>
        </p:spPr>
        <p:txBody>
          <a:bodyPr lIns="0" rIns="182880"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$7,000</a:t>
            </a:r>
          </a:p>
        </p:txBody>
      </p:sp>
      <p:sp>
        <p:nvSpPr>
          <p:cNvPr id="2058" name="Rectangle 8"/>
          <p:cNvSpPr>
            <a:spLocks noChangeArrowheads="1"/>
          </p:cNvSpPr>
          <p:nvPr/>
        </p:nvSpPr>
        <p:spPr bwMode="auto">
          <a:xfrm>
            <a:off x="1611313" y="3760788"/>
            <a:ext cx="1244600" cy="654050"/>
          </a:xfrm>
          <a:prstGeom prst="rect">
            <a:avLst/>
          </a:prstGeom>
          <a:noFill/>
          <a:ln w="9525">
            <a:noFill/>
            <a:miter lim="800000"/>
            <a:headEnd/>
            <a:tailEnd/>
          </a:ln>
        </p:spPr>
        <p:txBody>
          <a:bodyPr lIns="0" rIns="182880"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$5,000</a:t>
            </a:r>
          </a:p>
        </p:txBody>
      </p:sp>
      <p:sp>
        <p:nvSpPr>
          <p:cNvPr id="2059" name="Rectangle 9"/>
          <p:cNvSpPr>
            <a:spLocks noChangeArrowheads="1"/>
          </p:cNvSpPr>
          <p:nvPr/>
        </p:nvSpPr>
        <p:spPr bwMode="auto">
          <a:xfrm>
            <a:off x="1611313" y="3121025"/>
            <a:ext cx="1244600" cy="639763"/>
          </a:xfrm>
          <a:prstGeom prst="rect">
            <a:avLst/>
          </a:prstGeom>
          <a:noFill/>
          <a:ln w="9525">
            <a:noFill/>
            <a:miter lim="800000"/>
            <a:headEnd/>
            <a:tailEnd/>
          </a:ln>
        </p:spPr>
        <p:txBody>
          <a:bodyPr lIns="0" rIns="182880"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$3,000</a:t>
            </a:r>
          </a:p>
        </p:txBody>
      </p:sp>
      <p:sp>
        <p:nvSpPr>
          <p:cNvPr id="2060" name="Rectangle 10"/>
          <p:cNvSpPr>
            <a:spLocks noChangeArrowheads="1"/>
          </p:cNvSpPr>
          <p:nvPr/>
        </p:nvSpPr>
        <p:spPr bwMode="auto">
          <a:xfrm>
            <a:off x="1611313" y="2441575"/>
            <a:ext cx="1244600" cy="679450"/>
          </a:xfrm>
          <a:prstGeom prst="rect">
            <a:avLst/>
          </a:prstGeom>
          <a:noFill/>
          <a:ln w="9525">
            <a:noFill/>
            <a:miter lim="800000"/>
            <a:headEnd/>
            <a:tailEnd/>
          </a:ln>
        </p:spPr>
        <p:txBody>
          <a:bodyPr lIns="0" rIns="182880"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$1,000</a:t>
            </a:r>
          </a:p>
        </p:txBody>
      </p:sp>
      <p:sp>
        <p:nvSpPr>
          <p:cNvPr id="2061" name="Rectangle 11"/>
          <p:cNvSpPr>
            <a:spLocks noChangeArrowheads="1"/>
          </p:cNvSpPr>
          <p:nvPr/>
        </p:nvSpPr>
        <p:spPr bwMode="auto">
          <a:xfrm>
            <a:off x="1611313" y="1128713"/>
            <a:ext cx="1244600" cy="1312862"/>
          </a:xfrm>
          <a:prstGeom prst="rect">
            <a:avLst/>
          </a:prstGeom>
          <a:noFill/>
          <a:ln w="9525">
            <a:noFill/>
            <a:miter lim="800000"/>
            <a:headEnd/>
            <a:tailEnd/>
          </a:ln>
        </p:spPr>
        <p:txBody>
          <a:bodyPr lIns="0" rIns="0" anchor="ctr"/>
          <a:lstStyle/>
          <a:p>
            <a:pPr algn="ctr">
              <a:lnSpc>
                <a:spcPct val="105000"/>
              </a:lnSpc>
              <a:spcBef>
                <a:spcPct val="45000"/>
              </a:spcBef>
              <a:buClr>
                <a:srgbClr val="00B85C"/>
              </a:buClr>
              <a:buSzPct val="120000"/>
              <a:buFont typeface="Wingdings" pitchFamily="2" charset="2"/>
              <a:buNone/>
            </a:pPr>
            <a:r>
              <a:rPr lang="en-US" sz="2400" i="1">
                <a:latin typeface="Arial"/>
                <a:cs typeface="Arial"/>
              </a:rPr>
              <a:t>TC</a:t>
            </a:r>
          </a:p>
        </p:txBody>
      </p:sp>
      <p:grpSp>
        <p:nvGrpSpPr>
          <p:cNvPr id="2" name="Group 12"/>
          <p:cNvGrpSpPr>
            <a:grpSpLocks/>
          </p:cNvGrpSpPr>
          <p:nvPr/>
        </p:nvGrpSpPr>
        <p:grpSpPr bwMode="auto">
          <a:xfrm>
            <a:off x="2855913" y="2798763"/>
            <a:ext cx="1146175" cy="3095625"/>
            <a:chOff x="1799" y="1966"/>
            <a:chExt cx="722" cy="1950"/>
          </a:xfrm>
        </p:grpSpPr>
        <p:sp>
          <p:nvSpPr>
            <p:cNvPr id="2089" name="Rectangle 13"/>
            <p:cNvSpPr>
              <a:spLocks noChangeArrowheads="1"/>
            </p:cNvSpPr>
            <p:nvPr/>
          </p:nvSpPr>
          <p:spPr bwMode="auto">
            <a:xfrm>
              <a:off x="1799" y="3550"/>
              <a:ext cx="722" cy="366"/>
            </a:xfrm>
            <a:prstGeom prst="rect">
              <a:avLst/>
            </a:prstGeom>
            <a:noFill/>
            <a:ln w="9525">
              <a:noFill/>
              <a:miter lim="800000"/>
              <a:headEnd/>
              <a:tailEnd/>
            </a:ln>
          </p:spPr>
          <p:txBody>
            <a:bodyPr lIns="0" rIns="182880"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$10.00</a:t>
              </a:r>
            </a:p>
          </p:txBody>
        </p:sp>
        <p:sp>
          <p:nvSpPr>
            <p:cNvPr id="2090" name="Rectangle 14"/>
            <p:cNvSpPr>
              <a:spLocks noChangeArrowheads="1"/>
            </p:cNvSpPr>
            <p:nvPr/>
          </p:nvSpPr>
          <p:spPr bwMode="auto">
            <a:xfrm>
              <a:off x="1799" y="3184"/>
              <a:ext cx="722" cy="366"/>
            </a:xfrm>
            <a:prstGeom prst="rect">
              <a:avLst/>
            </a:prstGeom>
            <a:noFill/>
            <a:ln w="9525">
              <a:noFill/>
              <a:miter lim="800000"/>
              <a:headEnd/>
              <a:tailEnd/>
            </a:ln>
          </p:spPr>
          <p:txBody>
            <a:bodyPr lIns="0" rIns="182880"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$5.00</a:t>
              </a:r>
            </a:p>
          </p:txBody>
        </p:sp>
        <p:sp>
          <p:nvSpPr>
            <p:cNvPr id="2091" name="Rectangle 15"/>
            <p:cNvSpPr>
              <a:spLocks noChangeArrowheads="1"/>
            </p:cNvSpPr>
            <p:nvPr/>
          </p:nvSpPr>
          <p:spPr bwMode="auto">
            <a:xfrm>
              <a:off x="1799" y="2781"/>
              <a:ext cx="722" cy="403"/>
            </a:xfrm>
            <a:prstGeom prst="rect">
              <a:avLst/>
            </a:prstGeom>
            <a:noFill/>
            <a:ln w="9525">
              <a:noFill/>
              <a:miter lim="800000"/>
              <a:headEnd/>
              <a:tailEnd/>
            </a:ln>
          </p:spPr>
          <p:txBody>
            <a:bodyPr lIns="0" rIns="182880"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$3.33</a:t>
              </a:r>
            </a:p>
          </p:txBody>
        </p:sp>
        <p:sp>
          <p:nvSpPr>
            <p:cNvPr id="2092" name="Rectangle 16"/>
            <p:cNvSpPr>
              <a:spLocks noChangeArrowheads="1"/>
            </p:cNvSpPr>
            <p:nvPr/>
          </p:nvSpPr>
          <p:spPr bwMode="auto">
            <a:xfrm>
              <a:off x="1799" y="2369"/>
              <a:ext cx="722" cy="412"/>
            </a:xfrm>
            <a:prstGeom prst="rect">
              <a:avLst/>
            </a:prstGeom>
            <a:noFill/>
            <a:ln w="9525">
              <a:noFill/>
              <a:miter lim="800000"/>
              <a:headEnd/>
              <a:tailEnd/>
            </a:ln>
          </p:spPr>
          <p:txBody>
            <a:bodyPr lIns="0" rIns="182880"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$2.50</a:t>
              </a:r>
            </a:p>
          </p:txBody>
        </p:sp>
        <p:sp>
          <p:nvSpPr>
            <p:cNvPr id="2093" name="Rectangle 17"/>
            <p:cNvSpPr>
              <a:spLocks noChangeArrowheads="1"/>
            </p:cNvSpPr>
            <p:nvPr/>
          </p:nvSpPr>
          <p:spPr bwMode="auto">
            <a:xfrm>
              <a:off x="1799" y="1966"/>
              <a:ext cx="722" cy="403"/>
            </a:xfrm>
            <a:prstGeom prst="rect">
              <a:avLst/>
            </a:prstGeom>
            <a:noFill/>
            <a:ln w="9525">
              <a:noFill/>
              <a:miter lim="800000"/>
              <a:headEnd/>
              <a:tailEnd/>
            </a:ln>
          </p:spPr>
          <p:txBody>
            <a:bodyPr lIns="0" rIns="182880"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$2.00</a:t>
              </a:r>
            </a:p>
          </p:txBody>
        </p:sp>
      </p:grpSp>
      <p:sp>
        <p:nvSpPr>
          <p:cNvPr id="2063" name="Rectangle 18"/>
          <p:cNvSpPr>
            <a:spLocks noChangeArrowheads="1"/>
          </p:cNvSpPr>
          <p:nvPr/>
        </p:nvSpPr>
        <p:spPr bwMode="auto">
          <a:xfrm>
            <a:off x="2855913" y="2441575"/>
            <a:ext cx="1146175" cy="679450"/>
          </a:xfrm>
          <a:prstGeom prst="rect">
            <a:avLst/>
          </a:prstGeom>
          <a:noFill/>
          <a:ln w="9525">
            <a:noFill/>
            <a:miter lim="800000"/>
            <a:headEnd/>
            <a:tailEnd/>
          </a:ln>
        </p:spPr>
        <p:txBody>
          <a:bodyPr lIns="0" rIns="182880" anchor="ctr"/>
          <a:lstStyle/>
          <a:p>
            <a:pPr algn="r">
              <a:lnSpc>
                <a:spcPct val="105000"/>
              </a:lnSpc>
              <a:spcBef>
                <a:spcPct val="45000"/>
              </a:spcBef>
              <a:buClr>
                <a:srgbClr val="00B85C"/>
              </a:buClr>
              <a:buSzPct val="120000"/>
              <a:buFont typeface="Wingdings" pitchFamily="2" charset="2"/>
              <a:buNone/>
            </a:pPr>
            <a:endParaRPr lang="en-US" sz="2300">
              <a:latin typeface="Arial"/>
              <a:cs typeface="Arial"/>
            </a:endParaRPr>
          </a:p>
        </p:txBody>
      </p:sp>
      <p:sp>
        <p:nvSpPr>
          <p:cNvPr id="2064" name="Rectangle 19"/>
          <p:cNvSpPr>
            <a:spLocks noChangeArrowheads="1"/>
          </p:cNvSpPr>
          <p:nvPr/>
        </p:nvSpPr>
        <p:spPr bwMode="auto">
          <a:xfrm>
            <a:off x="2855913" y="1128713"/>
            <a:ext cx="1146175" cy="1312862"/>
          </a:xfrm>
          <a:prstGeom prst="rect">
            <a:avLst/>
          </a:prstGeom>
          <a:noFill/>
          <a:ln w="9525">
            <a:noFill/>
            <a:miter lim="800000"/>
            <a:headEnd/>
            <a:tailEnd/>
          </a:ln>
        </p:spPr>
        <p:txBody>
          <a:bodyPr lIns="0" rIns="0" anchor="ctr"/>
          <a:lstStyle/>
          <a:p>
            <a:pPr algn="ctr">
              <a:lnSpc>
                <a:spcPct val="105000"/>
              </a:lnSpc>
              <a:spcBef>
                <a:spcPct val="45000"/>
              </a:spcBef>
              <a:buClr>
                <a:srgbClr val="00B85C"/>
              </a:buClr>
              <a:buSzPct val="120000"/>
              <a:buFont typeface="Wingdings" pitchFamily="2" charset="2"/>
              <a:buNone/>
            </a:pPr>
            <a:r>
              <a:rPr lang="en-US" sz="2400" i="1">
                <a:latin typeface="Arial"/>
                <a:cs typeface="Arial"/>
              </a:rPr>
              <a:t>MC</a:t>
            </a:r>
          </a:p>
        </p:txBody>
      </p:sp>
      <p:sp>
        <p:nvSpPr>
          <p:cNvPr id="2065" name="Rectangle 20"/>
          <p:cNvSpPr>
            <a:spLocks noChangeArrowheads="1"/>
          </p:cNvSpPr>
          <p:nvPr/>
        </p:nvSpPr>
        <p:spPr bwMode="auto">
          <a:xfrm>
            <a:off x="330200" y="5635625"/>
            <a:ext cx="1281113" cy="581025"/>
          </a:xfrm>
          <a:prstGeom prst="rect">
            <a:avLst/>
          </a:prstGeom>
          <a:noFill/>
          <a:ln w="9525">
            <a:noFill/>
            <a:miter lim="800000"/>
            <a:headEnd/>
            <a:tailEnd/>
          </a:ln>
        </p:spPr>
        <p:txBody>
          <a:bodyPr lIns="0" rIns="228600"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3000</a:t>
            </a:r>
          </a:p>
        </p:txBody>
      </p:sp>
      <p:sp>
        <p:nvSpPr>
          <p:cNvPr id="2066" name="Rectangle 21"/>
          <p:cNvSpPr>
            <a:spLocks noChangeArrowheads="1"/>
          </p:cNvSpPr>
          <p:nvPr/>
        </p:nvSpPr>
        <p:spPr bwMode="auto">
          <a:xfrm>
            <a:off x="330200" y="5054600"/>
            <a:ext cx="1281113" cy="581025"/>
          </a:xfrm>
          <a:prstGeom prst="rect">
            <a:avLst/>
          </a:prstGeom>
          <a:noFill/>
          <a:ln w="9525">
            <a:noFill/>
            <a:miter lim="800000"/>
            <a:headEnd/>
            <a:tailEnd/>
          </a:ln>
        </p:spPr>
        <p:txBody>
          <a:bodyPr lIns="0" rIns="228600"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2800</a:t>
            </a:r>
          </a:p>
        </p:txBody>
      </p:sp>
      <p:sp>
        <p:nvSpPr>
          <p:cNvPr id="2067" name="Rectangle 22"/>
          <p:cNvSpPr>
            <a:spLocks noChangeArrowheads="1"/>
          </p:cNvSpPr>
          <p:nvPr/>
        </p:nvSpPr>
        <p:spPr bwMode="auto">
          <a:xfrm>
            <a:off x="330200" y="4414838"/>
            <a:ext cx="1281113" cy="639762"/>
          </a:xfrm>
          <a:prstGeom prst="rect">
            <a:avLst/>
          </a:prstGeom>
          <a:noFill/>
          <a:ln w="9525">
            <a:noFill/>
            <a:miter lim="800000"/>
            <a:headEnd/>
            <a:tailEnd/>
          </a:ln>
        </p:spPr>
        <p:txBody>
          <a:bodyPr lIns="0" rIns="228600"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2400</a:t>
            </a:r>
          </a:p>
        </p:txBody>
      </p:sp>
      <p:sp>
        <p:nvSpPr>
          <p:cNvPr id="2068" name="Rectangle 23"/>
          <p:cNvSpPr>
            <a:spLocks noChangeArrowheads="1"/>
          </p:cNvSpPr>
          <p:nvPr/>
        </p:nvSpPr>
        <p:spPr bwMode="auto">
          <a:xfrm>
            <a:off x="330200" y="3760788"/>
            <a:ext cx="1281113" cy="654050"/>
          </a:xfrm>
          <a:prstGeom prst="rect">
            <a:avLst/>
          </a:prstGeom>
          <a:noFill/>
          <a:ln w="9525">
            <a:noFill/>
            <a:miter lim="800000"/>
            <a:headEnd/>
            <a:tailEnd/>
          </a:ln>
        </p:spPr>
        <p:txBody>
          <a:bodyPr lIns="0" rIns="228600"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1800</a:t>
            </a:r>
          </a:p>
        </p:txBody>
      </p:sp>
      <p:sp>
        <p:nvSpPr>
          <p:cNvPr id="2069" name="Rectangle 24"/>
          <p:cNvSpPr>
            <a:spLocks noChangeArrowheads="1"/>
          </p:cNvSpPr>
          <p:nvPr/>
        </p:nvSpPr>
        <p:spPr bwMode="auto">
          <a:xfrm>
            <a:off x="330200" y="3121025"/>
            <a:ext cx="1281113" cy="639763"/>
          </a:xfrm>
          <a:prstGeom prst="rect">
            <a:avLst/>
          </a:prstGeom>
          <a:noFill/>
          <a:ln w="9525">
            <a:noFill/>
            <a:miter lim="800000"/>
            <a:headEnd/>
            <a:tailEnd/>
          </a:ln>
        </p:spPr>
        <p:txBody>
          <a:bodyPr lIns="0" rIns="228600"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1000</a:t>
            </a:r>
          </a:p>
        </p:txBody>
      </p:sp>
      <p:sp>
        <p:nvSpPr>
          <p:cNvPr id="2070" name="Rectangle 25"/>
          <p:cNvSpPr>
            <a:spLocks noChangeArrowheads="1"/>
          </p:cNvSpPr>
          <p:nvPr/>
        </p:nvSpPr>
        <p:spPr bwMode="auto">
          <a:xfrm>
            <a:off x="330200" y="2441575"/>
            <a:ext cx="1281113" cy="679450"/>
          </a:xfrm>
          <a:prstGeom prst="rect">
            <a:avLst/>
          </a:prstGeom>
          <a:noFill/>
          <a:ln w="9525">
            <a:noFill/>
            <a:miter lim="800000"/>
            <a:headEnd/>
            <a:tailEnd/>
          </a:ln>
        </p:spPr>
        <p:txBody>
          <a:bodyPr lIns="0" rIns="228600"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0</a:t>
            </a:r>
          </a:p>
        </p:txBody>
      </p:sp>
      <p:sp>
        <p:nvSpPr>
          <p:cNvPr id="2071" name="Rectangle 26"/>
          <p:cNvSpPr>
            <a:spLocks noChangeArrowheads="1"/>
          </p:cNvSpPr>
          <p:nvPr/>
        </p:nvSpPr>
        <p:spPr bwMode="auto">
          <a:xfrm>
            <a:off x="330200" y="1128713"/>
            <a:ext cx="1281113" cy="1312862"/>
          </a:xfrm>
          <a:prstGeom prst="rect">
            <a:avLst/>
          </a:prstGeom>
          <a:noFill/>
          <a:ln w="9525">
            <a:noFill/>
            <a:miter lim="800000"/>
            <a:headEnd/>
            <a:tailEnd/>
          </a:ln>
        </p:spPr>
        <p:txBody>
          <a:bodyPr lIns="0" rIns="0" anchor="ctr"/>
          <a:lstStyle/>
          <a:p>
            <a:pPr algn="ctr">
              <a:lnSpc>
                <a:spcPct val="105000"/>
              </a:lnSpc>
              <a:spcBef>
                <a:spcPct val="45000"/>
              </a:spcBef>
              <a:buClr>
                <a:srgbClr val="00B85C"/>
              </a:buClr>
              <a:buSzPct val="120000"/>
              <a:buFont typeface="Wingdings" pitchFamily="2" charset="2"/>
              <a:buNone/>
            </a:pPr>
            <a:r>
              <a:rPr lang="en-US" sz="2400" b="1" i="1">
                <a:latin typeface="Arial"/>
                <a:cs typeface="Arial"/>
              </a:rPr>
              <a:t>Q</a:t>
            </a:r>
            <a:br>
              <a:rPr lang="en-US" sz="2400">
                <a:latin typeface="Arial"/>
                <a:cs typeface="Arial"/>
              </a:rPr>
            </a:br>
            <a:r>
              <a:rPr lang="en-US" sz="2400">
                <a:latin typeface="Arial"/>
                <a:cs typeface="Arial"/>
              </a:rPr>
              <a:t>(bushels </a:t>
            </a:r>
            <a:br>
              <a:rPr lang="en-US" sz="2400">
                <a:latin typeface="Arial"/>
                <a:cs typeface="Arial"/>
              </a:rPr>
            </a:br>
            <a:r>
              <a:rPr lang="en-US" sz="2400">
                <a:latin typeface="Arial"/>
                <a:cs typeface="Arial"/>
              </a:rPr>
              <a:t>of wheat)</a:t>
            </a:r>
          </a:p>
        </p:txBody>
      </p:sp>
      <p:sp>
        <p:nvSpPr>
          <p:cNvPr id="2072" name="Line 27"/>
          <p:cNvSpPr>
            <a:spLocks noChangeShapeType="1"/>
          </p:cNvSpPr>
          <p:nvPr/>
        </p:nvSpPr>
        <p:spPr bwMode="auto">
          <a:xfrm>
            <a:off x="330200" y="1128713"/>
            <a:ext cx="0" cy="1312862"/>
          </a:xfrm>
          <a:prstGeom prst="line">
            <a:avLst/>
          </a:prstGeom>
          <a:noFill/>
          <a:ln w="28575" cap="sq">
            <a:noFill/>
            <a:round/>
            <a:headEnd/>
            <a:tailEnd/>
          </a:ln>
        </p:spPr>
        <p:txBody>
          <a:bodyPr/>
          <a:lstStyle/>
          <a:p>
            <a:endParaRPr lang="en-US">
              <a:latin typeface="Arial"/>
              <a:cs typeface="Arial"/>
            </a:endParaRPr>
          </a:p>
        </p:txBody>
      </p:sp>
      <p:sp>
        <p:nvSpPr>
          <p:cNvPr id="2073" name="Line 28"/>
          <p:cNvSpPr>
            <a:spLocks noChangeShapeType="1"/>
          </p:cNvSpPr>
          <p:nvPr/>
        </p:nvSpPr>
        <p:spPr bwMode="auto">
          <a:xfrm>
            <a:off x="4002088" y="1128713"/>
            <a:ext cx="0" cy="1312862"/>
          </a:xfrm>
          <a:prstGeom prst="line">
            <a:avLst/>
          </a:prstGeom>
          <a:noFill/>
          <a:ln w="28575" cap="sq">
            <a:noFill/>
            <a:round/>
            <a:headEnd/>
            <a:tailEnd/>
          </a:ln>
        </p:spPr>
        <p:txBody>
          <a:bodyPr/>
          <a:lstStyle/>
          <a:p>
            <a:endParaRPr lang="en-US">
              <a:latin typeface="Arial"/>
              <a:cs typeface="Arial"/>
            </a:endParaRPr>
          </a:p>
        </p:txBody>
      </p:sp>
      <p:sp>
        <p:nvSpPr>
          <p:cNvPr id="2074" name="Line 29"/>
          <p:cNvSpPr>
            <a:spLocks noChangeShapeType="1"/>
          </p:cNvSpPr>
          <p:nvPr/>
        </p:nvSpPr>
        <p:spPr bwMode="auto">
          <a:xfrm>
            <a:off x="330200" y="1128713"/>
            <a:ext cx="3671888" cy="0"/>
          </a:xfrm>
          <a:prstGeom prst="line">
            <a:avLst/>
          </a:prstGeom>
          <a:noFill/>
          <a:ln w="28575" cap="sq">
            <a:noFill/>
            <a:round/>
            <a:headEnd/>
            <a:tailEnd/>
          </a:ln>
        </p:spPr>
        <p:txBody>
          <a:bodyPr/>
          <a:lstStyle/>
          <a:p>
            <a:endParaRPr lang="en-US">
              <a:latin typeface="Arial"/>
              <a:cs typeface="Arial"/>
            </a:endParaRPr>
          </a:p>
        </p:txBody>
      </p:sp>
      <p:sp>
        <p:nvSpPr>
          <p:cNvPr id="2075" name="Line 30"/>
          <p:cNvSpPr>
            <a:spLocks noChangeShapeType="1"/>
          </p:cNvSpPr>
          <p:nvPr/>
        </p:nvSpPr>
        <p:spPr bwMode="auto">
          <a:xfrm>
            <a:off x="330200" y="2441575"/>
            <a:ext cx="0" cy="679450"/>
          </a:xfrm>
          <a:prstGeom prst="line">
            <a:avLst/>
          </a:prstGeom>
          <a:noFill/>
          <a:ln w="28575" cap="sq">
            <a:noFill/>
            <a:round/>
            <a:headEnd/>
            <a:tailEnd/>
          </a:ln>
        </p:spPr>
        <p:txBody>
          <a:bodyPr/>
          <a:lstStyle/>
          <a:p>
            <a:endParaRPr lang="en-US">
              <a:latin typeface="Arial"/>
              <a:cs typeface="Arial"/>
            </a:endParaRPr>
          </a:p>
        </p:txBody>
      </p:sp>
      <p:sp>
        <p:nvSpPr>
          <p:cNvPr id="2076" name="Line 31"/>
          <p:cNvSpPr>
            <a:spLocks noChangeShapeType="1"/>
          </p:cNvSpPr>
          <p:nvPr/>
        </p:nvSpPr>
        <p:spPr bwMode="auto">
          <a:xfrm>
            <a:off x="4002088" y="2441575"/>
            <a:ext cx="0" cy="679450"/>
          </a:xfrm>
          <a:prstGeom prst="line">
            <a:avLst/>
          </a:prstGeom>
          <a:noFill/>
          <a:ln w="28575" cap="sq">
            <a:noFill/>
            <a:round/>
            <a:headEnd/>
            <a:tailEnd/>
          </a:ln>
        </p:spPr>
        <p:txBody>
          <a:bodyPr/>
          <a:lstStyle/>
          <a:p>
            <a:endParaRPr lang="en-US">
              <a:latin typeface="Arial"/>
              <a:cs typeface="Arial"/>
            </a:endParaRPr>
          </a:p>
        </p:txBody>
      </p:sp>
      <p:sp>
        <p:nvSpPr>
          <p:cNvPr id="2077" name="Line 32"/>
          <p:cNvSpPr>
            <a:spLocks noChangeShapeType="1"/>
          </p:cNvSpPr>
          <p:nvPr/>
        </p:nvSpPr>
        <p:spPr bwMode="auto">
          <a:xfrm>
            <a:off x="330200" y="3121025"/>
            <a:ext cx="0" cy="639763"/>
          </a:xfrm>
          <a:prstGeom prst="line">
            <a:avLst/>
          </a:prstGeom>
          <a:noFill/>
          <a:ln w="28575" cap="sq">
            <a:noFill/>
            <a:round/>
            <a:headEnd/>
            <a:tailEnd/>
          </a:ln>
        </p:spPr>
        <p:txBody>
          <a:bodyPr/>
          <a:lstStyle/>
          <a:p>
            <a:endParaRPr lang="en-US">
              <a:latin typeface="Arial"/>
              <a:cs typeface="Arial"/>
            </a:endParaRPr>
          </a:p>
        </p:txBody>
      </p:sp>
      <p:sp>
        <p:nvSpPr>
          <p:cNvPr id="2078" name="Line 33"/>
          <p:cNvSpPr>
            <a:spLocks noChangeShapeType="1"/>
          </p:cNvSpPr>
          <p:nvPr/>
        </p:nvSpPr>
        <p:spPr bwMode="auto">
          <a:xfrm>
            <a:off x="4002088" y="3121025"/>
            <a:ext cx="0" cy="639763"/>
          </a:xfrm>
          <a:prstGeom prst="line">
            <a:avLst/>
          </a:prstGeom>
          <a:noFill/>
          <a:ln w="28575" cap="sq">
            <a:noFill/>
            <a:round/>
            <a:headEnd/>
            <a:tailEnd/>
          </a:ln>
        </p:spPr>
        <p:txBody>
          <a:bodyPr/>
          <a:lstStyle/>
          <a:p>
            <a:endParaRPr lang="en-US">
              <a:latin typeface="Arial"/>
              <a:cs typeface="Arial"/>
            </a:endParaRPr>
          </a:p>
        </p:txBody>
      </p:sp>
      <p:sp>
        <p:nvSpPr>
          <p:cNvPr id="2079" name="Line 34"/>
          <p:cNvSpPr>
            <a:spLocks noChangeShapeType="1"/>
          </p:cNvSpPr>
          <p:nvPr/>
        </p:nvSpPr>
        <p:spPr bwMode="auto">
          <a:xfrm>
            <a:off x="330200" y="3760788"/>
            <a:ext cx="0" cy="654050"/>
          </a:xfrm>
          <a:prstGeom prst="line">
            <a:avLst/>
          </a:prstGeom>
          <a:noFill/>
          <a:ln w="28575" cap="sq">
            <a:noFill/>
            <a:round/>
            <a:headEnd/>
            <a:tailEnd/>
          </a:ln>
        </p:spPr>
        <p:txBody>
          <a:bodyPr/>
          <a:lstStyle/>
          <a:p>
            <a:endParaRPr lang="en-US">
              <a:latin typeface="Arial"/>
              <a:cs typeface="Arial"/>
            </a:endParaRPr>
          </a:p>
        </p:txBody>
      </p:sp>
      <p:sp>
        <p:nvSpPr>
          <p:cNvPr id="2080" name="Line 35"/>
          <p:cNvSpPr>
            <a:spLocks noChangeShapeType="1"/>
          </p:cNvSpPr>
          <p:nvPr/>
        </p:nvSpPr>
        <p:spPr bwMode="auto">
          <a:xfrm>
            <a:off x="4002088" y="3760788"/>
            <a:ext cx="0" cy="654050"/>
          </a:xfrm>
          <a:prstGeom prst="line">
            <a:avLst/>
          </a:prstGeom>
          <a:noFill/>
          <a:ln w="28575" cap="sq">
            <a:noFill/>
            <a:round/>
            <a:headEnd/>
            <a:tailEnd/>
          </a:ln>
        </p:spPr>
        <p:txBody>
          <a:bodyPr/>
          <a:lstStyle/>
          <a:p>
            <a:endParaRPr lang="en-US">
              <a:latin typeface="Arial"/>
              <a:cs typeface="Arial"/>
            </a:endParaRPr>
          </a:p>
        </p:txBody>
      </p:sp>
      <p:sp>
        <p:nvSpPr>
          <p:cNvPr id="2081" name="Line 36"/>
          <p:cNvSpPr>
            <a:spLocks noChangeShapeType="1"/>
          </p:cNvSpPr>
          <p:nvPr/>
        </p:nvSpPr>
        <p:spPr bwMode="auto">
          <a:xfrm>
            <a:off x="330200" y="4414838"/>
            <a:ext cx="0" cy="639762"/>
          </a:xfrm>
          <a:prstGeom prst="line">
            <a:avLst/>
          </a:prstGeom>
          <a:noFill/>
          <a:ln w="28575" cap="sq">
            <a:noFill/>
            <a:round/>
            <a:headEnd/>
            <a:tailEnd/>
          </a:ln>
        </p:spPr>
        <p:txBody>
          <a:bodyPr/>
          <a:lstStyle/>
          <a:p>
            <a:endParaRPr lang="en-US">
              <a:latin typeface="Arial"/>
              <a:cs typeface="Arial"/>
            </a:endParaRPr>
          </a:p>
        </p:txBody>
      </p:sp>
      <p:sp>
        <p:nvSpPr>
          <p:cNvPr id="2082" name="Line 37"/>
          <p:cNvSpPr>
            <a:spLocks noChangeShapeType="1"/>
          </p:cNvSpPr>
          <p:nvPr/>
        </p:nvSpPr>
        <p:spPr bwMode="auto">
          <a:xfrm>
            <a:off x="4002088" y="4414838"/>
            <a:ext cx="0" cy="639762"/>
          </a:xfrm>
          <a:prstGeom prst="line">
            <a:avLst/>
          </a:prstGeom>
          <a:noFill/>
          <a:ln w="28575" cap="sq">
            <a:noFill/>
            <a:round/>
            <a:headEnd/>
            <a:tailEnd/>
          </a:ln>
        </p:spPr>
        <p:txBody>
          <a:bodyPr/>
          <a:lstStyle/>
          <a:p>
            <a:endParaRPr lang="en-US">
              <a:latin typeface="Arial"/>
              <a:cs typeface="Arial"/>
            </a:endParaRPr>
          </a:p>
        </p:txBody>
      </p:sp>
      <p:sp>
        <p:nvSpPr>
          <p:cNvPr id="2083" name="Line 38"/>
          <p:cNvSpPr>
            <a:spLocks noChangeShapeType="1"/>
          </p:cNvSpPr>
          <p:nvPr/>
        </p:nvSpPr>
        <p:spPr bwMode="auto">
          <a:xfrm>
            <a:off x="330200" y="5054600"/>
            <a:ext cx="0" cy="581025"/>
          </a:xfrm>
          <a:prstGeom prst="line">
            <a:avLst/>
          </a:prstGeom>
          <a:noFill/>
          <a:ln w="28575" cap="sq">
            <a:noFill/>
            <a:round/>
            <a:headEnd/>
            <a:tailEnd/>
          </a:ln>
        </p:spPr>
        <p:txBody>
          <a:bodyPr/>
          <a:lstStyle/>
          <a:p>
            <a:endParaRPr lang="en-US">
              <a:latin typeface="Arial"/>
              <a:cs typeface="Arial"/>
            </a:endParaRPr>
          </a:p>
        </p:txBody>
      </p:sp>
      <p:sp>
        <p:nvSpPr>
          <p:cNvPr id="2084" name="Line 39"/>
          <p:cNvSpPr>
            <a:spLocks noChangeShapeType="1"/>
          </p:cNvSpPr>
          <p:nvPr/>
        </p:nvSpPr>
        <p:spPr bwMode="auto">
          <a:xfrm>
            <a:off x="4002088" y="5054600"/>
            <a:ext cx="0" cy="581025"/>
          </a:xfrm>
          <a:prstGeom prst="line">
            <a:avLst/>
          </a:prstGeom>
          <a:noFill/>
          <a:ln w="28575" cap="sq">
            <a:noFill/>
            <a:round/>
            <a:headEnd/>
            <a:tailEnd/>
          </a:ln>
        </p:spPr>
        <p:txBody>
          <a:bodyPr/>
          <a:lstStyle/>
          <a:p>
            <a:endParaRPr lang="en-US">
              <a:latin typeface="Arial"/>
              <a:cs typeface="Arial"/>
            </a:endParaRPr>
          </a:p>
        </p:txBody>
      </p:sp>
      <p:sp>
        <p:nvSpPr>
          <p:cNvPr id="2085" name="Line 40"/>
          <p:cNvSpPr>
            <a:spLocks noChangeShapeType="1"/>
          </p:cNvSpPr>
          <p:nvPr/>
        </p:nvSpPr>
        <p:spPr bwMode="auto">
          <a:xfrm>
            <a:off x="330200" y="5635625"/>
            <a:ext cx="0" cy="581025"/>
          </a:xfrm>
          <a:prstGeom prst="line">
            <a:avLst/>
          </a:prstGeom>
          <a:noFill/>
          <a:ln w="28575" cap="sq">
            <a:noFill/>
            <a:round/>
            <a:headEnd/>
            <a:tailEnd/>
          </a:ln>
        </p:spPr>
        <p:txBody>
          <a:bodyPr/>
          <a:lstStyle/>
          <a:p>
            <a:endParaRPr lang="en-US">
              <a:latin typeface="Arial"/>
              <a:cs typeface="Arial"/>
            </a:endParaRPr>
          </a:p>
        </p:txBody>
      </p:sp>
      <p:sp>
        <p:nvSpPr>
          <p:cNvPr id="2086" name="Line 41"/>
          <p:cNvSpPr>
            <a:spLocks noChangeShapeType="1"/>
          </p:cNvSpPr>
          <p:nvPr/>
        </p:nvSpPr>
        <p:spPr bwMode="auto">
          <a:xfrm>
            <a:off x="4002088" y="5635625"/>
            <a:ext cx="0" cy="581025"/>
          </a:xfrm>
          <a:prstGeom prst="line">
            <a:avLst/>
          </a:prstGeom>
          <a:noFill/>
          <a:ln w="28575" cap="sq">
            <a:noFill/>
            <a:round/>
            <a:headEnd/>
            <a:tailEnd/>
          </a:ln>
        </p:spPr>
        <p:txBody>
          <a:bodyPr/>
          <a:lstStyle/>
          <a:p>
            <a:endParaRPr lang="en-US">
              <a:latin typeface="Arial"/>
              <a:cs typeface="Arial"/>
            </a:endParaRPr>
          </a:p>
        </p:txBody>
      </p:sp>
      <p:sp>
        <p:nvSpPr>
          <p:cNvPr id="2087" name="Line 42"/>
          <p:cNvSpPr>
            <a:spLocks noChangeShapeType="1"/>
          </p:cNvSpPr>
          <p:nvPr/>
        </p:nvSpPr>
        <p:spPr bwMode="auto">
          <a:xfrm>
            <a:off x="330200" y="6216650"/>
            <a:ext cx="3671888" cy="0"/>
          </a:xfrm>
          <a:prstGeom prst="line">
            <a:avLst/>
          </a:prstGeom>
          <a:noFill/>
          <a:ln w="28575" cap="sq">
            <a:noFill/>
            <a:round/>
            <a:headEnd/>
            <a:tailEnd/>
          </a:ln>
        </p:spPr>
        <p:txBody>
          <a:bodyPr/>
          <a:lstStyle/>
          <a:p>
            <a:endParaRPr lang="en-US">
              <a:latin typeface="Arial"/>
              <a:cs typeface="Arial"/>
            </a:endParaRPr>
          </a:p>
        </p:txBody>
      </p:sp>
      <p:sp>
        <p:nvSpPr>
          <p:cNvPr id="2088" name="Line 43"/>
          <p:cNvSpPr>
            <a:spLocks noChangeShapeType="1"/>
          </p:cNvSpPr>
          <p:nvPr/>
        </p:nvSpPr>
        <p:spPr bwMode="auto">
          <a:xfrm>
            <a:off x="330200" y="2441575"/>
            <a:ext cx="3671888" cy="0"/>
          </a:xfrm>
          <a:prstGeom prst="line">
            <a:avLst/>
          </a:prstGeom>
          <a:noFill/>
          <a:ln w="12700">
            <a:solidFill>
              <a:schemeClr val="tx1"/>
            </a:solidFill>
            <a:round/>
            <a:headEnd/>
            <a:tailEnd/>
          </a:ln>
        </p:spPr>
        <p:txBody>
          <a:bodyPr/>
          <a:lstStyle/>
          <a:p>
            <a:endParaRPr lang="en-US">
              <a:latin typeface="Arial"/>
              <a:cs typeface="Arial"/>
            </a:endParaRPr>
          </a:p>
        </p:txBody>
      </p:sp>
      <p:graphicFrame>
        <p:nvGraphicFramePr>
          <p:cNvPr id="83971" name="Object 3"/>
          <p:cNvGraphicFramePr>
            <a:graphicFrameLocks noChangeAspect="1"/>
          </p:cNvGraphicFramePr>
          <p:nvPr>
            <p:extLst>
              <p:ext uri="{D42A27DB-BD31-4B8C-83A1-F6EECF244321}">
                <p14:modId xmlns:p14="http://schemas.microsoft.com/office/powerpoint/2010/main" val="915382678"/>
              </p:ext>
            </p:extLst>
          </p:nvPr>
        </p:nvGraphicFramePr>
        <p:xfrm>
          <a:off x="4075112" y="719138"/>
          <a:ext cx="4916488" cy="5438775"/>
        </p:xfrm>
        <a:graphic>
          <a:graphicData uri="http://schemas.openxmlformats.org/presentationml/2006/ole">
            <mc:AlternateContent xmlns:mc="http://schemas.openxmlformats.org/markup-compatibility/2006">
              <mc:Choice xmlns:v="urn:schemas-microsoft-com:vml" Requires="v">
                <p:oleObj name="Worksheet" r:id="rId3" imgW="4381381" imgH="4848106" progId="Excel.Sheet.8">
                  <p:embed/>
                </p:oleObj>
              </mc:Choice>
              <mc:Fallback>
                <p:oleObj name="Worksheet" r:id="rId3" imgW="4381381" imgH="4848106" progId="Excel.Sheet.8">
                  <p:embed/>
                  <p:pic>
                    <p:nvPicPr>
                      <p:cNvPr id="83971"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75112" y="719138"/>
                        <a:ext cx="4916488" cy="5438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844533513"/>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left)">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3971"/>
                                        </p:tgtEl>
                                        <p:attrNameLst>
                                          <p:attrName>style.visibility</p:attrName>
                                        </p:attrNameLst>
                                      </p:cBhvr>
                                      <p:to>
                                        <p:strVal val="visible"/>
                                      </p:to>
                                    </p:set>
                                    <p:animEffect transition="in" filter="fade">
                                      <p:cBhvr>
                                        <p:cTn id="12" dur="500"/>
                                        <p:tgtEl>
                                          <p:spTgt spid="839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OleChart spid="8397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MC Is Important</a:t>
            </a:r>
          </a:p>
        </p:txBody>
      </p:sp>
      <p:sp>
        <p:nvSpPr>
          <p:cNvPr id="3" name="Content Placeholder 2"/>
          <p:cNvSpPr>
            <a:spLocks noGrp="1"/>
          </p:cNvSpPr>
          <p:nvPr>
            <p:ph idx="1"/>
          </p:nvPr>
        </p:nvSpPr>
        <p:spPr/>
        <p:txBody>
          <a:bodyPr/>
          <a:lstStyle/>
          <a:p>
            <a:r>
              <a:rPr lang="en-US" dirty="0"/>
              <a:t>Farmer Jack is rational and wants to maximize his profit</a:t>
            </a:r>
          </a:p>
          <a:p>
            <a:pPr lvl="1"/>
            <a:r>
              <a:rPr lang="en-US" dirty="0"/>
              <a:t>To increase profit, should he produce more or less wheat?  </a:t>
            </a:r>
          </a:p>
          <a:p>
            <a:pPr lvl="2"/>
            <a:r>
              <a:rPr lang="en-US" dirty="0"/>
              <a:t>Farmer Jack needs to “think at the margin”  </a:t>
            </a:r>
          </a:p>
          <a:p>
            <a:pPr lvl="1"/>
            <a:r>
              <a:rPr lang="en-US" dirty="0"/>
              <a:t>If the cost of additional wheat (MC) is less than the revenue he would get from selling it, then Jack’s profits rise if he produces more.</a:t>
            </a:r>
          </a:p>
          <a:p>
            <a:endParaRPr lang="en-US" dirty="0"/>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25</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2637696849"/>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wrap="square" anchor="t"/>
          <a:lstStyle/>
          <a:p>
            <a:r>
              <a:rPr lang="en-US" altLang="en-US" dirty="0"/>
              <a:t>Fixed and Variable Costs</a:t>
            </a:r>
          </a:p>
        </p:txBody>
      </p:sp>
      <p:sp>
        <p:nvSpPr>
          <p:cNvPr id="22531" name="Content Placeholder 2"/>
          <p:cNvSpPr>
            <a:spLocks noGrp="1"/>
          </p:cNvSpPr>
          <p:nvPr>
            <p:ph idx="1"/>
          </p:nvPr>
        </p:nvSpPr>
        <p:spPr>
          <a:xfrm>
            <a:off x="277813" y="1025525"/>
            <a:ext cx="8866187" cy="5422900"/>
          </a:xfrm>
        </p:spPr>
        <p:txBody>
          <a:bodyPr/>
          <a:lstStyle/>
          <a:p>
            <a:pPr>
              <a:defRPr/>
            </a:pPr>
            <a:r>
              <a:rPr lang="en-US" sz="3200" dirty="0"/>
              <a:t>Fixed costs, FC, </a:t>
            </a:r>
            <a:r>
              <a:rPr lang="en-US" sz="3200" dirty="0">
                <a:solidFill>
                  <a:schemeClr val="tx1"/>
                </a:solidFill>
              </a:rPr>
              <a:t>do not vary with the quantity of output produced</a:t>
            </a:r>
          </a:p>
          <a:p>
            <a:pPr lvl="2">
              <a:buFont typeface="Arial" pitchFamily="34" charset="0"/>
              <a:buChar char="–"/>
              <a:defRPr/>
            </a:pPr>
            <a:r>
              <a:rPr lang="en-US" dirty="0"/>
              <a:t>For Farmer Jack, FC = $1000 for his land</a:t>
            </a:r>
          </a:p>
          <a:p>
            <a:pPr lvl="2">
              <a:buFont typeface="Arial" pitchFamily="34" charset="0"/>
              <a:buChar char="–"/>
              <a:defRPr/>
            </a:pPr>
            <a:r>
              <a:rPr lang="en-US" dirty="0"/>
              <a:t>Other examples: cost of equipment, loan payments, rent</a:t>
            </a:r>
          </a:p>
          <a:p>
            <a:pPr>
              <a:defRPr/>
            </a:pPr>
            <a:r>
              <a:rPr lang="en-US" sz="3200" dirty="0"/>
              <a:t>Variable costs, VC, </a:t>
            </a:r>
            <a:r>
              <a:rPr lang="en-US" sz="3200" dirty="0">
                <a:solidFill>
                  <a:schemeClr val="tx1"/>
                </a:solidFill>
              </a:rPr>
              <a:t>vary with the quantity of output produced</a:t>
            </a:r>
          </a:p>
          <a:p>
            <a:pPr lvl="2">
              <a:defRPr/>
            </a:pPr>
            <a:r>
              <a:rPr lang="en-US" dirty="0"/>
              <a:t>For Farmer Jack, VC = wages he pays workers</a:t>
            </a:r>
          </a:p>
          <a:p>
            <a:pPr lvl="2">
              <a:defRPr/>
            </a:pPr>
            <a:r>
              <a:rPr lang="en-US" dirty="0"/>
              <a:t>Other example:  cost of materials</a:t>
            </a:r>
          </a:p>
          <a:p>
            <a:pPr>
              <a:defRPr/>
            </a:pPr>
            <a:r>
              <a:rPr lang="en-US" sz="3200" dirty="0"/>
              <a:t>Total cost = Fixed cost + Variable cost</a:t>
            </a:r>
          </a:p>
        </p:txBody>
      </p:sp>
      <p:sp>
        <p:nvSpPr>
          <p:cNvPr id="22533"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eaLnBrk="0" hangingPunct="0">
              <a:defRPr sz="3400">
                <a:solidFill>
                  <a:schemeClr val="tx1"/>
                </a:solidFill>
                <a:latin typeface="Arial" charset="0"/>
              </a:defRPr>
            </a:lvl1pPr>
            <a:lvl2pPr marL="742950" indent="-285750" eaLnBrk="0" hangingPunct="0">
              <a:defRPr sz="3400">
                <a:solidFill>
                  <a:schemeClr val="tx1"/>
                </a:solidFill>
                <a:latin typeface="Arial" charset="0"/>
              </a:defRPr>
            </a:lvl2pPr>
            <a:lvl3pPr marL="1143000" indent="-228600" eaLnBrk="0" hangingPunct="0">
              <a:defRPr sz="3400">
                <a:solidFill>
                  <a:schemeClr val="tx1"/>
                </a:solidFill>
                <a:latin typeface="Arial" charset="0"/>
              </a:defRPr>
            </a:lvl3pPr>
            <a:lvl4pPr marL="1600200" indent="-228600" eaLnBrk="0" hangingPunct="0">
              <a:defRPr sz="3400">
                <a:solidFill>
                  <a:schemeClr val="tx1"/>
                </a:solidFill>
                <a:latin typeface="Arial" charset="0"/>
              </a:defRPr>
            </a:lvl4pPr>
            <a:lvl5pPr marL="2057400" indent="-228600" eaLnBrk="0" hangingPunct="0">
              <a:defRPr sz="3400">
                <a:solidFill>
                  <a:schemeClr val="tx1"/>
                </a:solidFill>
                <a:latin typeface="Arial" charset="0"/>
              </a:defRPr>
            </a:lvl5pPr>
            <a:lvl6pPr marL="2514600" indent="-228600" algn="ctr" eaLnBrk="0" fontAlgn="base" hangingPunct="0">
              <a:spcBef>
                <a:spcPct val="20000"/>
              </a:spcBef>
              <a:spcAft>
                <a:spcPct val="0"/>
              </a:spcAft>
              <a:buChar char="•"/>
              <a:defRPr sz="3400">
                <a:solidFill>
                  <a:schemeClr val="tx1"/>
                </a:solidFill>
                <a:latin typeface="Arial" charset="0"/>
              </a:defRPr>
            </a:lvl6pPr>
            <a:lvl7pPr marL="2971800" indent="-228600" algn="ctr" eaLnBrk="0" fontAlgn="base" hangingPunct="0">
              <a:spcBef>
                <a:spcPct val="20000"/>
              </a:spcBef>
              <a:spcAft>
                <a:spcPct val="0"/>
              </a:spcAft>
              <a:buChar char="•"/>
              <a:defRPr sz="3400">
                <a:solidFill>
                  <a:schemeClr val="tx1"/>
                </a:solidFill>
                <a:latin typeface="Arial" charset="0"/>
              </a:defRPr>
            </a:lvl7pPr>
            <a:lvl8pPr marL="3429000" indent="-228600" algn="ctr" eaLnBrk="0" fontAlgn="base" hangingPunct="0">
              <a:spcBef>
                <a:spcPct val="20000"/>
              </a:spcBef>
              <a:spcAft>
                <a:spcPct val="0"/>
              </a:spcAft>
              <a:buChar char="•"/>
              <a:defRPr sz="3400">
                <a:solidFill>
                  <a:schemeClr val="tx1"/>
                </a:solidFill>
                <a:latin typeface="Arial" charset="0"/>
              </a:defRPr>
            </a:lvl8pPr>
            <a:lvl9pPr marL="3886200" indent="-228600" algn="ctr" eaLnBrk="0" fontAlgn="base" hangingPunct="0">
              <a:spcBef>
                <a:spcPct val="20000"/>
              </a:spcBef>
              <a:spcAft>
                <a:spcPct val="0"/>
              </a:spcAft>
              <a:buChar char="•"/>
              <a:defRPr sz="3400">
                <a:solidFill>
                  <a:schemeClr val="tx1"/>
                </a:solidFill>
                <a:latin typeface="Arial" charset="0"/>
              </a:defRPr>
            </a:lvl9pPr>
          </a:lstStyle>
          <a:p>
            <a:pPr eaLnBrk="1" hangingPunct="1"/>
            <a:fld id="{6AE83219-2F7B-4CC9-9DB2-286089580254}" type="slidenum">
              <a:rPr lang="en-US" altLang="en-US" sz="1200" smtClean="0">
                <a:solidFill>
                  <a:srgbClr val="002060"/>
                </a:solidFill>
              </a:rPr>
              <a:pPr eaLnBrk="1" hangingPunct="1"/>
              <a:t>26</a:t>
            </a:fld>
            <a:endParaRPr lang="en-US" altLang="en-US" sz="1200">
              <a:solidFill>
                <a:srgbClr val="002060"/>
              </a:solidFill>
            </a:endParaRPr>
          </a:p>
        </p:txBody>
      </p:sp>
      <p:sp>
        <p:nvSpPr>
          <p:cNvPr id="22532"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3400">
                <a:solidFill>
                  <a:schemeClr val="tx1"/>
                </a:solidFill>
                <a:latin typeface="Arial" charset="0"/>
              </a:defRPr>
            </a:lvl1pPr>
            <a:lvl2pPr marL="742950" indent="-285750" eaLnBrk="0" hangingPunct="0">
              <a:defRPr sz="3400">
                <a:solidFill>
                  <a:schemeClr val="tx1"/>
                </a:solidFill>
                <a:latin typeface="Arial" charset="0"/>
              </a:defRPr>
            </a:lvl2pPr>
            <a:lvl3pPr marL="1143000" indent="-228600" eaLnBrk="0" hangingPunct="0">
              <a:defRPr sz="3400">
                <a:solidFill>
                  <a:schemeClr val="tx1"/>
                </a:solidFill>
                <a:latin typeface="Arial" charset="0"/>
              </a:defRPr>
            </a:lvl3pPr>
            <a:lvl4pPr marL="1600200" indent="-228600" eaLnBrk="0" hangingPunct="0">
              <a:defRPr sz="3400">
                <a:solidFill>
                  <a:schemeClr val="tx1"/>
                </a:solidFill>
                <a:latin typeface="Arial" charset="0"/>
              </a:defRPr>
            </a:lvl4pPr>
            <a:lvl5pPr marL="2057400" indent="-228600" eaLnBrk="0" hangingPunct="0">
              <a:defRPr sz="3400">
                <a:solidFill>
                  <a:schemeClr val="tx1"/>
                </a:solidFill>
                <a:latin typeface="Arial" charset="0"/>
              </a:defRPr>
            </a:lvl5pPr>
            <a:lvl6pPr marL="2514600" indent="-228600" algn="ctr" eaLnBrk="0" fontAlgn="base" hangingPunct="0">
              <a:spcBef>
                <a:spcPct val="20000"/>
              </a:spcBef>
              <a:spcAft>
                <a:spcPct val="0"/>
              </a:spcAft>
              <a:buChar char="•"/>
              <a:defRPr sz="3400">
                <a:solidFill>
                  <a:schemeClr val="tx1"/>
                </a:solidFill>
                <a:latin typeface="Arial" charset="0"/>
              </a:defRPr>
            </a:lvl6pPr>
            <a:lvl7pPr marL="2971800" indent="-228600" algn="ctr" eaLnBrk="0" fontAlgn="base" hangingPunct="0">
              <a:spcBef>
                <a:spcPct val="20000"/>
              </a:spcBef>
              <a:spcAft>
                <a:spcPct val="0"/>
              </a:spcAft>
              <a:buChar char="•"/>
              <a:defRPr sz="3400">
                <a:solidFill>
                  <a:schemeClr val="tx1"/>
                </a:solidFill>
                <a:latin typeface="Arial" charset="0"/>
              </a:defRPr>
            </a:lvl7pPr>
            <a:lvl8pPr marL="3429000" indent="-228600" algn="ctr" eaLnBrk="0" fontAlgn="base" hangingPunct="0">
              <a:spcBef>
                <a:spcPct val="20000"/>
              </a:spcBef>
              <a:spcAft>
                <a:spcPct val="0"/>
              </a:spcAft>
              <a:buChar char="•"/>
              <a:defRPr sz="3400">
                <a:solidFill>
                  <a:schemeClr val="tx1"/>
                </a:solidFill>
                <a:latin typeface="Arial" charset="0"/>
              </a:defRPr>
            </a:lvl8pPr>
            <a:lvl9pPr marL="3886200" indent="-228600" algn="ctr" eaLnBrk="0" fontAlgn="base" hangingPunct="0">
              <a:spcBef>
                <a:spcPct val="20000"/>
              </a:spcBef>
              <a:spcAft>
                <a:spcPct val="0"/>
              </a:spcAft>
              <a:buChar char="•"/>
              <a:defRPr sz="3400">
                <a:solidFill>
                  <a:schemeClr val="tx1"/>
                </a:solidFill>
                <a:latin typeface="Arial" charset="0"/>
              </a:defRPr>
            </a:lvl9pPr>
          </a:lstStyle>
          <a:p>
            <a:pPr eaLnBrk="1" hangingPunct="1"/>
            <a:r>
              <a:rPr lang="en-US" altLang="en-US" sz="1000" dirty="0">
                <a:solidFill>
                  <a:srgbClr val="000000"/>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226684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2: Production Costs</a:t>
            </a:r>
          </a:p>
        </p:txBody>
      </p:sp>
      <p:sp>
        <p:nvSpPr>
          <p:cNvPr id="3" name="Content Placeholder 2"/>
          <p:cNvSpPr>
            <a:spLocks noGrp="1"/>
          </p:cNvSpPr>
          <p:nvPr>
            <p:ph idx="1"/>
          </p:nvPr>
        </p:nvSpPr>
        <p:spPr/>
        <p:txBody>
          <a:bodyPr/>
          <a:lstStyle/>
          <a:p>
            <a:r>
              <a:rPr lang="en-US" dirty="0"/>
              <a:t>Our second example is more general, </a:t>
            </a:r>
            <a:br>
              <a:rPr lang="en-US" dirty="0"/>
            </a:br>
            <a:r>
              <a:rPr lang="en-US" dirty="0"/>
              <a:t>applies to any type of firm producing any good with any types of inputs.</a:t>
            </a:r>
          </a:p>
          <a:p>
            <a:pPr lvl="1"/>
            <a:r>
              <a:rPr lang="en-US" dirty="0"/>
              <a:t>Calculate and graph TC knowing FC and VC</a:t>
            </a:r>
          </a:p>
          <a:p>
            <a:pPr lvl="1"/>
            <a:r>
              <a:rPr lang="en-US" dirty="0"/>
              <a:t>Calculate and graph marginal and average costs </a:t>
            </a:r>
          </a:p>
          <a:p>
            <a:pPr lvl="1"/>
            <a:r>
              <a:rPr lang="en-US" dirty="0"/>
              <a:t>Understand the relationship between marginal cost and average cost</a:t>
            </a:r>
          </a:p>
          <a:p>
            <a:endParaRPr lang="en-US" dirty="0"/>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27</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3927132674"/>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2"/>
          <p:cNvSpPr>
            <a:spLocks noChangeArrowheads="1"/>
          </p:cNvSpPr>
          <p:nvPr/>
        </p:nvSpPr>
        <p:spPr bwMode="auto">
          <a:xfrm>
            <a:off x="3817938" y="454025"/>
            <a:ext cx="5030787" cy="5940425"/>
          </a:xfrm>
          <a:prstGeom prst="rect">
            <a:avLst/>
          </a:prstGeom>
          <a:solidFill>
            <a:srgbClr val="CCFFCC"/>
          </a:solidFill>
          <a:ln w="0">
            <a:solidFill>
              <a:srgbClr val="000000"/>
            </a:solidFill>
            <a:miter lim="800000"/>
            <a:headEnd/>
            <a:tailEnd/>
          </a:ln>
        </p:spPr>
        <p:txBody>
          <a:bodyPr/>
          <a:lstStyle/>
          <a:p>
            <a:endParaRPr lang="en-US">
              <a:latin typeface="Arial"/>
              <a:cs typeface="Arial"/>
            </a:endParaRPr>
          </a:p>
        </p:txBody>
      </p:sp>
      <p:sp>
        <p:nvSpPr>
          <p:cNvPr id="33797" name="AutoShape 3"/>
          <p:cNvSpPr>
            <a:spLocks noChangeAspect="1" noChangeArrowheads="1" noTextEdit="1"/>
          </p:cNvSpPr>
          <p:nvPr/>
        </p:nvSpPr>
        <p:spPr bwMode="auto">
          <a:xfrm>
            <a:off x="3763963" y="400050"/>
            <a:ext cx="5148262" cy="6048375"/>
          </a:xfrm>
          <a:prstGeom prst="rect">
            <a:avLst/>
          </a:prstGeom>
          <a:noFill/>
          <a:ln w="9525">
            <a:noFill/>
            <a:miter lim="800000"/>
            <a:headEnd/>
            <a:tailEnd/>
          </a:ln>
        </p:spPr>
        <p:txBody>
          <a:bodyPr/>
          <a:lstStyle/>
          <a:p>
            <a:endParaRPr lang="en-US">
              <a:latin typeface="Arial"/>
              <a:cs typeface="Arial"/>
            </a:endParaRPr>
          </a:p>
        </p:txBody>
      </p:sp>
      <p:sp>
        <p:nvSpPr>
          <p:cNvPr id="33798" name="Rectangle 4"/>
          <p:cNvSpPr>
            <a:spLocks noChangeArrowheads="1"/>
          </p:cNvSpPr>
          <p:nvPr/>
        </p:nvSpPr>
        <p:spPr bwMode="auto">
          <a:xfrm>
            <a:off x="5180013" y="785813"/>
            <a:ext cx="3463925" cy="4548187"/>
          </a:xfrm>
          <a:prstGeom prst="rect">
            <a:avLst/>
          </a:prstGeom>
          <a:solidFill>
            <a:srgbClr val="FFFFFF"/>
          </a:solidFill>
          <a:ln w="9525">
            <a:noFill/>
            <a:miter lim="800000"/>
            <a:headEnd/>
            <a:tailEnd/>
          </a:ln>
        </p:spPr>
        <p:txBody>
          <a:bodyPr/>
          <a:lstStyle/>
          <a:p>
            <a:endParaRPr lang="en-US">
              <a:latin typeface="Arial"/>
              <a:cs typeface="Arial"/>
            </a:endParaRPr>
          </a:p>
        </p:txBody>
      </p:sp>
      <p:grpSp>
        <p:nvGrpSpPr>
          <p:cNvPr id="2" name="Group 5"/>
          <p:cNvGrpSpPr>
            <a:grpSpLocks/>
          </p:cNvGrpSpPr>
          <p:nvPr/>
        </p:nvGrpSpPr>
        <p:grpSpPr bwMode="auto">
          <a:xfrm>
            <a:off x="5126038" y="668338"/>
            <a:ext cx="3560762" cy="4140200"/>
            <a:chOff x="3229" y="421"/>
            <a:chExt cx="2243" cy="2608"/>
          </a:xfrm>
        </p:grpSpPr>
        <p:sp>
          <p:nvSpPr>
            <p:cNvPr id="33926" name="Freeform 6"/>
            <p:cNvSpPr>
              <a:spLocks/>
            </p:cNvSpPr>
            <p:nvPr/>
          </p:nvSpPr>
          <p:spPr bwMode="auto">
            <a:xfrm>
              <a:off x="3263" y="421"/>
              <a:ext cx="2209" cy="2581"/>
            </a:xfrm>
            <a:custGeom>
              <a:avLst/>
              <a:gdLst>
                <a:gd name="T0" fmla="*/ 0 w 327"/>
                <a:gd name="T1" fmla="*/ 5378905 h 382"/>
                <a:gd name="T2" fmla="*/ 576779 w 327"/>
                <a:gd name="T3" fmla="*/ 4857983 h 382"/>
                <a:gd name="T4" fmla="*/ 1153605 w 327"/>
                <a:gd name="T5" fmla="*/ 4478583 h 382"/>
                <a:gd name="T6" fmla="*/ 1730701 w 327"/>
                <a:gd name="T7" fmla="*/ 4182491 h 382"/>
                <a:gd name="T8" fmla="*/ 2307479 w 327"/>
                <a:gd name="T9" fmla="*/ 3815732 h 382"/>
                <a:gd name="T10" fmla="*/ 2869788 w 327"/>
                <a:gd name="T11" fmla="*/ 3294761 h 382"/>
                <a:gd name="T12" fmla="*/ 3446566 w 327"/>
                <a:gd name="T13" fmla="*/ 2548643 h 382"/>
                <a:gd name="T14" fmla="*/ 4023346 w 327"/>
                <a:gd name="T15" fmla="*/ 1492237 h 382"/>
                <a:gd name="T16" fmla="*/ 4600442 w 327"/>
                <a:gd name="T17" fmla="*/ 0 h 38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7"/>
                <a:gd name="T28" fmla="*/ 0 h 382"/>
                <a:gd name="T29" fmla="*/ 327 w 327"/>
                <a:gd name="T30" fmla="*/ 382 h 38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7" h="382">
                  <a:moveTo>
                    <a:pt x="0" y="382"/>
                  </a:moveTo>
                  <a:lnTo>
                    <a:pt x="41" y="345"/>
                  </a:lnTo>
                  <a:lnTo>
                    <a:pt x="82" y="318"/>
                  </a:lnTo>
                  <a:lnTo>
                    <a:pt x="123" y="297"/>
                  </a:lnTo>
                  <a:lnTo>
                    <a:pt x="164" y="271"/>
                  </a:lnTo>
                  <a:lnTo>
                    <a:pt x="204" y="234"/>
                  </a:lnTo>
                  <a:lnTo>
                    <a:pt x="245" y="181"/>
                  </a:lnTo>
                  <a:lnTo>
                    <a:pt x="286" y="106"/>
                  </a:lnTo>
                  <a:lnTo>
                    <a:pt x="327" y="0"/>
                  </a:lnTo>
                </a:path>
              </a:pathLst>
            </a:custGeom>
            <a:noFill/>
            <a:ln w="22225">
              <a:solidFill>
                <a:srgbClr val="008000"/>
              </a:solidFill>
              <a:round/>
              <a:headEnd/>
              <a:tailEnd/>
            </a:ln>
          </p:spPr>
          <p:txBody>
            <a:bodyPr/>
            <a:lstStyle/>
            <a:p>
              <a:endParaRPr lang="en-US">
                <a:latin typeface="Arial"/>
                <a:cs typeface="Arial"/>
              </a:endParaRPr>
            </a:p>
          </p:txBody>
        </p:sp>
        <p:sp>
          <p:nvSpPr>
            <p:cNvPr id="33927" name="Oval 7"/>
            <p:cNvSpPr>
              <a:spLocks noChangeArrowheads="1"/>
            </p:cNvSpPr>
            <p:nvPr/>
          </p:nvSpPr>
          <p:spPr bwMode="auto">
            <a:xfrm>
              <a:off x="3229" y="2968"/>
              <a:ext cx="61" cy="61"/>
            </a:xfrm>
            <a:prstGeom prst="ellipse">
              <a:avLst/>
            </a:prstGeom>
            <a:solidFill>
              <a:srgbClr val="008000"/>
            </a:solidFill>
            <a:ln w="11113">
              <a:solidFill>
                <a:srgbClr val="008000"/>
              </a:solidFill>
              <a:round/>
              <a:headEnd/>
              <a:tailEnd/>
            </a:ln>
          </p:spPr>
          <p:txBody>
            <a:bodyPr/>
            <a:lstStyle/>
            <a:p>
              <a:endParaRPr lang="en-US">
                <a:latin typeface="Arial"/>
                <a:cs typeface="Arial"/>
              </a:endParaRPr>
            </a:p>
          </p:txBody>
        </p:sp>
        <p:sp>
          <p:nvSpPr>
            <p:cNvPr id="33928" name="Oval 8"/>
            <p:cNvSpPr>
              <a:spLocks noChangeArrowheads="1"/>
            </p:cNvSpPr>
            <p:nvPr/>
          </p:nvSpPr>
          <p:spPr bwMode="auto">
            <a:xfrm>
              <a:off x="3506" y="2718"/>
              <a:ext cx="61" cy="61"/>
            </a:xfrm>
            <a:prstGeom prst="ellipse">
              <a:avLst/>
            </a:prstGeom>
            <a:solidFill>
              <a:srgbClr val="008000"/>
            </a:solidFill>
            <a:ln w="11113">
              <a:solidFill>
                <a:srgbClr val="008000"/>
              </a:solidFill>
              <a:round/>
              <a:headEnd/>
              <a:tailEnd/>
            </a:ln>
          </p:spPr>
          <p:txBody>
            <a:bodyPr/>
            <a:lstStyle/>
            <a:p>
              <a:endParaRPr lang="en-US">
                <a:latin typeface="Arial"/>
                <a:cs typeface="Arial"/>
              </a:endParaRPr>
            </a:p>
          </p:txBody>
        </p:sp>
        <p:sp>
          <p:nvSpPr>
            <p:cNvPr id="33929" name="Oval 9"/>
            <p:cNvSpPr>
              <a:spLocks noChangeArrowheads="1"/>
            </p:cNvSpPr>
            <p:nvPr/>
          </p:nvSpPr>
          <p:spPr bwMode="auto">
            <a:xfrm>
              <a:off x="3783" y="2535"/>
              <a:ext cx="61" cy="61"/>
            </a:xfrm>
            <a:prstGeom prst="ellipse">
              <a:avLst/>
            </a:prstGeom>
            <a:solidFill>
              <a:srgbClr val="008000"/>
            </a:solidFill>
            <a:ln w="11113">
              <a:solidFill>
                <a:srgbClr val="008000"/>
              </a:solidFill>
              <a:round/>
              <a:headEnd/>
              <a:tailEnd/>
            </a:ln>
          </p:spPr>
          <p:txBody>
            <a:bodyPr/>
            <a:lstStyle/>
            <a:p>
              <a:endParaRPr lang="en-US">
                <a:latin typeface="Arial"/>
                <a:cs typeface="Arial"/>
              </a:endParaRPr>
            </a:p>
          </p:txBody>
        </p:sp>
        <p:sp>
          <p:nvSpPr>
            <p:cNvPr id="33930" name="Oval 10"/>
            <p:cNvSpPr>
              <a:spLocks noChangeArrowheads="1"/>
            </p:cNvSpPr>
            <p:nvPr/>
          </p:nvSpPr>
          <p:spPr bwMode="auto">
            <a:xfrm>
              <a:off x="4060" y="2394"/>
              <a:ext cx="61" cy="60"/>
            </a:xfrm>
            <a:prstGeom prst="ellipse">
              <a:avLst/>
            </a:prstGeom>
            <a:solidFill>
              <a:srgbClr val="008000"/>
            </a:solidFill>
            <a:ln w="11113">
              <a:solidFill>
                <a:srgbClr val="008000"/>
              </a:solidFill>
              <a:round/>
              <a:headEnd/>
              <a:tailEnd/>
            </a:ln>
          </p:spPr>
          <p:txBody>
            <a:bodyPr/>
            <a:lstStyle/>
            <a:p>
              <a:endParaRPr lang="en-US">
                <a:latin typeface="Arial"/>
                <a:cs typeface="Arial"/>
              </a:endParaRPr>
            </a:p>
          </p:txBody>
        </p:sp>
        <p:sp>
          <p:nvSpPr>
            <p:cNvPr id="33931" name="Oval 11"/>
            <p:cNvSpPr>
              <a:spLocks noChangeArrowheads="1"/>
            </p:cNvSpPr>
            <p:nvPr/>
          </p:nvSpPr>
          <p:spPr bwMode="auto">
            <a:xfrm>
              <a:off x="4337" y="2218"/>
              <a:ext cx="61" cy="61"/>
            </a:xfrm>
            <a:prstGeom prst="ellipse">
              <a:avLst/>
            </a:prstGeom>
            <a:solidFill>
              <a:srgbClr val="008000"/>
            </a:solidFill>
            <a:ln w="11113">
              <a:solidFill>
                <a:srgbClr val="008000"/>
              </a:solidFill>
              <a:round/>
              <a:headEnd/>
              <a:tailEnd/>
            </a:ln>
          </p:spPr>
          <p:txBody>
            <a:bodyPr/>
            <a:lstStyle/>
            <a:p>
              <a:endParaRPr lang="en-US">
                <a:latin typeface="Arial"/>
                <a:cs typeface="Arial"/>
              </a:endParaRPr>
            </a:p>
          </p:txBody>
        </p:sp>
        <p:sp>
          <p:nvSpPr>
            <p:cNvPr id="33932" name="Oval 12"/>
            <p:cNvSpPr>
              <a:spLocks noChangeArrowheads="1"/>
            </p:cNvSpPr>
            <p:nvPr/>
          </p:nvSpPr>
          <p:spPr bwMode="auto">
            <a:xfrm>
              <a:off x="4607" y="1968"/>
              <a:ext cx="61" cy="61"/>
            </a:xfrm>
            <a:prstGeom prst="ellipse">
              <a:avLst/>
            </a:prstGeom>
            <a:solidFill>
              <a:srgbClr val="008000"/>
            </a:solidFill>
            <a:ln w="11113">
              <a:solidFill>
                <a:srgbClr val="008000"/>
              </a:solidFill>
              <a:round/>
              <a:headEnd/>
              <a:tailEnd/>
            </a:ln>
          </p:spPr>
          <p:txBody>
            <a:bodyPr/>
            <a:lstStyle/>
            <a:p>
              <a:endParaRPr lang="en-US">
                <a:latin typeface="Arial"/>
                <a:cs typeface="Arial"/>
              </a:endParaRPr>
            </a:p>
          </p:txBody>
        </p:sp>
        <p:sp>
          <p:nvSpPr>
            <p:cNvPr id="33933" name="Oval 13"/>
            <p:cNvSpPr>
              <a:spLocks noChangeArrowheads="1"/>
            </p:cNvSpPr>
            <p:nvPr/>
          </p:nvSpPr>
          <p:spPr bwMode="auto">
            <a:xfrm>
              <a:off x="4884" y="1610"/>
              <a:ext cx="61" cy="61"/>
            </a:xfrm>
            <a:prstGeom prst="ellipse">
              <a:avLst/>
            </a:prstGeom>
            <a:solidFill>
              <a:srgbClr val="008000"/>
            </a:solidFill>
            <a:ln w="11113">
              <a:solidFill>
                <a:srgbClr val="008000"/>
              </a:solidFill>
              <a:round/>
              <a:headEnd/>
              <a:tailEnd/>
            </a:ln>
          </p:spPr>
          <p:txBody>
            <a:bodyPr/>
            <a:lstStyle/>
            <a:p>
              <a:endParaRPr lang="en-US">
                <a:latin typeface="Arial"/>
                <a:cs typeface="Arial"/>
              </a:endParaRPr>
            </a:p>
          </p:txBody>
        </p:sp>
        <p:sp>
          <p:nvSpPr>
            <p:cNvPr id="33934" name="Oval 14"/>
            <p:cNvSpPr>
              <a:spLocks noChangeArrowheads="1"/>
            </p:cNvSpPr>
            <p:nvPr/>
          </p:nvSpPr>
          <p:spPr bwMode="auto">
            <a:xfrm>
              <a:off x="5161" y="1103"/>
              <a:ext cx="61" cy="61"/>
            </a:xfrm>
            <a:prstGeom prst="ellipse">
              <a:avLst/>
            </a:prstGeom>
            <a:solidFill>
              <a:srgbClr val="008000"/>
            </a:solidFill>
            <a:ln w="11113">
              <a:solidFill>
                <a:srgbClr val="008000"/>
              </a:solidFill>
              <a:round/>
              <a:headEnd/>
              <a:tailEnd/>
            </a:ln>
          </p:spPr>
          <p:txBody>
            <a:bodyPr/>
            <a:lstStyle/>
            <a:p>
              <a:endParaRPr lang="en-US">
                <a:latin typeface="Arial"/>
                <a:cs typeface="Arial"/>
              </a:endParaRPr>
            </a:p>
          </p:txBody>
        </p:sp>
      </p:grpSp>
      <p:sp>
        <p:nvSpPr>
          <p:cNvPr id="33800" name="Rectangle 15"/>
          <p:cNvSpPr>
            <a:spLocks noGrp="1" noChangeArrowheads="1"/>
          </p:cNvSpPr>
          <p:nvPr>
            <p:ph type="title"/>
          </p:nvPr>
        </p:nvSpPr>
        <p:spPr/>
        <p:txBody>
          <a:bodyPr/>
          <a:lstStyle/>
          <a:p>
            <a:pPr algn="l" eaLnBrk="1" hangingPunct="1"/>
            <a:r>
              <a:rPr lang="en-US" sz="2700" b="1" dirty="0"/>
              <a:t>EXAMPLE 2</a:t>
            </a:r>
            <a:r>
              <a:rPr lang="en-US" sz="2700" dirty="0"/>
              <a:t>:  </a:t>
            </a:r>
            <a:r>
              <a:rPr lang="en-US" sz="3000" dirty="0"/>
              <a:t>Costs: TC = FC + VC</a:t>
            </a:r>
          </a:p>
        </p:txBody>
      </p:sp>
      <p:sp>
        <p:nvSpPr>
          <p:cNvPr id="33801" name="Rectangle 16"/>
          <p:cNvSpPr>
            <a:spLocks noChangeArrowheads="1"/>
          </p:cNvSpPr>
          <p:nvPr/>
        </p:nvSpPr>
        <p:spPr bwMode="auto">
          <a:xfrm>
            <a:off x="368300" y="5332413"/>
            <a:ext cx="538163" cy="539750"/>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7</a:t>
            </a:r>
          </a:p>
        </p:txBody>
      </p:sp>
      <p:sp>
        <p:nvSpPr>
          <p:cNvPr id="33802" name="Rectangle 17"/>
          <p:cNvSpPr>
            <a:spLocks noChangeArrowheads="1"/>
          </p:cNvSpPr>
          <p:nvPr/>
        </p:nvSpPr>
        <p:spPr bwMode="auto">
          <a:xfrm>
            <a:off x="368300" y="4795838"/>
            <a:ext cx="538163" cy="536575"/>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6</a:t>
            </a:r>
          </a:p>
        </p:txBody>
      </p:sp>
      <p:sp>
        <p:nvSpPr>
          <p:cNvPr id="33803" name="Rectangle 18"/>
          <p:cNvSpPr>
            <a:spLocks noChangeArrowheads="1"/>
          </p:cNvSpPr>
          <p:nvPr/>
        </p:nvSpPr>
        <p:spPr bwMode="auto">
          <a:xfrm>
            <a:off x="368300" y="4256088"/>
            <a:ext cx="538163" cy="539750"/>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5</a:t>
            </a:r>
          </a:p>
        </p:txBody>
      </p:sp>
      <p:sp>
        <p:nvSpPr>
          <p:cNvPr id="33804" name="Rectangle 19"/>
          <p:cNvSpPr>
            <a:spLocks noChangeArrowheads="1"/>
          </p:cNvSpPr>
          <p:nvPr/>
        </p:nvSpPr>
        <p:spPr bwMode="auto">
          <a:xfrm>
            <a:off x="368300" y="3717925"/>
            <a:ext cx="538163" cy="538163"/>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4</a:t>
            </a:r>
          </a:p>
        </p:txBody>
      </p:sp>
      <p:sp>
        <p:nvSpPr>
          <p:cNvPr id="33805" name="Rectangle 20"/>
          <p:cNvSpPr>
            <a:spLocks noChangeArrowheads="1"/>
          </p:cNvSpPr>
          <p:nvPr/>
        </p:nvSpPr>
        <p:spPr bwMode="auto">
          <a:xfrm>
            <a:off x="368300" y="3178175"/>
            <a:ext cx="538163" cy="539750"/>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3</a:t>
            </a:r>
          </a:p>
        </p:txBody>
      </p:sp>
      <p:sp>
        <p:nvSpPr>
          <p:cNvPr id="33806" name="Rectangle 21"/>
          <p:cNvSpPr>
            <a:spLocks noChangeArrowheads="1"/>
          </p:cNvSpPr>
          <p:nvPr/>
        </p:nvSpPr>
        <p:spPr bwMode="auto">
          <a:xfrm>
            <a:off x="368300" y="2640013"/>
            <a:ext cx="538163" cy="538162"/>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2</a:t>
            </a:r>
          </a:p>
        </p:txBody>
      </p:sp>
      <p:sp>
        <p:nvSpPr>
          <p:cNvPr id="33807" name="Rectangle 22"/>
          <p:cNvSpPr>
            <a:spLocks noChangeArrowheads="1"/>
          </p:cNvSpPr>
          <p:nvPr/>
        </p:nvSpPr>
        <p:spPr bwMode="auto">
          <a:xfrm>
            <a:off x="368300" y="2101850"/>
            <a:ext cx="538163" cy="538163"/>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a:t>
            </a:r>
          </a:p>
        </p:txBody>
      </p:sp>
      <p:grpSp>
        <p:nvGrpSpPr>
          <p:cNvPr id="3" name="Group 23"/>
          <p:cNvGrpSpPr>
            <a:grpSpLocks/>
          </p:cNvGrpSpPr>
          <p:nvPr/>
        </p:nvGrpSpPr>
        <p:grpSpPr bwMode="auto">
          <a:xfrm>
            <a:off x="2676525" y="1563688"/>
            <a:ext cx="917575" cy="4308475"/>
            <a:chOff x="1686" y="985"/>
            <a:chExt cx="578" cy="2714"/>
          </a:xfrm>
        </p:grpSpPr>
        <p:sp>
          <p:nvSpPr>
            <p:cNvPr id="33918" name="Rectangle 24"/>
            <p:cNvSpPr>
              <a:spLocks noChangeArrowheads="1"/>
            </p:cNvSpPr>
            <p:nvPr/>
          </p:nvSpPr>
          <p:spPr bwMode="auto">
            <a:xfrm>
              <a:off x="1686" y="3359"/>
              <a:ext cx="578" cy="340"/>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620</a:t>
              </a:r>
            </a:p>
          </p:txBody>
        </p:sp>
        <p:sp>
          <p:nvSpPr>
            <p:cNvPr id="33919" name="Rectangle 25"/>
            <p:cNvSpPr>
              <a:spLocks noChangeArrowheads="1"/>
            </p:cNvSpPr>
            <p:nvPr/>
          </p:nvSpPr>
          <p:spPr bwMode="auto">
            <a:xfrm>
              <a:off x="1686" y="3021"/>
              <a:ext cx="578" cy="338"/>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480</a:t>
              </a:r>
            </a:p>
          </p:txBody>
        </p:sp>
        <p:sp>
          <p:nvSpPr>
            <p:cNvPr id="33920" name="Rectangle 26"/>
            <p:cNvSpPr>
              <a:spLocks noChangeArrowheads="1"/>
            </p:cNvSpPr>
            <p:nvPr/>
          </p:nvSpPr>
          <p:spPr bwMode="auto">
            <a:xfrm>
              <a:off x="1686" y="2681"/>
              <a:ext cx="578" cy="340"/>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380</a:t>
              </a:r>
            </a:p>
          </p:txBody>
        </p:sp>
        <p:sp>
          <p:nvSpPr>
            <p:cNvPr id="33921" name="Rectangle 27"/>
            <p:cNvSpPr>
              <a:spLocks noChangeArrowheads="1"/>
            </p:cNvSpPr>
            <p:nvPr/>
          </p:nvSpPr>
          <p:spPr bwMode="auto">
            <a:xfrm>
              <a:off x="1686" y="2342"/>
              <a:ext cx="578" cy="339"/>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310</a:t>
              </a:r>
            </a:p>
          </p:txBody>
        </p:sp>
        <p:sp>
          <p:nvSpPr>
            <p:cNvPr id="33922" name="Rectangle 28"/>
            <p:cNvSpPr>
              <a:spLocks noChangeArrowheads="1"/>
            </p:cNvSpPr>
            <p:nvPr/>
          </p:nvSpPr>
          <p:spPr bwMode="auto">
            <a:xfrm>
              <a:off x="1686" y="2002"/>
              <a:ext cx="578" cy="340"/>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260</a:t>
              </a:r>
            </a:p>
          </p:txBody>
        </p:sp>
        <p:sp>
          <p:nvSpPr>
            <p:cNvPr id="33923" name="Rectangle 29"/>
            <p:cNvSpPr>
              <a:spLocks noChangeArrowheads="1"/>
            </p:cNvSpPr>
            <p:nvPr/>
          </p:nvSpPr>
          <p:spPr bwMode="auto">
            <a:xfrm>
              <a:off x="1686" y="1663"/>
              <a:ext cx="578" cy="339"/>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220</a:t>
              </a:r>
            </a:p>
          </p:txBody>
        </p:sp>
        <p:sp>
          <p:nvSpPr>
            <p:cNvPr id="33924" name="Rectangle 30"/>
            <p:cNvSpPr>
              <a:spLocks noChangeArrowheads="1"/>
            </p:cNvSpPr>
            <p:nvPr/>
          </p:nvSpPr>
          <p:spPr bwMode="auto">
            <a:xfrm>
              <a:off x="1686" y="1324"/>
              <a:ext cx="578" cy="339"/>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170</a:t>
              </a:r>
            </a:p>
          </p:txBody>
        </p:sp>
        <p:sp>
          <p:nvSpPr>
            <p:cNvPr id="33925" name="Rectangle 31"/>
            <p:cNvSpPr>
              <a:spLocks noChangeArrowheads="1"/>
            </p:cNvSpPr>
            <p:nvPr/>
          </p:nvSpPr>
          <p:spPr bwMode="auto">
            <a:xfrm>
              <a:off x="1686" y="985"/>
              <a:ext cx="578" cy="339"/>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$100</a:t>
              </a:r>
            </a:p>
          </p:txBody>
        </p:sp>
      </p:grpSp>
      <p:grpSp>
        <p:nvGrpSpPr>
          <p:cNvPr id="4" name="Group 32"/>
          <p:cNvGrpSpPr>
            <a:grpSpLocks/>
          </p:cNvGrpSpPr>
          <p:nvPr/>
        </p:nvGrpSpPr>
        <p:grpSpPr bwMode="auto">
          <a:xfrm>
            <a:off x="1881188" y="1563688"/>
            <a:ext cx="795337" cy="4308475"/>
            <a:chOff x="1185" y="985"/>
            <a:chExt cx="501" cy="2714"/>
          </a:xfrm>
        </p:grpSpPr>
        <p:sp>
          <p:nvSpPr>
            <p:cNvPr id="33910" name="Rectangle 33"/>
            <p:cNvSpPr>
              <a:spLocks noChangeArrowheads="1"/>
            </p:cNvSpPr>
            <p:nvPr/>
          </p:nvSpPr>
          <p:spPr bwMode="auto">
            <a:xfrm>
              <a:off x="1185" y="3359"/>
              <a:ext cx="501" cy="340"/>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520</a:t>
              </a:r>
            </a:p>
          </p:txBody>
        </p:sp>
        <p:sp>
          <p:nvSpPr>
            <p:cNvPr id="33911" name="Rectangle 34"/>
            <p:cNvSpPr>
              <a:spLocks noChangeArrowheads="1"/>
            </p:cNvSpPr>
            <p:nvPr/>
          </p:nvSpPr>
          <p:spPr bwMode="auto">
            <a:xfrm>
              <a:off x="1185" y="3021"/>
              <a:ext cx="501" cy="338"/>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380</a:t>
              </a:r>
            </a:p>
          </p:txBody>
        </p:sp>
        <p:sp>
          <p:nvSpPr>
            <p:cNvPr id="33912" name="Rectangle 35"/>
            <p:cNvSpPr>
              <a:spLocks noChangeArrowheads="1"/>
            </p:cNvSpPr>
            <p:nvPr/>
          </p:nvSpPr>
          <p:spPr bwMode="auto">
            <a:xfrm>
              <a:off x="1185" y="2681"/>
              <a:ext cx="501" cy="340"/>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280</a:t>
              </a:r>
            </a:p>
          </p:txBody>
        </p:sp>
        <p:sp>
          <p:nvSpPr>
            <p:cNvPr id="33913" name="Rectangle 36"/>
            <p:cNvSpPr>
              <a:spLocks noChangeArrowheads="1"/>
            </p:cNvSpPr>
            <p:nvPr/>
          </p:nvSpPr>
          <p:spPr bwMode="auto">
            <a:xfrm>
              <a:off x="1185" y="2342"/>
              <a:ext cx="501" cy="339"/>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210</a:t>
              </a:r>
            </a:p>
          </p:txBody>
        </p:sp>
        <p:sp>
          <p:nvSpPr>
            <p:cNvPr id="33914" name="Rectangle 37"/>
            <p:cNvSpPr>
              <a:spLocks noChangeArrowheads="1"/>
            </p:cNvSpPr>
            <p:nvPr/>
          </p:nvSpPr>
          <p:spPr bwMode="auto">
            <a:xfrm>
              <a:off x="1185" y="2002"/>
              <a:ext cx="501" cy="340"/>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160</a:t>
              </a:r>
            </a:p>
          </p:txBody>
        </p:sp>
        <p:sp>
          <p:nvSpPr>
            <p:cNvPr id="33915" name="Rectangle 38"/>
            <p:cNvSpPr>
              <a:spLocks noChangeArrowheads="1"/>
            </p:cNvSpPr>
            <p:nvPr/>
          </p:nvSpPr>
          <p:spPr bwMode="auto">
            <a:xfrm>
              <a:off x="1185" y="1663"/>
              <a:ext cx="501" cy="339"/>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120</a:t>
              </a:r>
            </a:p>
          </p:txBody>
        </p:sp>
        <p:sp>
          <p:nvSpPr>
            <p:cNvPr id="33916" name="Rectangle 39"/>
            <p:cNvSpPr>
              <a:spLocks noChangeArrowheads="1"/>
            </p:cNvSpPr>
            <p:nvPr/>
          </p:nvSpPr>
          <p:spPr bwMode="auto">
            <a:xfrm>
              <a:off x="1185" y="1324"/>
              <a:ext cx="501" cy="339"/>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70</a:t>
              </a:r>
            </a:p>
          </p:txBody>
        </p:sp>
        <p:sp>
          <p:nvSpPr>
            <p:cNvPr id="33917" name="Rectangle 40"/>
            <p:cNvSpPr>
              <a:spLocks noChangeArrowheads="1"/>
            </p:cNvSpPr>
            <p:nvPr/>
          </p:nvSpPr>
          <p:spPr bwMode="auto">
            <a:xfrm>
              <a:off x="1185" y="985"/>
              <a:ext cx="501" cy="339"/>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$0</a:t>
              </a:r>
            </a:p>
          </p:txBody>
        </p:sp>
      </p:grpSp>
      <p:grpSp>
        <p:nvGrpSpPr>
          <p:cNvPr id="5" name="Group 41"/>
          <p:cNvGrpSpPr>
            <a:grpSpLocks/>
          </p:cNvGrpSpPr>
          <p:nvPr/>
        </p:nvGrpSpPr>
        <p:grpSpPr bwMode="auto">
          <a:xfrm>
            <a:off x="906463" y="1563688"/>
            <a:ext cx="974725" cy="4308475"/>
            <a:chOff x="571" y="985"/>
            <a:chExt cx="614" cy="2714"/>
          </a:xfrm>
        </p:grpSpPr>
        <p:sp>
          <p:nvSpPr>
            <p:cNvPr id="33902" name="Rectangle 42"/>
            <p:cNvSpPr>
              <a:spLocks noChangeArrowheads="1"/>
            </p:cNvSpPr>
            <p:nvPr/>
          </p:nvSpPr>
          <p:spPr bwMode="auto">
            <a:xfrm>
              <a:off x="571" y="3359"/>
              <a:ext cx="614" cy="340"/>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100</a:t>
              </a:r>
            </a:p>
          </p:txBody>
        </p:sp>
        <p:sp>
          <p:nvSpPr>
            <p:cNvPr id="33903" name="Rectangle 43"/>
            <p:cNvSpPr>
              <a:spLocks noChangeArrowheads="1"/>
            </p:cNvSpPr>
            <p:nvPr/>
          </p:nvSpPr>
          <p:spPr bwMode="auto">
            <a:xfrm>
              <a:off x="571" y="3021"/>
              <a:ext cx="614" cy="338"/>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100</a:t>
              </a:r>
            </a:p>
          </p:txBody>
        </p:sp>
        <p:sp>
          <p:nvSpPr>
            <p:cNvPr id="33904" name="Rectangle 44"/>
            <p:cNvSpPr>
              <a:spLocks noChangeArrowheads="1"/>
            </p:cNvSpPr>
            <p:nvPr/>
          </p:nvSpPr>
          <p:spPr bwMode="auto">
            <a:xfrm>
              <a:off x="571" y="2681"/>
              <a:ext cx="614" cy="340"/>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100</a:t>
              </a:r>
            </a:p>
          </p:txBody>
        </p:sp>
        <p:sp>
          <p:nvSpPr>
            <p:cNvPr id="33905" name="Rectangle 45"/>
            <p:cNvSpPr>
              <a:spLocks noChangeArrowheads="1"/>
            </p:cNvSpPr>
            <p:nvPr/>
          </p:nvSpPr>
          <p:spPr bwMode="auto">
            <a:xfrm>
              <a:off x="571" y="2342"/>
              <a:ext cx="614" cy="339"/>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100</a:t>
              </a:r>
            </a:p>
          </p:txBody>
        </p:sp>
        <p:sp>
          <p:nvSpPr>
            <p:cNvPr id="33906" name="Rectangle 46"/>
            <p:cNvSpPr>
              <a:spLocks noChangeArrowheads="1"/>
            </p:cNvSpPr>
            <p:nvPr/>
          </p:nvSpPr>
          <p:spPr bwMode="auto">
            <a:xfrm>
              <a:off x="571" y="2002"/>
              <a:ext cx="614" cy="340"/>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100</a:t>
              </a:r>
            </a:p>
          </p:txBody>
        </p:sp>
        <p:sp>
          <p:nvSpPr>
            <p:cNvPr id="33907" name="Rectangle 47"/>
            <p:cNvSpPr>
              <a:spLocks noChangeArrowheads="1"/>
            </p:cNvSpPr>
            <p:nvPr/>
          </p:nvSpPr>
          <p:spPr bwMode="auto">
            <a:xfrm>
              <a:off x="571" y="1663"/>
              <a:ext cx="614" cy="339"/>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100</a:t>
              </a:r>
            </a:p>
          </p:txBody>
        </p:sp>
        <p:sp>
          <p:nvSpPr>
            <p:cNvPr id="33908" name="Rectangle 48"/>
            <p:cNvSpPr>
              <a:spLocks noChangeArrowheads="1"/>
            </p:cNvSpPr>
            <p:nvPr/>
          </p:nvSpPr>
          <p:spPr bwMode="auto">
            <a:xfrm>
              <a:off x="571" y="1324"/>
              <a:ext cx="614" cy="339"/>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100</a:t>
              </a:r>
            </a:p>
          </p:txBody>
        </p:sp>
        <p:sp>
          <p:nvSpPr>
            <p:cNvPr id="33909" name="Rectangle 49"/>
            <p:cNvSpPr>
              <a:spLocks noChangeArrowheads="1"/>
            </p:cNvSpPr>
            <p:nvPr/>
          </p:nvSpPr>
          <p:spPr bwMode="auto">
            <a:xfrm>
              <a:off x="571" y="985"/>
              <a:ext cx="614" cy="339"/>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$100</a:t>
              </a:r>
            </a:p>
          </p:txBody>
        </p:sp>
      </p:grpSp>
      <p:sp>
        <p:nvSpPr>
          <p:cNvPr id="33811" name="Rectangle 50"/>
          <p:cNvSpPr>
            <a:spLocks noChangeArrowheads="1"/>
          </p:cNvSpPr>
          <p:nvPr/>
        </p:nvSpPr>
        <p:spPr bwMode="auto">
          <a:xfrm>
            <a:off x="368300" y="1563688"/>
            <a:ext cx="538163" cy="538162"/>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0</a:t>
            </a:r>
          </a:p>
        </p:txBody>
      </p:sp>
      <p:sp>
        <p:nvSpPr>
          <p:cNvPr id="33812" name="Rectangle 51"/>
          <p:cNvSpPr>
            <a:spLocks noChangeArrowheads="1"/>
          </p:cNvSpPr>
          <p:nvPr/>
        </p:nvSpPr>
        <p:spPr bwMode="auto">
          <a:xfrm>
            <a:off x="2676525" y="1023938"/>
            <a:ext cx="917575" cy="539750"/>
          </a:xfrm>
          <a:prstGeom prst="rect">
            <a:avLst/>
          </a:prstGeom>
          <a:noFill/>
          <a:ln w="9525">
            <a:noFill/>
            <a:miter lim="800000"/>
            <a:headEnd/>
            <a:tailEnd/>
          </a:ln>
        </p:spPr>
        <p:txBody>
          <a:bodyPr/>
          <a:lstStyle/>
          <a:p>
            <a:pPr algn="ctr">
              <a:lnSpc>
                <a:spcPct val="105000"/>
              </a:lnSpc>
              <a:spcBef>
                <a:spcPct val="45000"/>
              </a:spcBef>
              <a:buClr>
                <a:srgbClr val="00B85C"/>
              </a:buClr>
              <a:buSzPct val="120000"/>
              <a:buFont typeface="Wingdings" pitchFamily="2" charset="2"/>
              <a:buNone/>
            </a:pPr>
            <a:r>
              <a:rPr lang="en-US" sz="2400" i="1">
                <a:latin typeface="Arial"/>
                <a:cs typeface="Arial"/>
              </a:rPr>
              <a:t>TC</a:t>
            </a:r>
          </a:p>
        </p:txBody>
      </p:sp>
      <p:sp>
        <p:nvSpPr>
          <p:cNvPr id="33813" name="Rectangle 52"/>
          <p:cNvSpPr>
            <a:spLocks noChangeArrowheads="1"/>
          </p:cNvSpPr>
          <p:nvPr/>
        </p:nvSpPr>
        <p:spPr bwMode="auto">
          <a:xfrm>
            <a:off x="1881188" y="1023938"/>
            <a:ext cx="795337" cy="539750"/>
          </a:xfrm>
          <a:prstGeom prst="rect">
            <a:avLst/>
          </a:prstGeom>
          <a:noFill/>
          <a:ln w="9525">
            <a:noFill/>
            <a:miter lim="800000"/>
            <a:headEnd/>
            <a:tailEnd/>
          </a:ln>
        </p:spPr>
        <p:txBody>
          <a:bodyPr/>
          <a:lstStyle/>
          <a:p>
            <a:pPr algn="ctr">
              <a:lnSpc>
                <a:spcPct val="105000"/>
              </a:lnSpc>
              <a:spcBef>
                <a:spcPct val="45000"/>
              </a:spcBef>
              <a:buClr>
                <a:srgbClr val="00B85C"/>
              </a:buClr>
              <a:buSzPct val="120000"/>
              <a:buFont typeface="Wingdings" pitchFamily="2" charset="2"/>
              <a:buNone/>
            </a:pPr>
            <a:r>
              <a:rPr lang="en-US" sz="2400" i="1">
                <a:latin typeface="Arial"/>
                <a:cs typeface="Arial"/>
              </a:rPr>
              <a:t>VC</a:t>
            </a:r>
          </a:p>
        </p:txBody>
      </p:sp>
      <p:sp>
        <p:nvSpPr>
          <p:cNvPr id="33814" name="Rectangle 53"/>
          <p:cNvSpPr>
            <a:spLocks noChangeArrowheads="1"/>
          </p:cNvSpPr>
          <p:nvPr/>
        </p:nvSpPr>
        <p:spPr bwMode="auto">
          <a:xfrm>
            <a:off x="906463" y="1023938"/>
            <a:ext cx="974725" cy="539750"/>
          </a:xfrm>
          <a:prstGeom prst="rect">
            <a:avLst/>
          </a:prstGeom>
          <a:noFill/>
          <a:ln w="9525">
            <a:noFill/>
            <a:miter lim="800000"/>
            <a:headEnd/>
            <a:tailEnd/>
          </a:ln>
        </p:spPr>
        <p:txBody>
          <a:bodyPr/>
          <a:lstStyle/>
          <a:p>
            <a:pPr algn="ctr">
              <a:lnSpc>
                <a:spcPct val="105000"/>
              </a:lnSpc>
              <a:spcBef>
                <a:spcPct val="45000"/>
              </a:spcBef>
              <a:buClr>
                <a:srgbClr val="00B85C"/>
              </a:buClr>
              <a:buSzPct val="120000"/>
              <a:buFont typeface="Wingdings" pitchFamily="2" charset="2"/>
              <a:buNone/>
            </a:pPr>
            <a:r>
              <a:rPr lang="en-US" sz="2400" i="1">
                <a:latin typeface="Arial"/>
                <a:cs typeface="Arial"/>
              </a:rPr>
              <a:t>FC</a:t>
            </a:r>
          </a:p>
        </p:txBody>
      </p:sp>
      <p:sp>
        <p:nvSpPr>
          <p:cNvPr id="33815" name="Rectangle 54"/>
          <p:cNvSpPr>
            <a:spLocks noChangeArrowheads="1"/>
          </p:cNvSpPr>
          <p:nvPr/>
        </p:nvSpPr>
        <p:spPr bwMode="auto">
          <a:xfrm>
            <a:off x="368300" y="1023938"/>
            <a:ext cx="538163" cy="539750"/>
          </a:xfrm>
          <a:prstGeom prst="rect">
            <a:avLst/>
          </a:prstGeom>
          <a:noFill/>
          <a:ln w="9525">
            <a:noFill/>
            <a:miter lim="800000"/>
            <a:headEnd/>
            <a:tailEnd/>
          </a:ln>
        </p:spPr>
        <p:txBody>
          <a:bodyPr/>
          <a:lstStyle/>
          <a:p>
            <a:pPr algn="ctr">
              <a:lnSpc>
                <a:spcPct val="105000"/>
              </a:lnSpc>
              <a:spcBef>
                <a:spcPct val="45000"/>
              </a:spcBef>
              <a:buClr>
                <a:srgbClr val="00B85C"/>
              </a:buClr>
              <a:buSzPct val="120000"/>
              <a:buFont typeface="Wingdings" pitchFamily="2" charset="2"/>
              <a:buNone/>
            </a:pPr>
            <a:r>
              <a:rPr lang="en-US" sz="2400" b="1" i="1">
                <a:latin typeface="Arial"/>
                <a:cs typeface="Arial"/>
              </a:rPr>
              <a:t>Q</a:t>
            </a:r>
          </a:p>
        </p:txBody>
      </p:sp>
      <p:sp>
        <p:nvSpPr>
          <p:cNvPr id="33816" name="Line 55"/>
          <p:cNvSpPr>
            <a:spLocks noChangeShapeType="1"/>
          </p:cNvSpPr>
          <p:nvPr/>
        </p:nvSpPr>
        <p:spPr bwMode="auto">
          <a:xfrm>
            <a:off x="368300" y="1023938"/>
            <a:ext cx="3225800" cy="0"/>
          </a:xfrm>
          <a:prstGeom prst="line">
            <a:avLst/>
          </a:prstGeom>
          <a:noFill/>
          <a:ln w="12700" cap="sq">
            <a:solidFill>
              <a:schemeClr val="tx1"/>
            </a:solidFill>
            <a:round/>
            <a:headEnd/>
            <a:tailEnd/>
          </a:ln>
        </p:spPr>
        <p:txBody>
          <a:bodyPr/>
          <a:lstStyle/>
          <a:p>
            <a:endParaRPr lang="en-US">
              <a:latin typeface="Arial"/>
              <a:cs typeface="Arial"/>
            </a:endParaRPr>
          </a:p>
        </p:txBody>
      </p:sp>
      <p:sp>
        <p:nvSpPr>
          <p:cNvPr id="33817" name="Line 56"/>
          <p:cNvSpPr>
            <a:spLocks noChangeShapeType="1"/>
          </p:cNvSpPr>
          <p:nvPr/>
        </p:nvSpPr>
        <p:spPr bwMode="auto">
          <a:xfrm>
            <a:off x="368300" y="1563688"/>
            <a:ext cx="3225800" cy="0"/>
          </a:xfrm>
          <a:prstGeom prst="line">
            <a:avLst/>
          </a:prstGeom>
          <a:noFill/>
          <a:ln w="12700">
            <a:solidFill>
              <a:schemeClr val="tx1"/>
            </a:solidFill>
            <a:round/>
            <a:headEnd/>
            <a:tailEnd/>
          </a:ln>
        </p:spPr>
        <p:txBody>
          <a:bodyPr/>
          <a:lstStyle/>
          <a:p>
            <a:endParaRPr lang="en-US">
              <a:latin typeface="Arial"/>
              <a:cs typeface="Arial"/>
            </a:endParaRPr>
          </a:p>
        </p:txBody>
      </p:sp>
      <p:sp>
        <p:nvSpPr>
          <p:cNvPr id="33818" name="Line 57"/>
          <p:cNvSpPr>
            <a:spLocks noChangeShapeType="1"/>
          </p:cNvSpPr>
          <p:nvPr/>
        </p:nvSpPr>
        <p:spPr bwMode="auto">
          <a:xfrm>
            <a:off x="368300" y="2101850"/>
            <a:ext cx="3225800" cy="0"/>
          </a:xfrm>
          <a:prstGeom prst="line">
            <a:avLst/>
          </a:prstGeom>
          <a:noFill/>
          <a:ln w="12700">
            <a:solidFill>
              <a:schemeClr val="tx1"/>
            </a:solidFill>
            <a:round/>
            <a:headEnd/>
            <a:tailEnd/>
          </a:ln>
        </p:spPr>
        <p:txBody>
          <a:bodyPr/>
          <a:lstStyle/>
          <a:p>
            <a:endParaRPr lang="en-US">
              <a:latin typeface="Arial"/>
              <a:cs typeface="Arial"/>
            </a:endParaRPr>
          </a:p>
        </p:txBody>
      </p:sp>
      <p:sp>
        <p:nvSpPr>
          <p:cNvPr id="33819" name="Line 58"/>
          <p:cNvSpPr>
            <a:spLocks noChangeShapeType="1"/>
          </p:cNvSpPr>
          <p:nvPr/>
        </p:nvSpPr>
        <p:spPr bwMode="auto">
          <a:xfrm>
            <a:off x="368300" y="2640013"/>
            <a:ext cx="3225800" cy="0"/>
          </a:xfrm>
          <a:prstGeom prst="line">
            <a:avLst/>
          </a:prstGeom>
          <a:noFill/>
          <a:ln w="12700">
            <a:solidFill>
              <a:schemeClr val="tx1"/>
            </a:solidFill>
            <a:round/>
            <a:headEnd/>
            <a:tailEnd/>
          </a:ln>
        </p:spPr>
        <p:txBody>
          <a:bodyPr/>
          <a:lstStyle/>
          <a:p>
            <a:endParaRPr lang="en-US">
              <a:latin typeface="Arial"/>
              <a:cs typeface="Arial"/>
            </a:endParaRPr>
          </a:p>
        </p:txBody>
      </p:sp>
      <p:sp>
        <p:nvSpPr>
          <p:cNvPr id="33820" name="Line 59"/>
          <p:cNvSpPr>
            <a:spLocks noChangeShapeType="1"/>
          </p:cNvSpPr>
          <p:nvPr/>
        </p:nvSpPr>
        <p:spPr bwMode="auto">
          <a:xfrm>
            <a:off x="368300" y="3178175"/>
            <a:ext cx="3225800" cy="0"/>
          </a:xfrm>
          <a:prstGeom prst="line">
            <a:avLst/>
          </a:prstGeom>
          <a:noFill/>
          <a:ln w="12700">
            <a:solidFill>
              <a:schemeClr val="tx1"/>
            </a:solidFill>
            <a:round/>
            <a:headEnd/>
            <a:tailEnd/>
          </a:ln>
        </p:spPr>
        <p:txBody>
          <a:bodyPr/>
          <a:lstStyle/>
          <a:p>
            <a:endParaRPr lang="en-US">
              <a:latin typeface="Arial"/>
              <a:cs typeface="Arial"/>
            </a:endParaRPr>
          </a:p>
        </p:txBody>
      </p:sp>
      <p:sp>
        <p:nvSpPr>
          <p:cNvPr id="33821" name="Line 60"/>
          <p:cNvSpPr>
            <a:spLocks noChangeShapeType="1"/>
          </p:cNvSpPr>
          <p:nvPr/>
        </p:nvSpPr>
        <p:spPr bwMode="auto">
          <a:xfrm>
            <a:off x="368300" y="3717925"/>
            <a:ext cx="3225800" cy="0"/>
          </a:xfrm>
          <a:prstGeom prst="line">
            <a:avLst/>
          </a:prstGeom>
          <a:noFill/>
          <a:ln w="12700">
            <a:solidFill>
              <a:schemeClr val="tx1"/>
            </a:solidFill>
            <a:round/>
            <a:headEnd/>
            <a:tailEnd/>
          </a:ln>
        </p:spPr>
        <p:txBody>
          <a:bodyPr/>
          <a:lstStyle/>
          <a:p>
            <a:endParaRPr lang="en-US">
              <a:latin typeface="Arial"/>
              <a:cs typeface="Arial"/>
            </a:endParaRPr>
          </a:p>
        </p:txBody>
      </p:sp>
      <p:sp>
        <p:nvSpPr>
          <p:cNvPr id="33822" name="Line 61"/>
          <p:cNvSpPr>
            <a:spLocks noChangeShapeType="1"/>
          </p:cNvSpPr>
          <p:nvPr/>
        </p:nvSpPr>
        <p:spPr bwMode="auto">
          <a:xfrm>
            <a:off x="368300" y="4256088"/>
            <a:ext cx="3225800" cy="0"/>
          </a:xfrm>
          <a:prstGeom prst="line">
            <a:avLst/>
          </a:prstGeom>
          <a:noFill/>
          <a:ln w="12700">
            <a:solidFill>
              <a:schemeClr val="tx1"/>
            </a:solidFill>
            <a:round/>
            <a:headEnd/>
            <a:tailEnd/>
          </a:ln>
        </p:spPr>
        <p:txBody>
          <a:bodyPr/>
          <a:lstStyle/>
          <a:p>
            <a:endParaRPr lang="en-US">
              <a:latin typeface="Arial"/>
              <a:cs typeface="Arial"/>
            </a:endParaRPr>
          </a:p>
        </p:txBody>
      </p:sp>
      <p:sp>
        <p:nvSpPr>
          <p:cNvPr id="33823" name="Line 62"/>
          <p:cNvSpPr>
            <a:spLocks noChangeShapeType="1"/>
          </p:cNvSpPr>
          <p:nvPr/>
        </p:nvSpPr>
        <p:spPr bwMode="auto">
          <a:xfrm>
            <a:off x="368300" y="4795838"/>
            <a:ext cx="3225800" cy="0"/>
          </a:xfrm>
          <a:prstGeom prst="line">
            <a:avLst/>
          </a:prstGeom>
          <a:noFill/>
          <a:ln w="12700">
            <a:solidFill>
              <a:schemeClr val="tx1"/>
            </a:solidFill>
            <a:round/>
            <a:headEnd/>
            <a:tailEnd/>
          </a:ln>
        </p:spPr>
        <p:txBody>
          <a:bodyPr/>
          <a:lstStyle/>
          <a:p>
            <a:endParaRPr lang="en-US">
              <a:latin typeface="Arial"/>
              <a:cs typeface="Arial"/>
            </a:endParaRPr>
          </a:p>
        </p:txBody>
      </p:sp>
      <p:sp>
        <p:nvSpPr>
          <p:cNvPr id="33824" name="Line 63"/>
          <p:cNvSpPr>
            <a:spLocks noChangeShapeType="1"/>
          </p:cNvSpPr>
          <p:nvPr/>
        </p:nvSpPr>
        <p:spPr bwMode="auto">
          <a:xfrm>
            <a:off x="368300" y="5332413"/>
            <a:ext cx="3225800" cy="0"/>
          </a:xfrm>
          <a:prstGeom prst="line">
            <a:avLst/>
          </a:prstGeom>
          <a:noFill/>
          <a:ln w="12700">
            <a:solidFill>
              <a:schemeClr val="tx1"/>
            </a:solidFill>
            <a:round/>
            <a:headEnd/>
            <a:tailEnd/>
          </a:ln>
        </p:spPr>
        <p:txBody>
          <a:bodyPr/>
          <a:lstStyle/>
          <a:p>
            <a:endParaRPr lang="en-US">
              <a:latin typeface="Arial"/>
              <a:cs typeface="Arial"/>
            </a:endParaRPr>
          </a:p>
        </p:txBody>
      </p:sp>
      <p:sp>
        <p:nvSpPr>
          <p:cNvPr id="33825" name="Line 64"/>
          <p:cNvSpPr>
            <a:spLocks noChangeShapeType="1"/>
          </p:cNvSpPr>
          <p:nvPr/>
        </p:nvSpPr>
        <p:spPr bwMode="auto">
          <a:xfrm>
            <a:off x="368300" y="5872163"/>
            <a:ext cx="3225800" cy="0"/>
          </a:xfrm>
          <a:prstGeom prst="line">
            <a:avLst/>
          </a:prstGeom>
          <a:noFill/>
          <a:ln w="12700" cap="sq">
            <a:solidFill>
              <a:schemeClr val="tx1"/>
            </a:solidFill>
            <a:round/>
            <a:headEnd/>
            <a:tailEnd/>
          </a:ln>
        </p:spPr>
        <p:txBody>
          <a:bodyPr/>
          <a:lstStyle/>
          <a:p>
            <a:endParaRPr lang="en-US">
              <a:latin typeface="Arial"/>
              <a:cs typeface="Arial"/>
            </a:endParaRPr>
          </a:p>
        </p:txBody>
      </p:sp>
      <p:sp>
        <p:nvSpPr>
          <p:cNvPr id="33826" name="Line 65"/>
          <p:cNvSpPr>
            <a:spLocks noChangeShapeType="1"/>
          </p:cNvSpPr>
          <p:nvPr/>
        </p:nvSpPr>
        <p:spPr bwMode="auto">
          <a:xfrm>
            <a:off x="368300" y="1023938"/>
            <a:ext cx="0" cy="4848225"/>
          </a:xfrm>
          <a:prstGeom prst="line">
            <a:avLst/>
          </a:prstGeom>
          <a:noFill/>
          <a:ln w="12700" cap="sq">
            <a:solidFill>
              <a:schemeClr val="tx1"/>
            </a:solidFill>
            <a:round/>
            <a:headEnd/>
            <a:tailEnd/>
          </a:ln>
        </p:spPr>
        <p:txBody>
          <a:bodyPr/>
          <a:lstStyle/>
          <a:p>
            <a:endParaRPr lang="en-US">
              <a:latin typeface="Arial"/>
              <a:cs typeface="Arial"/>
            </a:endParaRPr>
          </a:p>
        </p:txBody>
      </p:sp>
      <p:sp>
        <p:nvSpPr>
          <p:cNvPr id="33827" name="Line 66"/>
          <p:cNvSpPr>
            <a:spLocks noChangeShapeType="1"/>
          </p:cNvSpPr>
          <p:nvPr/>
        </p:nvSpPr>
        <p:spPr bwMode="auto">
          <a:xfrm>
            <a:off x="906463" y="1023938"/>
            <a:ext cx="0" cy="4848225"/>
          </a:xfrm>
          <a:prstGeom prst="line">
            <a:avLst/>
          </a:prstGeom>
          <a:noFill/>
          <a:ln w="12700">
            <a:solidFill>
              <a:schemeClr val="tx1"/>
            </a:solidFill>
            <a:round/>
            <a:headEnd/>
            <a:tailEnd/>
          </a:ln>
        </p:spPr>
        <p:txBody>
          <a:bodyPr/>
          <a:lstStyle/>
          <a:p>
            <a:endParaRPr lang="en-US">
              <a:latin typeface="Arial"/>
              <a:cs typeface="Arial"/>
            </a:endParaRPr>
          </a:p>
        </p:txBody>
      </p:sp>
      <p:sp>
        <p:nvSpPr>
          <p:cNvPr id="33828" name="Line 67"/>
          <p:cNvSpPr>
            <a:spLocks noChangeShapeType="1"/>
          </p:cNvSpPr>
          <p:nvPr/>
        </p:nvSpPr>
        <p:spPr bwMode="auto">
          <a:xfrm>
            <a:off x="1881188" y="1023938"/>
            <a:ext cx="0" cy="4848225"/>
          </a:xfrm>
          <a:prstGeom prst="line">
            <a:avLst/>
          </a:prstGeom>
          <a:noFill/>
          <a:ln w="12700">
            <a:solidFill>
              <a:schemeClr val="tx1"/>
            </a:solidFill>
            <a:round/>
            <a:headEnd/>
            <a:tailEnd/>
          </a:ln>
        </p:spPr>
        <p:txBody>
          <a:bodyPr/>
          <a:lstStyle/>
          <a:p>
            <a:endParaRPr lang="en-US">
              <a:latin typeface="Arial"/>
              <a:cs typeface="Arial"/>
            </a:endParaRPr>
          </a:p>
        </p:txBody>
      </p:sp>
      <p:sp>
        <p:nvSpPr>
          <p:cNvPr id="33829" name="Line 68"/>
          <p:cNvSpPr>
            <a:spLocks noChangeShapeType="1"/>
          </p:cNvSpPr>
          <p:nvPr/>
        </p:nvSpPr>
        <p:spPr bwMode="auto">
          <a:xfrm>
            <a:off x="2676525" y="1023938"/>
            <a:ext cx="0" cy="4848225"/>
          </a:xfrm>
          <a:prstGeom prst="line">
            <a:avLst/>
          </a:prstGeom>
          <a:noFill/>
          <a:ln w="12700">
            <a:solidFill>
              <a:schemeClr val="tx1"/>
            </a:solidFill>
            <a:round/>
            <a:headEnd/>
            <a:tailEnd/>
          </a:ln>
        </p:spPr>
        <p:txBody>
          <a:bodyPr/>
          <a:lstStyle/>
          <a:p>
            <a:endParaRPr lang="en-US">
              <a:latin typeface="Arial"/>
              <a:cs typeface="Arial"/>
            </a:endParaRPr>
          </a:p>
        </p:txBody>
      </p:sp>
      <p:sp>
        <p:nvSpPr>
          <p:cNvPr id="33830" name="Line 69"/>
          <p:cNvSpPr>
            <a:spLocks noChangeShapeType="1"/>
          </p:cNvSpPr>
          <p:nvPr/>
        </p:nvSpPr>
        <p:spPr bwMode="auto">
          <a:xfrm>
            <a:off x="3594100" y="1023938"/>
            <a:ext cx="0" cy="4848225"/>
          </a:xfrm>
          <a:prstGeom prst="line">
            <a:avLst/>
          </a:prstGeom>
          <a:noFill/>
          <a:ln w="12700" cap="sq">
            <a:solidFill>
              <a:schemeClr val="tx1"/>
            </a:solidFill>
            <a:round/>
            <a:headEnd/>
            <a:tailEnd/>
          </a:ln>
        </p:spPr>
        <p:txBody>
          <a:bodyPr/>
          <a:lstStyle/>
          <a:p>
            <a:endParaRPr lang="en-US">
              <a:latin typeface="Arial"/>
              <a:cs typeface="Arial"/>
            </a:endParaRPr>
          </a:p>
        </p:txBody>
      </p:sp>
      <p:sp>
        <p:nvSpPr>
          <p:cNvPr id="33831" name="Rectangle 70"/>
          <p:cNvSpPr>
            <a:spLocks noChangeArrowheads="1"/>
          </p:cNvSpPr>
          <p:nvPr/>
        </p:nvSpPr>
        <p:spPr bwMode="auto">
          <a:xfrm>
            <a:off x="5180013" y="785813"/>
            <a:ext cx="3463925" cy="4548187"/>
          </a:xfrm>
          <a:prstGeom prst="rect">
            <a:avLst/>
          </a:prstGeom>
          <a:noFill/>
          <a:ln w="11113">
            <a:solidFill>
              <a:srgbClr val="808080"/>
            </a:solidFill>
            <a:miter lim="800000"/>
            <a:headEnd/>
            <a:tailEnd/>
          </a:ln>
        </p:spPr>
        <p:txBody>
          <a:bodyPr/>
          <a:lstStyle/>
          <a:p>
            <a:endParaRPr lang="en-US">
              <a:latin typeface="Arial"/>
              <a:cs typeface="Arial"/>
            </a:endParaRPr>
          </a:p>
        </p:txBody>
      </p:sp>
      <p:sp>
        <p:nvSpPr>
          <p:cNvPr id="33832" name="Line 71"/>
          <p:cNvSpPr>
            <a:spLocks noChangeShapeType="1"/>
          </p:cNvSpPr>
          <p:nvPr/>
        </p:nvSpPr>
        <p:spPr bwMode="auto">
          <a:xfrm>
            <a:off x="5180013" y="785813"/>
            <a:ext cx="1587" cy="4548187"/>
          </a:xfrm>
          <a:prstGeom prst="line">
            <a:avLst/>
          </a:prstGeom>
          <a:noFill/>
          <a:ln w="22225">
            <a:solidFill>
              <a:srgbClr val="000000"/>
            </a:solidFill>
            <a:round/>
            <a:headEnd/>
            <a:tailEnd/>
          </a:ln>
        </p:spPr>
        <p:txBody>
          <a:bodyPr/>
          <a:lstStyle/>
          <a:p>
            <a:endParaRPr lang="en-US">
              <a:latin typeface="Arial"/>
              <a:cs typeface="Arial"/>
            </a:endParaRPr>
          </a:p>
        </p:txBody>
      </p:sp>
      <p:sp>
        <p:nvSpPr>
          <p:cNvPr id="33833" name="Line 72"/>
          <p:cNvSpPr>
            <a:spLocks noChangeShapeType="1"/>
          </p:cNvSpPr>
          <p:nvPr/>
        </p:nvSpPr>
        <p:spPr bwMode="auto">
          <a:xfrm>
            <a:off x="5094288" y="5334000"/>
            <a:ext cx="85725" cy="1588"/>
          </a:xfrm>
          <a:prstGeom prst="line">
            <a:avLst/>
          </a:prstGeom>
          <a:noFill/>
          <a:ln w="22225">
            <a:solidFill>
              <a:srgbClr val="000000"/>
            </a:solidFill>
            <a:round/>
            <a:headEnd/>
            <a:tailEnd/>
          </a:ln>
        </p:spPr>
        <p:txBody>
          <a:bodyPr/>
          <a:lstStyle/>
          <a:p>
            <a:endParaRPr lang="en-US">
              <a:latin typeface="Arial"/>
              <a:cs typeface="Arial"/>
            </a:endParaRPr>
          </a:p>
        </p:txBody>
      </p:sp>
      <p:sp>
        <p:nvSpPr>
          <p:cNvPr id="33834" name="Line 73"/>
          <p:cNvSpPr>
            <a:spLocks noChangeShapeType="1"/>
          </p:cNvSpPr>
          <p:nvPr/>
        </p:nvSpPr>
        <p:spPr bwMode="auto">
          <a:xfrm>
            <a:off x="5094288" y="4765675"/>
            <a:ext cx="85725" cy="1588"/>
          </a:xfrm>
          <a:prstGeom prst="line">
            <a:avLst/>
          </a:prstGeom>
          <a:noFill/>
          <a:ln w="22225">
            <a:solidFill>
              <a:srgbClr val="000000"/>
            </a:solidFill>
            <a:round/>
            <a:headEnd/>
            <a:tailEnd/>
          </a:ln>
        </p:spPr>
        <p:txBody>
          <a:bodyPr/>
          <a:lstStyle/>
          <a:p>
            <a:endParaRPr lang="en-US">
              <a:latin typeface="Arial"/>
              <a:cs typeface="Arial"/>
            </a:endParaRPr>
          </a:p>
        </p:txBody>
      </p:sp>
      <p:sp>
        <p:nvSpPr>
          <p:cNvPr id="33835" name="Line 74"/>
          <p:cNvSpPr>
            <a:spLocks noChangeShapeType="1"/>
          </p:cNvSpPr>
          <p:nvPr/>
        </p:nvSpPr>
        <p:spPr bwMode="auto">
          <a:xfrm>
            <a:off x="5094288" y="4195763"/>
            <a:ext cx="85725" cy="1587"/>
          </a:xfrm>
          <a:prstGeom prst="line">
            <a:avLst/>
          </a:prstGeom>
          <a:noFill/>
          <a:ln w="22225">
            <a:solidFill>
              <a:srgbClr val="000000"/>
            </a:solidFill>
            <a:round/>
            <a:headEnd/>
            <a:tailEnd/>
          </a:ln>
        </p:spPr>
        <p:txBody>
          <a:bodyPr/>
          <a:lstStyle/>
          <a:p>
            <a:endParaRPr lang="en-US">
              <a:latin typeface="Arial"/>
              <a:cs typeface="Arial"/>
            </a:endParaRPr>
          </a:p>
        </p:txBody>
      </p:sp>
      <p:sp>
        <p:nvSpPr>
          <p:cNvPr id="33836" name="Line 75"/>
          <p:cNvSpPr>
            <a:spLocks noChangeShapeType="1"/>
          </p:cNvSpPr>
          <p:nvPr/>
        </p:nvSpPr>
        <p:spPr bwMode="auto">
          <a:xfrm>
            <a:off x="5094288" y="3627438"/>
            <a:ext cx="85725" cy="1587"/>
          </a:xfrm>
          <a:prstGeom prst="line">
            <a:avLst/>
          </a:prstGeom>
          <a:noFill/>
          <a:ln w="22225">
            <a:solidFill>
              <a:srgbClr val="000000"/>
            </a:solidFill>
            <a:round/>
            <a:headEnd/>
            <a:tailEnd/>
          </a:ln>
        </p:spPr>
        <p:txBody>
          <a:bodyPr/>
          <a:lstStyle/>
          <a:p>
            <a:endParaRPr lang="en-US">
              <a:latin typeface="Arial"/>
              <a:cs typeface="Arial"/>
            </a:endParaRPr>
          </a:p>
        </p:txBody>
      </p:sp>
      <p:sp>
        <p:nvSpPr>
          <p:cNvPr id="33837" name="Line 76"/>
          <p:cNvSpPr>
            <a:spLocks noChangeShapeType="1"/>
          </p:cNvSpPr>
          <p:nvPr/>
        </p:nvSpPr>
        <p:spPr bwMode="auto">
          <a:xfrm>
            <a:off x="5094288" y="3059113"/>
            <a:ext cx="85725" cy="1587"/>
          </a:xfrm>
          <a:prstGeom prst="line">
            <a:avLst/>
          </a:prstGeom>
          <a:noFill/>
          <a:ln w="22225">
            <a:solidFill>
              <a:srgbClr val="000000"/>
            </a:solidFill>
            <a:round/>
            <a:headEnd/>
            <a:tailEnd/>
          </a:ln>
        </p:spPr>
        <p:txBody>
          <a:bodyPr/>
          <a:lstStyle/>
          <a:p>
            <a:endParaRPr lang="en-US">
              <a:latin typeface="Arial"/>
              <a:cs typeface="Arial"/>
            </a:endParaRPr>
          </a:p>
        </p:txBody>
      </p:sp>
      <p:sp>
        <p:nvSpPr>
          <p:cNvPr id="33838" name="Line 77"/>
          <p:cNvSpPr>
            <a:spLocks noChangeShapeType="1"/>
          </p:cNvSpPr>
          <p:nvPr/>
        </p:nvSpPr>
        <p:spPr bwMode="auto">
          <a:xfrm>
            <a:off x="5094288" y="2490788"/>
            <a:ext cx="85725" cy="1587"/>
          </a:xfrm>
          <a:prstGeom prst="line">
            <a:avLst/>
          </a:prstGeom>
          <a:noFill/>
          <a:ln w="22225">
            <a:solidFill>
              <a:srgbClr val="000000"/>
            </a:solidFill>
            <a:round/>
            <a:headEnd/>
            <a:tailEnd/>
          </a:ln>
        </p:spPr>
        <p:txBody>
          <a:bodyPr/>
          <a:lstStyle/>
          <a:p>
            <a:endParaRPr lang="en-US">
              <a:latin typeface="Arial"/>
              <a:cs typeface="Arial"/>
            </a:endParaRPr>
          </a:p>
        </p:txBody>
      </p:sp>
      <p:sp>
        <p:nvSpPr>
          <p:cNvPr id="33839" name="Line 78"/>
          <p:cNvSpPr>
            <a:spLocks noChangeShapeType="1"/>
          </p:cNvSpPr>
          <p:nvPr/>
        </p:nvSpPr>
        <p:spPr bwMode="auto">
          <a:xfrm>
            <a:off x="5094288" y="1922463"/>
            <a:ext cx="85725" cy="1587"/>
          </a:xfrm>
          <a:prstGeom prst="line">
            <a:avLst/>
          </a:prstGeom>
          <a:noFill/>
          <a:ln w="22225">
            <a:solidFill>
              <a:srgbClr val="000000"/>
            </a:solidFill>
            <a:round/>
            <a:headEnd/>
            <a:tailEnd/>
          </a:ln>
        </p:spPr>
        <p:txBody>
          <a:bodyPr/>
          <a:lstStyle/>
          <a:p>
            <a:endParaRPr lang="en-US">
              <a:latin typeface="Arial"/>
              <a:cs typeface="Arial"/>
            </a:endParaRPr>
          </a:p>
        </p:txBody>
      </p:sp>
      <p:sp>
        <p:nvSpPr>
          <p:cNvPr id="33840" name="Line 79"/>
          <p:cNvSpPr>
            <a:spLocks noChangeShapeType="1"/>
          </p:cNvSpPr>
          <p:nvPr/>
        </p:nvSpPr>
        <p:spPr bwMode="auto">
          <a:xfrm>
            <a:off x="5094288" y="1354138"/>
            <a:ext cx="85725" cy="1587"/>
          </a:xfrm>
          <a:prstGeom prst="line">
            <a:avLst/>
          </a:prstGeom>
          <a:noFill/>
          <a:ln w="22225">
            <a:solidFill>
              <a:srgbClr val="000000"/>
            </a:solidFill>
            <a:round/>
            <a:headEnd/>
            <a:tailEnd/>
          </a:ln>
        </p:spPr>
        <p:txBody>
          <a:bodyPr/>
          <a:lstStyle/>
          <a:p>
            <a:endParaRPr lang="en-US">
              <a:latin typeface="Arial"/>
              <a:cs typeface="Arial"/>
            </a:endParaRPr>
          </a:p>
        </p:txBody>
      </p:sp>
      <p:sp>
        <p:nvSpPr>
          <p:cNvPr id="33841" name="Line 80"/>
          <p:cNvSpPr>
            <a:spLocks noChangeShapeType="1"/>
          </p:cNvSpPr>
          <p:nvPr/>
        </p:nvSpPr>
        <p:spPr bwMode="auto">
          <a:xfrm>
            <a:off x="5094288" y="785813"/>
            <a:ext cx="85725" cy="1587"/>
          </a:xfrm>
          <a:prstGeom prst="line">
            <a:avLst/>
          </a:prstGeom>
          <a:noFill/>
          <a:ln w="22225">
            <a:solidFill>
              <a:srgbClr val="000000"/>
            </a:solidFill>
            <a:round/>
            <a:headEnd/>
            <a:tailEnd/>
          </a:ln>
        </p:spPr>
        <p:txBody>
          <a:bodyPr/>
          <a:lstStyle/>
          <a:p>
            <a:endParaRPr lang="en-US">
              <a:latin typeface="Arial"/>
              <a:cs typeface="Arial"/>
            </a:endParaRPr>
          </a:p>
        </p:txBody>
      </p:sp>
      <p:sp>
        <p:nvSpPr>
          <p:cNvPr id="33842" name="Line 81"/>
          <p:cNvSpPr>
            <a:spLocks noChangeShapeType="1"/>
          </p:cNvSpPr>
          <p:nvPr/>
        </p:nvSpPr>
        <p:spPr bwMode="auto">
          <a:xfrm>
            <a:off x="5180013" y="5334000"/>
            <a:ext cx="3463925" cy="1588"/>
          </a:xfrm>
          <a:prstGeom prst="line">
            <a:avLst/>
          </a:prstGeom>
          <a:noFill/>
          <a:ln w="22225">
            <a:solidFill>
              <a:srgbClr val="000000"/>
            </a:solidFill>
            <a:round/>
            <a:headEnd/>
            <a:tailEnd/>
          </a:ln>
        </p:spPr>
        <p:txBody>
          <a:bodyPr/>
          <a:lstStyle/>
          <a:p>
            <a:endParaRPr lang="en-US">
              <a:latin typeface="Arial"/>
              <a:cs typeface="Arial"/>
            </a:endParaRPr>
          </a:p>
        </p:txBody>
      </p:sp>
      <p:sp>
        <p:nvSpPr>
          <p:cNvPr id="33843" name="Line 82"/>
          <p:cNvSpPr>
            <a:spLocks noChangeShapeType="1"/>
          </p:cNvSpPr>
          <p:nvPr/>
        </p:nvSpPr>
        <p:spPr bwMode="auto">
          <a:xfrm flipV="1">
            <a:off x="5180013" y="5334000"/>
            <a:ext cx="1587" cy="85725"/>
          </a:xfrm>
          <a:prstGeom prst="line">
            <a:avLst/>
          </a:prstGeom>
          <a:noFill/>
          <a:ln w="22225">
            <a:solidFill>
              <a:srgbClr val="000000"/>
            </a:solidFill>
            <a:round/>
            <a:headEnd/>
            <a:tailEnd/>
          </a:ln>
        </p:spPr>
        <p:txBody>
          <a:bodyPr/>
          <a:lstStyle/>
          <a:p>
            <a:endParaRPr lang="en-US">
              <a:latin typeface="Arial"/>
              <a:cs typeface="Arial"/>
            </a:endParaRPr>
          </a:p>
        </p:txBody>
      </p:sp>
      <p:sp>
        <p:nvSpPr>
          <p:cNvPr id="33844" name="Line 83"/>
          <p:cNvSpPr>
            <a:spLocks noChangeShapeType="1"/>
          </p:cNvSpPr>
          <p:nvPr/>
        </p:nvSpPr>
        <p:spPr bwMode="auto">
          <a:xfrm flipV="1">
            <a:off x="5619750" y="5334000"/>
            <a:ext cx="1588" cy="85725"/>
          </a:xfrm>
          <a:prstGeom prst="line">
            <a:avLst/>
          </a:prstGeom>
          <a:noFill/>
          <a:ln w="22225">
            <a:solidFill>
              <a:srgbClr val="000000"/>
            </a:solidFill>
            <a:round/>
            <a:headEnd/>
            <a:tailEnd/>
          </a:ln>
        </p:spPr>
        <p:txBody>
          <a:bodyPr/>
          <a:lstStyle/>
          <a:p>
            <a:endParaRPr lang="en-US">
              <a:latin typeface="Arial"/>
              <a:cs typeface="Arial"/>
            </a:endParaRPr>
          </a:p>
        </p:txBody>
      </p:sp>
      <p:sp>
        <p:nvSpPr>
          <p:cNvPr id="33845" name="Line 84"/>
          <p:cNvSpPr>
            <a:spLocks noChangeShapeType="1"/>
          </p:cNvSpPr>
          <p:nvPr/>
        </p:nvSpPr>
        <p:spPr bwMode="auto">
          <a:xfrm flipV="1">
            <a:off x="6059488" y="5334000"/>
            <a:ext cx="1587" cy="85725"/>
          </a:xfrm>
          <a:prstGeom prst="line">
            <a:avLst/>
          </a:prstGeom>
          <a:noFill/>
          <a:ln w="22225">
            <a:solidFill>
              <a:srgbClr val="000000"/>
            </a:solidFill>
            <a:round/>
            <a:headEnd/>
            <a:tailEnd/>
          </a:ln>
        </p:spPr>
        <p:txBody>
          <a:bodyPr/>
          <a:lstStyle/>
          <a:p>
            <a:endParaRPr lang="en-US">
              <a:latin typeface="Arial"/>
              <a:cs typeface="Arial"/>
            </a:endParaRPr>
          </a:p>
        </p:txBody>
      </p:sp>
      <p:sp>
        <p:nvSpPr>
          <p:cNvPr id="33846" name="Line 85"/>
          <p:cNvSpPr>
            <a:spLocks noChangeShapeType="1"/>
          </p:cNvSpPr>
          <p:nvPr/>
        </p:nvSpPr>
        <p:spPr bwMode="auto">
          <a:xfrm flipV="1">
            <a:off x="6499225" y="5334000"/>
            <a:ext cx="1588" cy="85725"/>
          </a:xfrm>
          <a:prstGeom prst="line">
            <a:avLst/>
          </a:prstGeom>
          <a:noFill/>
          <a:ln w="22225">
            <a:solidFill>
              <a:srgbClr val="000000"/>
            </a:solidFill>
            <a:round/>
            <a:headEnd/>
            <a:tailEnd/>
          </a:ln>
        </p:spPr>
        <p:txBody>
          <a:bodyPr/>
          <a:lstStyle/>
          <a:p>
            <a:endParaRPr lang="en-US">
              <a:latin typeface="Arial"/>
              <a:cs typeface="Arial"/>
            </a:endParaRPr>
          </a:p>
        </p:txBody>
      </p:sp>
      <p:sp>
        <p:nvSpPr>
          <p:cNvPr id="33847" name="Line 86"/>
          <p:cNvSpPr>
            <a:spLocks noChangeShapeType="1"/>
          </p:cNvSpPr>
          <p:nvPr/>
        </p:nvSpPr>
        <p:spPr bwMode="auto">
          <a:xfrm flipV="1">
            <a:off x="6938963" y="5334000"/>
            <a:ext cx="1587" cy="85725"/>
          </a:xfrm>
          <a:prstGeom prst="line">
            <a:avLst/>
          </a:prstGeom>
          <a:noFill/>
          <a:ln w="22225">
            <a:solidFill>
              <a:srgbClr val="000000"/>
            </a:solidFill>
            <a:round/>
            <a:headEnd/>
            <a:tailEnd/>
          </a:ln>
        </p:spPr>
        <p:txBody>
          <a:bodyPr/>
          <a:lstStyle/>
          <a:p>
            <a:endParaRPr lang="en-US">
              <a:latin typeface="Arial"/>
              <a:cs typeface="Arial"/>
            </a:endParaRPr>
          </a:p>
        </p:txBody>
      </p:sp>
      <p:sp>
        <p:nvSpPr>
          <p:cNvPr id="33848" name="Line 87"/>
          <p:cNvSpPr>
            <a:spLocks noChangeShapeType="1"/>
          </p:cNvSpPr>
          <p:nvPr/>
        </p:nvSpPr>
        <p:spPr bwMode="auto">
          <a:xfrm flipV="1">
            <a:off x="7367588" y="5334000"/>
            <a:ext cx="1587" cy="85725"/>
          </a:xfrm>
          <a:prstGeom prst="line">
            <a:avLst/>
          </a:prstGeom>
          <a:noFill/>
          <a:ln w="22225">
            <a:solidFill>
              <a:srgbClr val="000000"/>
            </a:solidFill>
            <a:round/>
            <a:headEnd/>
            <a:tailEnd/>
          </a:ln>
        </p:spPr>
        <p:txBody>
          <a:bodyPr/>
          <a:lstStyle/>
          <a:p>
            <a:endParaRPr lang="en-US">
              <a:latin typeface="Arial"/>
              <a:cs typeface="Arial"/>
            </a:endParaRPr>
          </a:p>
        </p:txBody>
      </p:sp>
      <p:sp>
        <p:nvSpPr>
          <p:cNvPr id="33849" name="Line 88"/>
          <p:cNvSpPr>
            <a:spLocks noChangeShapeType="1"/>
          </p:cNvSpPr>
          <p:nvPr/>
        </p:nvSpPr>
        <p:spPr bwMode="auto">
          <a:xfrm flipV="1">
            <a:off x="7807325" y="5334000"/>
            <a:ext cx="1588" cy="85725"/>
          </a:xfrm>
          <a:prstGeom prst="line">
            <a:avLst/>
          </a:prstGeom>
          <a:noFill/>
          <a:ln w="22225">
            <a:solidFill>
              <a:srgbClr val="000000"/>
            </a:solidFill>
            <a:round/>
            <a:headEnd/>
            <a:tailEnd/>
          </a:ln>
        </p:spPr>
        <p:txBody>
          <a:bodyPr/>
          <a:lstStyle/>
          <a:p>
            <a:endParaRPr lang="en-US">
              <a:latin typeface="Arial"/>
              <a:cs typeface="Arial"/>
            </a:endParaRPr>
          </a:p>
        </p:txBody>
      </p:sp>
      <p:sp>
        <p:nvSpPr>
          <p:cNvPr id="33850" name="Line 89"/>
          <p:cNvSpPr>
            <a:spLocks noChangeShapeType="1"/>
          </p:cNvSpPr>
          <p:nvPr/>
        </p:nvSpPr>
        <p:spPr bwMode="auto">
          <a:xfrm flipV="1">
            <a:off x="8247063" y="5334000"/>
            <a:ext cx="1587" cy="85725"/>
          </a:xfrm>
          <a:prstGeom prst="line">
            <a:avLst/>
          </a:prstGeom>
          <a:noFill/>
          <a:ln w="22225">
            <a:solidFill>
              <a:srgbClr val="000000"/>
            </a:solidFill>
            <a:round/>
            <a:headEnd/>
            <a:tailEnd/>
          </a:ln>
        </p:spPr>
        <p:txBody>
          <a:bodyPr/>
          <a:lstStyle/>
          <a:p>
            <a:endParaRPr lang="en-US">
              <a:latin typeface="Arial"/>
              <a:cs typeface="Arial"/>
            </a:endParaRPr>
          </a:p>
        </p:txBody>
      </p:sp>
      <p:grpSp>
        <p:nvGrpSpPr>
          <p:cNvPr id="6" name="Group 90"/>
          <p:cNvGrpSpPr>
            <a:grpSpLocks/>
          </p:cNvGrpSpPr>
          <p:nvPr/>
        </p:nvGrpSpPr>
        <p:grpSpPr bwMode="auto">
          <a:xfrm>
            <a:off x="5126038" y="4711700"/>
            <a:ext cx="3560762" cy="96838"/>
            <a:chOff x="3229" y="2968"/>
            <a:chExt cx="2243" cy="61"/>
          </a:xfrm>
        </p:grpSpPr>
        <p:sp>
          <p:nvSpPr>
            <p:cNvPr id="33893" name="Freeform 91"/>
            <p:cNvSpPr>
              <a:spLocks/>
            </p:cNvSpPr>
            <p:nvPr/>
          </p:nvSpPr>
          <p:spPr bwMode="auto">
            <a:xfrm>
              <a:off x="3263" y="3002"/>
              <a:ext cx="2209" cy="1"/>
            </a:xfrm>
            <a:custGeom>
              <a:avLst/>
              <a:gdLst>
                <a:gd name="T0" fmla="*/ 0 w 327"/>
                <a:gd name="T1" fmla="*/ 0 h 1"/>
                <a:gd name="T2" fmla="*/ 576779 w 327"/>
                <a:gd name="T3" fmla="*/ 0 h 1"/>
                <a:gd name="T4" fmla="*/ 1153605 w 327"/>
                <a:gd name="T5" fmla="*/ 0 h 1"/>
                <a:gd name="T6" fmla="*/ 1730701 w 327"/>
                <a:gd name="T7" fmla="*/ 0 h 1"/>
                <a:gd name="T8" fmla="*/ 2307479 w 327"/>
                <a:gd name="T9" fmla="*/ 0 h 1"/>
                <a:gd name="T10" fmla="*/ 2869788 w 327"/>
                <a:gd name="T11" fmla="*/ 0 h 1"/>
                <a:gd name="T12" fmla="*/ 3446566 w 327"/>
                <a:gd name="T13" fmla="*/ 0 h 1"/>
                <a:gd name="T14" fmla="*/ 4023346 w 327"/>
                <a:gd name="T15" fmla="*/ 0 h 1"/>
                <a:gd name="T16" fmla="*/ 4600442 w 327"/>
                <a:gd name="T17" fmla="*/ 0 h 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7"/>
                <a:gd name="T28" fmla="*/ 0 h 1"/>
                <a:gd name="T29" fmla="*/ 327 w 327"/>
                <a:gd name="T30" fmla="*/ 1 h 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7" h="1">
                  <a:moveTo>
                    <a:pt x="0" y="0"/>
                  </a:moveTo>
                  <a:lnTo>
                    <a:pt x="41" y="0"/>
                  </a:lnTo>
                  <a:lnTo>
                    <a:pt x="82" y="0"/>
                  </a:lnTo>
                  <a:lnTo>
                    <a:pt x="123" y="0"/>
                  </a:lnTo>
                  <a:lnTo>
                    <a:pt x="164" y="0"/>
                  </a:lnTo>
                  <a:lnTo>
                    <a:pt x="204" y="0"/>
                  </a:lnTo>
                  <a:lnTo>
                    <a:pt x="245" y="0"/>
                  </a:lnTo>
                  <a:lnTo>
                    <a:pt x="286" y="0"/>
                  </a:lnTo>
                  <a:lnTo>
                    <a:pt x="327" y="0"/>
                  </a:lnTo>
                </a:path>
              </a:pathLst>
            </a:custGeom>
            <a:noFill/>
            <a:ln w="22225">
              <a:solidFill>
                <a:srgbClr val="000080"/>
              </a:solidFill>
              <a:round/>
              <a:headEnd/>
              <a:tailEnd/>
            </a:ln>
          </p:spPr>
          <p:txBody>
            <a:bodyPr/>
            <a:lstStyle/>
            <a:p>
              <a:endParaRPr lang="en-US">
                <a:latin typeface="Arial"/>
                <a:cs typeface="Arial"/>
              </a:endParaRPr>
            </a:p>
          </p:txBody>
        </p:sp>
        <p:sp>
          <p:nvSpPr>
            <p:cNvPr id="33894" name="Oval 92"/>
            <p:cNvSpPr>
              <a:spLocks noChangeArrowheads="1"/>
            </p:cNvSpPr>
            <p:nvPr/>
          </p:nvSpPr>
          <p:spPr bwMode="auto">
            <a:xfrm>
              <a:off x="3229" y="2968"/>
              <a:ext cx="61" cy="61"/>
            </a:xfrm>
            <a:prstGeom prst="ellipse">
              <a:avLst/>
            </a:prstGeom>
            <a:solidFill>
              <a:srgbClr val="000080"/>
            </a:solidFill>
            <a:ln w="11113">
              <a:solidFill>
                <a:srgbClr val="000080"/>
              </a:solidFill>
              <a:round/>
              <a:headEnd/>
              <a:tailEnd/>
            </a:ln>
          </p:spPr>
          <p:txBody>
            <a:bodyPr/>
            <a:lstStyle/>
            <a:p>
              <a:endParaRPr lang="en-US">
                <a:latin typeface="Arial"/>
                <a:cs typeface="Arial"/>
              </a:endParaRPr>
            </a:p>
          </p:txBody>
        </p:sp>
        <p:sp>
          <p:nvSpPr>
            <p:cNvPr id="33895" name="Oval 93"/>
            <p:cNvSpPr>
              <a:spLocks noChangeArrowheads="1"/>
            </p:cNvSpPr>
            <p:nvPr/>
          </p:nvSpPr>
          <p:spPr bwMode="auto">
            <a:xfrm>
              <a:off x="3506" y="2968"/>
              <a:ext cx="61" cy="61"/>
            </a:xfrm>
            <a:prstGeom prst="ellipse">
              <a:avLst/>
            </a:prstGeom>
            <a:solidFill>
              <a:srgbClr val="000080"/>
            </a:solidFill>
            <a:ln w="11113">
              <a:solidFill>
                <a:srgbClr val="000080"/>
              </a:solidFill>
              <a:round/>
              <a:headEnd/>
              <a:tailEnd/>
            </a:ln>
          </p:spPr>
          <p:txBody>
            <a:bodyPr/>
            <a:lstStyle/>
            <a:p>
              <a:endParaRPr lang="en-US">
                <a:latin typeface="Arial"/>
                <a:cs typeface="Arial"/>
              </a:endParaRPr>
            </a:p>
          </p:txBody>
        </p:sp>
        <p:sp>
          <p:nvSpPr>
            <p:cNvPr id="33896" name="Oval 94"/>
            <p:cNvSpPr>
              <a:spLocks noChangeArrowheads="1"/>
            </p:cNvSpPr>
            <p:nvPr/>
          </p:nvSpPr>
          <p:spPr bwMode="auto">
            <a:xfrm>
              <a:off x="3783" y="2968"/>
              <a:ext cx="61" cy="61"/>
            </a:xfrm>
            <a:prstGeom prst="ellipse">
              <a:avLst/>
            </a:prstGeom>
            <a:solidFill>
              <a:srgbClr val="000080"/>
            </a:solidFill>
            <a:ln w="11113">
              <a:solidFill>
                <a:srgbClr val="000080"/>
              </a:solidFill>
              <a:round/>
              <a:headEnd/>
              <a:tailEnd/>
            </a:ln>
          </p:spPr>
          <p:txBody>
            <a:bodyPr/>
            <a:lstStyle/>
            <a:p>
              <a:endParaRPr lang="en-US">
                <a:latin typeface="Arial"/>
                <a:cs typeface="Arial"/>
              </a:endParaRPr>
            </a:p>
          </p:txBody>
        </p:sp>
        <p:sp>
          <p:nvSpPr>
            <p:cNvPr id="33897" name="Oval 95"/>
            <p:cNvSpPr>
              <a:spLocks noChangeArrowheads="1"/>
            </p:cNvSpPr>
            <p:nvPr/>
          </p:nvSpPr>
          <p:spPr bwMode="auto">
            <a:xfrm>
              <a:off x="4060" y="2968"/>
              <a:ext cx="61" cy="61"/>
            </a:xfrm>
            <a:prstGeom prst="ellipse">
              <a:avLst/>
            </a:prstGeom>
            <a:solidFill>
              <a:srgbClr val="000080"/>
            </a:solidFill>
            <a:ln w="11113">
              <a:solidFill>
                <a:srgbClr val="000080"/>
              </a:solidFill>
              <a:round/>
              <a:headEnd/>
              <a:tailEnd/>
            </a:ln>
          </p:spPr>
          <p:txBody>
            <a:bodyPr/>
            <a:lstStyle/>
            <a:p>
              <a:endParaRPr lang="en-US">
                <a:latin typeface="Arial"/>
                <a:cs typeface="Arial"/>
              </a:endParaRPr>
            </a:p>
          </p:txBody>
        </p:sp>
        <p:sp>
          <p:nvSpPr>
            <p:cNvPr id="33898" name="Oval 96"/>
            <p:cNvSpPr>
              <a:spLocks noChangeArrowheads="1"/>
            </p:cNvSpPr>
            <p:nvPr/>
          </p:nvSpPr>
          <p:spPr bwMode="auto">
            <a:xfrm>
              <a:off x="4337" y="2968"/>
              <a:ext cx="61" cy="61"/>
            </a:xfrm>
            <a:prstGeom prst="ellipse">
              <a:avLst/>
            </a:prstGeom>
            <a:solidFill>
              <a:srgbClr val="000080"/>
            </a:solidFill>
            <a:ln w="11113">
              <a:solidFill>
                <a:srgbClr val="000080"/>
              </a:solidFill>
              <a:round/>
              <a:headEnd/>
              <a:tailEnd/>
            </a:ln>
          </p:spPr>
          <p:txBody>
            <a:bodyPr/>
            <a:lstStyle/>
            <a:p>
              <a:endParaRPr lang="en-US">
                <a:latin typeface="Arial"/>
                <a:cs typeface="Arial"/>
              </a:endParaRPr>
            </a:p>
          </p:txBody>
        </p:sp>
        <p:sp>
          <p:nvSpPr>
            <p:cNvPr id="33899" name="Oval 97"/>
            <p:cNvSpPr>
              <a:spLocks noChangeArrowheads="1"/>
            </p:cNvSpPr>
            <p:nvPr/>
          </p:nvSpPr>
          <p:spPr bwMode="auto">
            <a:xfrm>
              <a:off x="4607" y="2968"/>
              <a:ext cx="61" cy="61"/>
            </a:xfrm>
            <a:prstGeom prst="ellipse">
              <a:avLst/>
            </a:prstGeom>
            <a:solidFill>
              <a:srgbClr val="000080"/>
            </a:solidFill>
            <a:ln w="11113">
              <a:solidFill>
                <a:srgbClr val="000080"/>
              </a:solidFill>
              <a:round/>
              <a:headEnd/>
              <a:tailEnd/>
            </a:ln>
          </p:spPr>
          <p:txBody>
            <a:bodyPr/>
            <a:lstStyle/>
            <a:p>
              <a:endParaRPr lang="en-US">
                <a:latin typeface="Arial"/>
                <a:cs typeface="Arial"/>
              </a:endParaRPr>
            </a:p>
          </p:txBody>
        </p:sp>
        <p:sp>
          <p:nvSpPr>
            <p:cNvPr id="33900" name="Oval 98"/>
            <p:cNvSpPr>
              <a:spLocks noChangeArrowheads="1"/>
            </p:cNvSpPr>
            <p:nvPr/>
          </p:nvSpPr>
          <p:spPr bwMode="auto">
            <a:xfrm>
              <a:off x="4884" y="2968"/>
              <a:ext cx="61" cy="61"/>
            </a:xfrm>
            <a:prstGeom prst="ellipse">
              <a:avLst/>
            </a:prstGeom>
            <a:solidFill>
              <a:srgbClr val="000080"/>
            </a:solidFill>
            <a:ln w="11113">
              <a:solidFill>
                <a:srgbClr val="000080"/>
              </a:solidFill>
              <a:round/>
              <a:headEnd/>
              <a:tailEnd/>
            </a:ln>
          </p:spPr>
          <p:txBody>
            <a:bodyPr/>
            <a:lstStyle/>
            <a:p>
              <a:endParaRPr lang="en-US">
                <a:latin typeface="Arial"/>
                <a:cs typeface="Arial"/>
              </a:endParaRPr>
            </a:p>
          </p:txBody>
        </p:sp>
        <p:sp>
          <p:nvSpPr>
            <p:cNvPr id="33901" name="Oval 99"/>
            <p:cNvSpPr>
              <a:spLocks noChangeArrowheads="1"/>
            </p:cNvSpPr>
            <p:nvPr/>
          </p:nvSpPr>
          <p:spPr bwMode="auto">
            <a:xfrm>
              <a:off x="5161" y="2968"/>
              <a:ext cx="61" cy="61"/>
            </a:xfrm>
            <a:prstGeom prst="ellipse">
              <a:avLst/>
            </a:prstGeom>
            <a:solidFill>
              <a:srgbClr val="000080"/>
            </a:solidFill>
            <a:ln w="11113">
              <a:solidFill>
                <a:srgbClr val="000080"/>
              </a:solidFill>
              <a:round/>
              <a:headEnd/>
              <a:tailEnd/>
            </a:ln>
          </p:spPr>
          <p:txBody>
            <a:bodyPr/>
            <a:lstStyle/>
            <a:p>
              <a:endParaRPr lang="en-US">
                <a:latin typeface="Arial"/>
                <a:cs typeface="Arial"/>
              </a:endParaRPr>
            </a:p>
          </p:txBody>
        </p:sp>
      </p:grpSp>
      <p:grpSp>
        <p:nvGrpSpPr>
          <p:cNvPr id="7" name="Group 100"/>
          <p:cNvGrpSpPr>
            <a:grpSpLocks/>
          </p:cNvGrpSpPr>
          <p:nvPr/>
        </p:nvGrpSpPr>
        <p:grpSpPr bwMode="auto">
          <a:xfrm>
            <a:off x="5126038" y="1236663"/>
            <a:ext cx="3560762" cy="4140200"/>
            <a:chOff x="3229" y="779"/>
            <a:chExt cx="2243" cy="2608"/>
          </a:xfrm>
        </p:grpSpPr>
        <p:sp>
          <p:nvSpPr>
            <p:cNvPr id="33884" name="Freeform 101"/>
            <p:cNvSpPr>
              <a:spLocks/>
            </p:cNvSpPr>
            <p:nvPr/>
          </p:nvSpPr>
          <p:spPr bwMode="auto">
            <a:xfrm>
              <a:off x="3263" y="779"/>
              <a:ext cx="2209" cy="2581"/>
            </a:xfrm>
            <a:custGeom>
              <a:avLst/>
              <a:gdLst>
                <a:gd name="T0" fmla="*/ 0 w 327"/>
                <a:gd name="T1" fmla="*/ 5378905 h 382"/>
                <a:gd name="T2" fmla="*/ 576779 w 327"/>
                <a:gd name="T3" fmla="*/ 4857983 h 382"/>
                <a:gd name="T4" fmla="*/ 1153605 w 327"/>
                <a:gd name="T5" fmla="*/ 4478583 h 382"/>
                <a:gd name="T6" fmla="*/ 1730701 w 327"/>
                <a:gd name="T7" fmla="*/ 4182491 h 382"/>
                <a:gd name="T8" fmla="*/ 2307479 w 327"/>
                <a:gd name="T9" fmla="*/ 3815732 h 382"/>
                <a:gd name="T10" fmla="*/ 2869788 w 327"/>
                <a:gd name="T11" fmla="*/ 3294761 h 382"/>
                <a:gd name="T12" fmla="*/ 3446566 w 327"/>
                <a:gd name="T13" fmla="*/ 2548643 h 382"/>
                <a:gd name="T14" fmla="*/ 4023346 w 327"/>
                <a:gd name="T15" fmla="*/ 1492237 h 382"/>
                <a:gd name="T16" fmla="*/ 4600442 w 327"/>
                <a:gd name="T17" fmla="*/ 0 h 38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7"/>
                <a:gd name="T28" fmla="*/ 0 h 382"/>
                <a:gd name="T29" fmla="*/ 327 w 327"/>
                <a:gd name="T30" fmla="*/ 382 h 38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7" h="382">
                  <a:moveTo>
                    <a:pt x="0" y="382"/>
                  </a:moveTo>
                  <a:lnTo>
                    <a:pt x="41" y="345"/>
                  </a:lnTo>
                  <a:lnTo>
                    <a:pt x="82" y="318"/>
                  </a:lnTo>
                  <a:lnTo>
                    <a:pt x="123" y="297"/>
                  </a:lnTo>
                  <a:lnTo>
                    <a:pt x="164" y="271"/>
                  </a:lnTo>
                  <a:lnTo>
                    <a:pt x="204" y="234"/>
                  </a:lnTo>
                  <a:lnTo>
                    <a:pt x="245" y="181"/>
                  </a:lnTo>
                  <a:lnTo>
                    <a:pt x="286" y="106"/>
                  </a:lnTo>
                  <a:lnTo>
                    <a:pt x="327" y="0"/>
                  </a:lnTo>
                </a:path>
              </a:pathLst>
            </a:custGeom>
            <a:noFill/>
            <a:ln w="22225">
              <a:solidFill>
                <a:srgbClr val="FF6600"/>
              </a:solidFill>
              <a:round/>
              <a:headEnd/>
              <a:tailEnd/>
            </a:ln>
          </p:spPr>
          <p:txBody>
            <a:bodyPr/>
            <a:lstStyle/>
            <a:p>
              <a:endParaRPr lang="en-US">
                <a:latin typeface="Arial"/>
                <a:cs typeface="Arial"/>
              </a:endParaRPr>
            </a:p>
          </p:txBody>
        </p:sp>
        <p:sp>
          <p:nvSpPr>
            <p:cNvPr id="33885" name="Oval 102"/>
            <p:cNvSpPr>
              <a:spLocks noChangeArrowheads="1"/>
            </p:cNvSpPr>
            <p:nvPr/>
          </p:nvSpPr>
          <p:spPr bwMode="auto">
            <a:xfrm>
              <a:off x="3229" y="3326"/>
              <a:ext cx="61" cy="61"/>
            </a:xfrm>
            <a:prstGeom prst="ellipse">
              <a:avLst/>
            </a:prstGeom>
            <a:solidFill>
              <a:srgbClr val="993300"/>
            </a:solidFill>
            <a:ln w="11113">
              <a:solidFill>
                <a:srgbClr val="993300"/>
              </a:solidFill>
              <a:round/>
              <a:headEnd/>
              <a:tailEnd/>
            </a:ln>
          </p:spPr>
          <p:txBody>
            <a:bodyPr/>
            <a:lstStyle/>
            <a:p>
              <a:endParaRPr lang="en-US">
                <a:latin typeface="Arial"/>
                <a:cs typeface="Arial"/>
              </a:endParaRPr>
            </a:p>
          </p:txBody>
        </p:sp>
        <p:sp>
          <p:nvSpPr>
            <p:cNvPr id="33886" name="Oval 103"/>
            <p:cNvSpPr>
              <a:spLocks noChangeArrowheads="1"/>
            </p:cNvSpPr>
            <p:nvPr/>
          </p:nvSpPr>
          <p:spPr bwMode="auto">
            <a:xfrm>
              <a:off x="3506" y="3076"/>
              <a:ext cx="61" cy="61"/>
            </a:xfrm>
            <a:prstGeom prst="ellipse">
              <a:avLst/>
            </a:prstGeom>
            <a:solidFill>
              <a:srgbClr val="993300"/>
            </a:solidFill>
            <a:ln w="11113">
              <a:solidFill>
                <a:srgbClr val="993300"/>
              </a:solidFill>
              <a:round/>
              <a:headEnd/>
              <a:tailEnd/>
            </a:ln>
          </p:spPr>
          <p:txBody>
            <a:bodyPr/>
            <a:lstStyle/>
            <a:p>
              <a:endParaRPr lang="en-US">
                <a:latin typeface="Arial"/>
                <a:cs typeface="Arial"/>
              </a:endParaRPr>
            </a:p>
          </p:txBody>
        </p:sp>
        <p:sp>
          <p:nvSpPr>
            <p:cNvPr id="33887" name="Oval 104"/>
            <p:cNvSpPr>
              <a:spLocks noChangeArrowheads="1"/>
            </p:cNvSpPr>
            <p:nvPr/>
          </p:nvSpPr>
          <p:spPr bwMode="auto">
            <a:xfrm>
              <a:off x="3783" y="2893"/>
              <a:ext cx="61" cy="61"/>
            </a:xfrm>
            <a:prstGeom prst="ellipse">
              <a:avLst/>
            </a:prstGeom>
            <a:solidFill>
              <a:srgbClr val="993300"/>
            </a:solidFill>
            <a:ln w="11113">
              <a:solidFill>
                <a:srgbClr val="993300"/>
              </a:solidFill>
              <a:round/>
              <a:headEnd/>
              <a:tailEnd/>
            </a:ln>
          </p:spPr>
          <p:txBody>
            <a:bodyPr/>
            <a:lstStyle/>
            <a:p>
              <a:endParaRPr lang="en-US">
                <a:latin typeface="Arial"/>
                <a:cs typeface="Arial"/>
              </a:endParaRPr>
            </a:p>
          </p:txBody>
        </p:sp>
        <p:sp>
          <p:nvSpPr>
            <p:cNvPr id="33888" name="Oval 105"/>
            <p:cNvSpPr>
              <a:spLocks noChangeArrowheads="1"/>
            </p:cNvSpPr>
            <p:nvPr/>
          </p:nvSpPr>
          <p:spPr bwMode="auto">
            <a:xfrm>
              <a:off x="4060" y="2752"/>
              <a:ext cx="61" cy="60"/>
            </a:xfrm>
            <a:prstGeom prst="ellipse">
              <a:avLst/>
            </a:prstGeom>
            <a:solidFill>
              <a:srgbClr val="993300"/>
            </a:solidFill>
            <a:ln w="11113">
              <a:solidFill>
                <a:srgbClr val="993300"/>
              </a:solidFill>
              <a:round/>
              <a:headEnd/>
              <a:tailEnd/>
            </a:ln>
          </p:spPr>
          <p:txBody>
            <a:bodyPr/>
            <a:lstStyle/>
            <a:p>
              <a:endParaRPr lang="en-US">
                <a:latin typeface="Arial"/>
                <a:cs typeface="Arial"/>
              </a:endParaRPr>
            </a:p>
          </p:txBody>
        </p:sp>
        <p:sp>
          <p:nvSpPr>
            <p:cNvPr id="33889" name="Oval 106"/>
            <p:cNvSpPr>
              <a:spLocks noChangeArrowheads="1"/>
            </p:cNvSpPr>
            <p:nvPr/>
          </p:nvSpPr>
          <p:spPr bwMode="auto">
            <a:xfrm>
              <a:off x="4337" y="2576"/>
              <a:ext cx="61" cy="61"/>
            </a:xfrm>
            <a:prstGeom prst="ellipse">
              <a:avLst/>
            </a:prstGeom>
            <a:solidFill>
              <a:srgbClr val="993300"/>
            </a:solidFill>
            <a:ln w="11113">
              <a:solidFill>
                <a:srgbClr val="993300"/>
              </a:solidFill>
              <a:round/>
              <a:headEnd/>
              <a:tailEnd/>
            </a:ln>
          </p:spPr>
          <p:txBody>
            <a:bodyPr/>
            <a:lstStyle/>
            <a:p>
              <a:endParaRPr lang="en-US">
                <a:latin typeface="Arial"/>
                <a:cs typeface="Arial"/>
              </a:endParaRPr>
            </a:p>
          </p:txBody>
        </p:sp>
        <p:sp>
          <p:nvSpPr>
            <p:cNvPr id="33890" name="Oval 107"/>
            <p:cNvSpPr>
              <a:spLocks noChangeArrowheads="1"/>
            </p:cNvSpPr>
            <p:nvPr/>
          </p:nvSpPr>
          <p:spPr bwMode="auto">
            <a:xfrm>
              <a:off x="4607" y="2326"/>
              <a:ext cx="61" cy="61"/>
            </a:xfrm>
            <a:prstGeom prst="ellipse">
              <a:avLst/>
            </a:prstGeom>
            <a:solidFill>
              <a:srgbClr val="993300"/>
            </a:solidFill>
            <a:ln w="11113">
              <a:solidFill>
                <a:srgbClr val="993300"/>
              </a:solidFill>
              <a:round/>
              <a:headEnd/>
              <a:tailEnd/>
            </a:ln>
          </p:spPr>
          <p:txBody>
            <a:bodyPr/>
            <a:lstStyle/>
            <a:p>
              <a:endParaRPr lang="en-US">
                <a:latin typeface="Arial"/>
                <a:cs typeface="Arial"/>
              </a:endParaRPr>
            </a:p>
          </p:txBody>
        </p:sp>
        <p:sp>
          <p:nvSpPr>
            <p:cNvPr id="33891" name="Oval 108"/>
            <p:cNvSpPr>
              <a:spLocks noChangeArrowheads="1"/>
            </p:cNvSpPr>
            <p:nvPr/>
          </p:nvSpPr>
          <p:spPr bwMode="auto">
            <a:xfrm>
              <a:off x="4884" y="1968"/>
              <a:ext cx="61" cy="61"/>
            </a:xfrm>
            <a:prstGeom prst="ellipse">
              <a:avLst/>
            </a:prstGeom>
            <a:solidFill>
              <a:srgbClr val="993300"/>
            </a:solidFill>
            <a:ln w="11113">
              <a:solidFill>
                <a:srgbClr val="993300"/>
              </a:solidFill>
              <a:round/>
              <a:headEnd/>
              <a:tailEnd/>
            </a:ln>
          </p:spPr>
          <p:txBody>
            <a:bodyPr/>
            <a:lstStyle/>
            <a:p>
              <a:endParaRPr lang="en-US">
                <a:latin typeface="Arial"/>
                <a:cs typeface="Arial"/>
              </a:endParaRPr>
            </a:p>
          </p:txBody>
        </p:sp>
        <p:sp>
          <p:nvSpPr>
            <p:cNvPr id="33892" name="Oval 109"/>
            <p:cNvSpPr>
              <a:spLocks noChangeArrowheads="1"/>
            </p:cNvSpPr>
            <p:nvPr/>
          </p:nvSpPr>
          <p:spPr bwMode="auto">
            <a:xfrm>
              <a:off x="5161" y="1461"/>
              <a:ext cx="61" cy="61"/>
            </a:xfrm>
            <a:prstGeom prst="ellipse">
              <a:avLst/>
            </a:prstGeom>
            <a:solidFill>
              <a:srgbClr val="993300"/>
            </a:solidFill>
            <a:ln w="11113">
              <a:solidFill>
                <a:srgbClr val="993300"/>
              </a:solidFill>
              <a:round/>
              <a:headEnd/>
              <a:tailEnd/>
            </a:ln>
          </p:spPr>
          <p:txBody>
            <a:bodyPr/>
            <a:lstStyle/>
            <a:p>
              <a:endParaRPr lang="en-US">
                <a:latin typeface="Arial"/>
                <a:cs typeface="Arial"/>
              </a:endParaRPr>
            </a:p>
          </p:txBody>
        </p:sp>
      </p:grpSp>
      <p:sp>
        <p:nvSpPr>
          <p:cNvPr id="33853" name="Rectangle 110"/>
          <p:cNvSpPr>
            <a:spLocks noChangeArrowheads="1"/>
          </p:cNvSpPr>
          <p:nvPr/>
        </p:nvSpPr>
        <p:spPr bwMode="auto">
          <a:xfrm>
            <a:off x="4600575" y="5203825"/>
            <a:ext cx="282575" cy="304800"/>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$0</a:t>
            </a:r>
            <a:endParaRPr lang="en-US">
              <a:latin typeface="Arial"/>
              <a:cs typeface="Arial"/>
            </a:endParaRPr>
          </a:p>
        </p:txBody>
      </p:sp>
      <p:sp>
        <p:nvSpPr>
          <p:cNvPr id="33854" name="Rectangle 111"/>
          <p:cNvSpPr>
            <a:spLocks noChangeArrowheads="1"/>
          </p:cNvSpPr>
          <p:nvPr/>
        </p:nvSpPr>
        <p:spPr bwMode="auto">
          <a:xfrm>
            <a:off x="4321175" y="4635500"/>
            <a:ext cx="565150" cy="304800"/>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$100</a:t>
            </a:r>
            <a:endParaRPr lang="en-US">
              <a:latin typeface="Arial"/>
              <a:cs typeface="Arial"/>
            </a:endParaRPr>
          </a:p>
        </p:txBody>
      </p:sp>
      <p:sp>
        <p:nvSpPr>
          <p:cNvPr id="33855" name="Rectangle 112"/>
          <p:cNvSpPr>
            <a:spLocks noChangeArrowheads="1"/>
          </p:cNvSpPr>
          <p:nvPr/>
        </p:nvSpPr>
        <p:spPr bwMode="auto">
          <a:xfrm>
            <a:off x="4321175" y="4067175"/>
            <a:ext cx="565150" cy="304800"/>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$200</a:t>
            </a:r>
            <a:endParaRPr lang="en-US">
              <a:latin typeface="Arial"/>
              <a:cs typeface="Arial"/>
            </a:endParaRPr>
          </a:p>
        </p:txBody>
      </p:sp>
      <p:sp>
        <p:nvSpPr>
          <p:cNvPr id="33856" name="Rectangle 113"/>
          <p:cNvSpPr>
            <a:spLocks noChangeArrowheads="1"/>
          </p:cNvSpPr>
          <p:nvPr/>
        </p:nvSpPr>
        <p:spPr bwMode="auto">
          <a:xfrm>
            <a:off x="4321175" y="3498850"/>
            <a:ext cx="565150" cy="304800"/>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$300</a:t>
            </a:r>
            <a:endParaRPr lang="en-US">
              <a:latin typeface="Arial"/>
              <a:cs typeface="Arial"/>
            </a:endParaRPr>
          </a:p>
        </p:txBody>
      </p:sp>
      <p:sp>
        <p:nvSpPr>
          <p:cNvPr id="33857" name="Rectangle 114"/>
          <p:cNvSpPr>
            <a:spLocks noChangeArrowheads="1"/>
          </p:cNvSpPr>
          <p:nvPr/>
        </p:nvSpPr>
        <p:spPr bwMode="auto">
          <a:xfrm>
            <a:off x="4321175" y="2930525"/>
            <a:ext cx="565150" cy="304800"/>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$400</a:t>
            </a:r>
            <a:endParaRPr lang="en-US">
              <a:latin typeface="Arial"/>
              <a:cs typeface="Arial"/>
            </a:endParaRPr>
          </a:p>
        </p:txBody>
      </p:sp>
      <p:sp>
        <p:nvSpPr>
          <p:cNvPr id="33858" name="Rectangle 115"/>
          <p:cNvSpPr>
            <a:spLocks noChangeArrowheads="1"/>
          </p:cNvSpPr>
          <p:nvPr/>
        </p:nvSpPr>
        <p:spPr bwMode="auto">
          <a:xfrm>
            <a:off x="4321175" y="2362200"/>
            <a:ext cx="565150" cy="304800"/>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$500</a:t>
            </a:r>
            <a:endParaRPr lang="en-US">
              <a:latin typeface="Arial"/>
              <a:cs typeface="Arial"/>
            </a:endParaRPr>
          </a:p>
        </p:txBody>
      </p:sp>
      <p:sp>
        <p:nvSpPr>
          <p:cNvPr id="33859" name="Rectangle 116"/>
          <p:cNvSpPr>
            <a:spLocks noChangeArrowheads="1"/>
          </p:cNvSpPr>
          <p:nvPr/>
        </p:nvSpPr>
        <p:spPr bwMode="auto">
          <a:xfrm>
            <a:off x="4321175" y="1793875"/>
            <a:ext cx="565150" cy="304800"/>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$600</a:t>
            </a:r>
            <a:endParaRPr lang="en-US">
              <a:latin typeface="Arial"/>
              <a:cs typeface="Arial"/>
            </a:endParaRPr>
          </a:p>
        </p:txBody>
      </p:sp>
      <p:sp>
        <p:nvSpPr>
          <p:cNvPr id="33860" name="Rectangle 117"/>
          <p:cNvSpPr>
            <a:spLocks noChangeArrowheads="1"/>
          </p:cNvSpPr>
          <p:nvPr/>
        </p:nvSpPr>
        <p:spPr bwMode="auto">
          <a:xfrm>
            <a:off x="4321175" y="1225550"/>
            <a:ext cx="565150" cy="304800"/>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$700</a:t>
            </a:r>
            <a:endParaRPr lang="en-US">
              <a:latin typeface="Arial"/>
              <a:cs typeface="Arial"/>
            </a:endParaRPr>
          </a:p>
        </p:txBody>
      </p:sp>
      <p:sp>
        <p:nvSpPr>
          <p:cNvPr id="33861" name="Rectangle 118"/>
          <p:cNvSpPr>
            <a:spLocks noChangeArrowheads="1"/>
          </p:cNvSpPr>
          <p:nvPr/>
        </p:nvSpPr>
        <p:spPr bwMode="auto">
          <a:xfrm>
            <a:off x="4321175" y="657225"/>
            <a:ext cx="565150" cy="304800"/>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$800</a:t>
            </a:r>
            <a:endParaRPr lang="en-US">
              <a:latin typeface="Arial"/>
              <a:cs typeface="Arial"/>
            </a:endParaRPr>
          </a:p>
        </p:txBody>
      </p:sp>
      <p:sp>
        <p:nvSpPr>
          <p:cNvPr id="33862" name="Rectangle 119"/>
          <p:cNvSpPr>
            <a:spLocks noChangeArrowheads="1"/>
          </p:cNvSpPr>
          <p:nvPr/>
        </p:nvSpPr>
        <p:spPr bwMode="auto">
          <a:xfrm>
            <a:off x="5114925" y="5600700"/>
            <a:ext cx="141288" cy="304800"/>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0</a:t>
            </a:r>
            <a:endParaRPr lang="en-US">
              <a:latin typeface="Arial"/>
              <a:cs typeface="Arial"/>
            </a:endParaRPr>
          </a:p>
        </p:txBody>
      </p:sp>
      <p:sp>
        <p:nvSpPr>
          <p:cNvPr id="33863" name="Rectangle 120"/>
          <p:cNvSpPr>
            <a:spLocks noChangeArrowheads="1"/>
          </p:cNvSpPr>
          <p:nvPr/>
        </p:nvSpPr>
        <p:spPr bwMode="auto">
          <a:xfrm>
            <a:off x="5554663" y="5600700"/>
            <a:ext cx="141287" cy="304800"/>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1</a:t>
            </a:r>
            <a:endParaRPr lang="en-US">
              <a:latin typeface="Arial"/>
              <a:cs typeface="Arial"/>
            </a:endParaRPr>
          </a:p>
        </p:txBody>
      </p:sp>
      <p:sp>
        <p:nvSpPr>
          <p:cNvPr id="33864" name="Rectangle 121"/>
          <p:cNvSpPr>
            <a:spLocks noChangeArrowheads="1"/>
          </p:cNvSpPr>
          <p:nvPr/>
        </p:nvSpPr>
        <p:spPr bwMode="auto">
          <a:xfrm>
            <a:off x="5994400" y="5600700"/>
            <a:ext cx="141288" cy="304800"/>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2</a:t>
            </a:r>
            <a:endParaRPr lang="en-US">
              <a:latin typeface="Arial"/>
              <a:cs typeface="Arial"/>
            </a:endParaRPr>
          </a:p>
        </p:txBody>
      </p:sp>
      <p:sp>
        <p:nvSpPr>
          <p:cNvPr id="33865" name="Rectangle 122"/>
          <p:cNvSpPr>
            <a:spLocks noChangeArrowheads="1"/>
          </p:cNvSpPr>
          <p:nvPr/>
        </p:nvSpPr>
        <p:spPr bwMode="auto">
          <a:xfrm>
            <a:off x="6434138" y="5600700"/>
            <a:ext cx="141287" cy="304800"/>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3</a:t>
            </a:r>
            <a:endParaRPr lang="en-US">
              <a:latin typeface="Arial"/>
              <a:cs typeface="Arial"/>
            </a:endParaRPr>
          </a:p>
        </p:txBody>
      </p:sp>
      <p:sp>
        <p:nvSpPr>
          <p:cNvPr id="33866" name="Rectangle 123"/>
          <p:cNvSpPr>
            <a:spLocks noChangeArrowheads="1"/>
          </p:cNvSpPr>
          <p:nvPr/>
        </p:nvSpPr>
        <p:spPr bwMode="auto">
          <a:xfrm>
            <a:off x="6873875" y="5600700"/>
            <a:ext cx="141288" cy="304800"/>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4</a:t>
            </a:r>
            <a:endParaRPr lang="en-US">
              <a:latin typeface="Arial"/>
              <a:cs typeface="Arial"/>
            </a:endParaRPr>
          </a:p>
        </p:txBody>
      </p:sp>
      <p:sp>
        <p:nvSpPr>
          <p:cNvPr id="33867" name="Rectangle 124"/>
          <p:cNvSpPr>
            <a:spLocks noChangeArrowheads="1"/>
          </p:cNvSpPr>
          <p:nvPr/>
        </p:nvSpPr>
        <p:spPr bwMode="auto">
          <a:xfrm>
            <a:off x="7304088" y="5600700"/>
            <a:ext cx="141287" cy="304800"/>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5</a:t>
            </a:r>
            <a:endParaRPr lang="en-US">
              <a:latin typeface="Arial"/>
              <a:cs typeface="Arial"/>
            </a:endParaRPr>
          </a:p>
        </p:txBody>
      </p:sp>
      <p:sp>
        <p:nvSpPr>
          <p:cNvPr id="33868" name="Rectangle 125"/>
          <p:cNvSpPr>
            <a:spLocks noChangeArrowheads="1"/>
          </p:cNvSpPr>
          <p:nvPr/>
        </p:nvSpPr>
        <p:spPr bwMode="auto">
          <a:xfrm>
            <a:off x="7743825" y="5600700"/>
            <a:ext cx="141288" cy="304800"/>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6</a:t>
            </a:r>
            <a:endParaRPr lang="en-US">
              <a:latin typeface="Arial"/>
              <a:cs typeface="Arial"/>
            </a:endParaRPr>
          </a:p>
        </p:txBody>
      </p:sp>
      <p:sp>
        <p:nvSpPr>
          <p:cNvPr id="33869" name="Rectangle 126"/>
          <p:cNvSpPr>
            <a:spLocks noChangeArrowheads="1"/>
          </p:cNvSpPr>
          <p:nvPr/>
        </p:nvSpPr>
        <p:spPr bwMode="auto">
          <a:xfrm>
            <a:off x="8183563" y="5600700"/>
            <a:ext cx="141287" cy="304800"/>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7</a:t>
            </a:r>
            <a:endParaRPr lang="en-US">
              <a:latin typeface="Arial"/>
              <a:cs typeface="Arial"/>
            </a:endParaRPr>
          </a:p>
        </p:txBody>
      </p:sp>
      <p:sp>
        <p:nvSpPr>
          <p:cNvPr id="33870" name="Rectangle 127"/>
          <p:cNvSpPr>
            <a:spLocks noChangeArrowheads="1"/>
          </p:cNvSpPr>
          <p:nvPr/>
        </p:nvSpPr>
        <p:spPr bwMode="auto">
          <a:xfrm>
            <a:off x="6788150" y="6019800"/>
            <a:ext cx="218785" cy="307777"/>
          </a:xfrm>
          <a:prstGeom prst="rect">
            <a:avLst/>
          </a:prstGeom>
          <a:noFill/>
          <a:ln w="9525">
            <a:noFill/>
            <a:miter lim="800000"/>
            <a:headEnd/>
            <a:tailEnd/>
          </a:ln>
        </p:spPr>
        <p:txBody>
          <a:bodyPr wrap="none" lIns="0" tIns="0" rIns="0" bIns="0">
            <a:spAutoFit/>
          </a:bodyPr>
          <a:lstStyle/>
          <a:p>
            <a:r>
              <a:rPr lang="en-US" sz="2000" b="1" i="1">
                <a:solidFill>
                  <a:srgbClr val="000000"/>
                </a:solidFill>
                <a:latin typeface="Arial"/>
                <a:cs typeface="Arial"/>
              </a:rPr>
              <a:t>Q</a:t>
            </a:r>
            <a:endParaRPr lang="en-US">
              <a:latin typeface="Arial"/>
              <a:cs typeface="Arial"/>
            </a:endParaRPr>
          </a:p>
        </p:txBody>
      </p:sp>
      <p:sp>
        <p:nvSpPr>
          <p:cNvPr id="33871" name="Rectangle 128"/>
          <p:cNvSpPr>
            <a:spLocks noChangeArrowheads="1"/>
          </p:cNvSpPr>
          <p:nvPr/>
        </p:nvSpPr>
        <p:spPr bwMode="auto">
          <a:xfrm rot="-5400000">
            <a:off x="3680619" y="2902744"/>
            <a:ext cx="706438" cy="304800"/>
          </a:xfrm>
          <a:prstGeom prst="rect">
            <a:avLst/>
          </a:prstGeom>
          <a:noFill/>
          <a:ln w="9525">
            <a:noFill/>
            <a:miter lim="800000"/>
            <a:headEnd/>
            <a:tailEnd/>
          </a:ln>
        </p:spPr>
        <p:txBody>
          <a:bodyPr wrap="none" lIns="0" tIns="0" rIns="0" bIns="0">
            <a:spAutoFit/>
          </a:bodyPr>
          <a:lstStyle/>
          <a:p>
            <a:r>
              <a:rPr lang="en-US" sz="2000" b="1">
                <a:solidFill>
                  <a:srgbClr val="000000"/>
                </a:solidFill>
                <a:latin typeface="Arial"/>
                <a:cs typeface="Arial"/>
              </a:rPr>
              <a:t>Costs</a:t>
            </a:r>
            <a:endParaRPr lang="en-US">
              <a:latin typeface="Arial"/>
              <a:cs typeface="Arial"/>
            </a:endParaRPr>
          </a:p>
        </p:txBody>
      </p:sp>
      <p:sp>
        <p:nvSpPr>
          <p:cNvPr id="33872" name="Rectangle 129"/>
          <p:cNvSpPr>
            <a:spLocks noChangeArrowheads="1"/>
          </p:cNvSpPr>
          <p:nvPr/>
        </p:nvSpPr>
        <p:spPr bwMode="auto">
          <a:xfrm>
            <a:off x="5694363" y="679450"/>
            <a:ext cx="1222375" cy="1200150"/>
          </a:xfrm>
          <a:prstGeom prst="rect">
            <a:avLst/>
          </a:prstGeom>
          <a:solidFill>
            <a:srgbClr val="FFFFCC"/>
          </a:solidFill>
          <a:ln w="0">
            <a:solidFill>
              <a:srgbClr val="000000"/>
            </a:solidFill>
            <a:miter lim="800000"/>
            <a:headEnd/>
            <a:tailEnd/>
          </a:ln>
        </p:spPr>
        <p:txBody>
          <a:bodyPr/>
          <a:lstStyle/>
          <a:p>
            <a:endParaRPr lang="en-US">
              <a:latin typeface="Arial"/>
              <a:cs typeface="Arial"/>
            </a:endParaRPr>
          </a:p>
        </p:txBody>
      </p:sp>
      <p:sp>
        <p:nvSpPr>
          <p:cNvPr id="33873" name="Line 130"/>
          <p:cNvSpPr>
            <a:spLocks noChangeShapeType="1"/>
          </p:cNvSpPr>
          <p:nvPr/>
        </p:nvSpPr>
        <p:spPr bwMode="auto">
          <a:xfrm>
            <a:off x="5973763" y="893763"/>
            <a:ext cx="311150" cy="1587"/>
          </a:xfrm>
          <a:prstGeom prst="line">
            <a:avLst/>
          </a:prstGeom>
          <a:noFill/>
          <a:ln w="22225">
            <a:solidFill>
              <a:srgbClr val="000080"/>
            </a:solidFill>
            <a:round/>
            <a:headEnd/>
            <a:tailEnd/>
          </a:ln>
        </p:spPr>
        <p:txBody>
          <a:bodyPr/>
          <a:lstStyle/>
          <a:p>
            <a:endParaRPr lang="en-US">
              <a:latin typeface="Arial"/>
              <a:cs typeface="Arial"/>
            </a:endParaRPr>
          </a:p>
        </p:txBody>
      </p:sp>
      <p:sp>
        <p:nvSpPr>
          <p:cNvPr id="33874" name="Oval 131"/>
          <p:cNvSpPr>
            <a:spLocks noChangeArrowheads="1"/>
          </p:cNvSpPr>
          <p:nvPr/>
        </p:nvSpPr>
        <p:spPr bwMode="auto">
          <a:xfrm>
            <a:off x="6070600" y="839788"/>
            <a:ext cx="95250" cy="96837"/>
          </a:xfrm>
          <a:prstGeom prst="ellipse">
            <a:avLst/>
          </a:prstGeom>
          <a:solidFill>
            <a:srgbClr val="000080"/>
          </a:solidFill>
          <a:ln w="11113">
            <a:solidFill>
              <a:srgbClr val="000080"/>
            </a:solidFill>
            <a:round/>
            <a:headEnd/>
            <a:tailEnd/>
          </a:ln>
        </p:spPr>
        <p:txBody>
          <a:bodyPr/>
          <a:lstStyle/>
          <a:p>
            <a:endParaRPr lang="en-US">
              <a:latin typeface="Arial"/>
              <a:cs typeface="Arial"/>
            </a:endParaRPr>
          </a:p>
        </p:txBody>
      </p:sp>
      <p:sp>
        <p:nvSpPr>
          <p:cNvPr id="33875" name="Rectangle 132"/>
          <p:cNvSpPr>
            <a:spLocks noChangeArrowheads="1"/>
          </p:cNvSpPr>
          <p:nvPr/>
        </p:nvSpPr>
        <p:spPr bwMode="auto">
          <a:xfrm>
            <a:off x="6348413" y="754063"/>
            <a:ext cx="404456" cy="307777"/>
          </a:xfrm>
          <a:prstGeom prst="rect">
            <a:avLst/>
          </a:prstGeom>
          <a:noFill/>
          <a:ln w="9525">
            <a:noFill/>
            <a:miter lim="800000"/>
            <a:headEnd/>
            <a:tailEnd/>
          </a:ln>
        </p:spPr>
        <p:txBody>
          <a:bodyPr wrap="none" lIns="0" tIns="0" rIns="0" bIns="0">
            <a:spAutoFit/>
          </a:bodyPr>
          <a:lstStyle/>
          <a:p>
            <a:r>
              <a:rPr lang="en-US" sz="2000" i="1">
                <a:solidFill>
                  <a:srgbClr val="000000"/>
                </a:solidFill>
                <a:latin typeface="Arial"/>
                <a:cs typeface="Arial"/>
              </a:rPr>
              <a:t>FC</a:t>
            </a:r>
            <a:endParaRPr lang="en-US" i="1">
              <a:latin typeface="Arial"/>
              <a:cs typeface="Arial"/>
            </a:endParaRPr>
          </a:p>
        </p:txBody>
      </p:sp>
      <p:sp>
        <p:nvSpPr>
          <p:cNvPr id="33876" name="Line 133"/>
          <p:cNvSpPr>
            <a:spLocks noChangeShapeType="1"/>
          </p:cNvSpPr>
          <p:nvPr/>
        </p:nvSpPr>
        <p:spPr bwMode="auto">
          <a:xfrm>
            <a:off x="5973763" y="1290638"/>
            <a:ext cx="311150" cy="1587"/>
          </a:xfrm>
          <a:prstGeom prst="line">
            <a:avLst/>
          </a:prstGeom>
          <a:noFill/>
          <a:ln w="22225">
            <a:solidFill>
              <a:srgbClr val="FF6600"/>
            </a:solidFill>
            <a:round/>
            <a:headEnd/>
            <a:tailEnd/>
          </a:ln>
        </p:spPr>
        <p:txBody>
          <a:bodyPr/>
          <a:lstStyle/>
          <a:p>
            <a:endParaRPr lang="en-US">
              <a:latin typeface="Arial"/>
              <a:cs typeface="Arial"/>
            </a:endParaRPr>
          </a:p>
        </p:txBody>
      </p:sp>
      <p:sp>
        <p:nvSpPr>
          <p:cNvPr id="33877" name="Oval 134"/>
          <p:cNvSpPr>
            <a:spLocks noChangeArrowheads="1"/>
          </p:cNvSpPr>
          <p:nvPr/>
        </p:nvSpPr>
        <p:spPr bwMode="auto">
          <a:xfrm>
            <a:off x="6070600" y="1236663"/>
            <a:ext cx="95250" cy="96837"/>
          </a:xfrm>
          <a:prstGeom prst="ellipse">
            <a:avLst/>
          </a:prstGeom>
          <a:solidFill>
            <a:srgbClr val="993300"/>
          </a:solidFill>
          <a:ln w="11113">
            <a:solidFill>
              <a:srgbClr val="993300"/>
            </a:solidFill>
            <a:round/>
            <a:headEnd/>
            <a:tailEnd/>
          </a:ln>
        </p:spPr>
        <p:txBody>
          <a:bodyPr/>
          <a:lstStyle/>
          <a:p>
            <a:endParaRPr lang="en-US">
              <a:latin typeface="Arial"/>
              <a:cs typeface="Arial"/>
            </a:endParaRPr>
          </a:p>
        </p:txBody>
      </p:sp>
      <p:sp>
        <p:nvSpPr>
          <p:cNvPr id="33878" name="Rectangle 135"/>
          <p:cNvSpPr>
            <a:spLocks noChangeArrowheads="1"/>
          </p:cNvSpPr>
          <p:nvPr/>
        </p:nvSpPr>
        <p:spPr bwMode="auto">
          <a:xfrm>
            <a:off x="6348413" y="1150938"/>
            <a:ext cx="418858" cy="307777"/>
          </a:xfrm>
          <a:prstGeom prst="rect">
            <a:avLst/>
          </a:prstGeom>
          <a:noFill/>
          <a:ln w="9525">
            <a:noFill/>
            <a:miter lim="800000"/>
            <a:headEnd/>
            <a:tailEnd/>
          </a:ln>
        </p:spPr>
        <p:txBody>
          <a:bodyPr wrap="none" lIns="0" tIns="0" rIns="0" bIns="0">
            <a:spAutoFit/>
          </a:bodyPr>
          <a:lstStyle/>
          <a:p>
            <a:r>
              <a:rPr lang="en-US" sz="2000" i="1">
                <a:solidFill>
                  <a:srgbClr val="000000"/>
                </a:solidFill>
                <a:latin typeface="Arial"/>
                <a:cs typeface="Arial"/>
              </a:rPr>
              <a:t>VC</a:t>
            </a:r>
            <a:endParaRPr lang="en-US" i="1">
              <a:latin typeface="Arial"/>
              <a:cs typeface="Arial"/>
            </a:endParaRPr>
          </a:p>
        </p:txBody>
      </p:sp>
      <p:sp>
        <p:nvSpPr>
          <p:cNvPr id="33879" name="Line 136"/>
          <p:cNvSpPr>
            <a:spLocks noChangeShapeType="1"/>
          </p:cNvSpPr>
          <p:nvPr/>
        </p:nvSpPr>
        <p:spPr bwMode="auto">
          <a:xfrm>
            <a:off x="5973763" y="1676400"/>
            <a:ext cx="311150" cy="1588"/>
          </a:xfrm>
          <a:prstGeom prst="line">
            <a:avLst/>
          </a:prstGeom>
          <a:noFill/>
          <a:ln w="22225">
            <a:solidFill>
              <a:srgbClr val="008000"/>
            </a:solidFill>
            <a:round/>
            <a:headEnd/>
            <a:tailEnd/>
          </a:ln>
        </p:spPr>
        <p:txBody>
          <a:bodyPr/>
          <a:lstStyle/>
          <a:p>
            <a:endParaRPr lang="en-US">
              <a:latin typeface="Arial"/>
              <a:cs typeface="Arial"/>
            </a:endParaRPr>
          </a:p>
        </p:txBody>
      </p:sp>
      <p:sp>
        <p:nvSpPr>
          <p:cNvPr id="33880" name="Oval 137"/>
          <p:cNvSpPr>
            <a:spLocks noChangeArrowheads="1"/>
          </p:cNvSpPr>
          <p:nvPr/>
        </p:nvSpPr>
        <p:spPr bwMode="auto">
          <a:xfrm>
            <a:off x="6070600" y="1622425"/>
            <a:ext cx="95250" cy="96838"/>
          </a:xfrm>
          <a:prstGeom prst="ellipse">
            <a:avLst/>
          </a:prstGeom>
          <a:solidFill>
            <a:srgbClr val="008000"/>
          </a:solidFill>
          <a:ln w="11113">
            <a:solidFill>
              <a:srgbClr val="008000"/>
            </a:solidFill>
            <a:round/>
            <a:headEnd/>
            <a:tailEnd/>
          </a:ln>
        </p:spPr>
        <p:txBody>
          <a:bodyPr/>
          <a:lstStyle/>
          <a:p>
            <a:endParaRPr lang="en-US">
              <a:latin typeface="Arial"/>
              <a:cs typeface="Arial"/>
            </a:endParaRPr>
          </a:p>
        </p:txBody>
      </p:sp>
      <p:sp>
        <p:nvSpPr>
          <p:cNvPr id="33881" name="Rectangle 138"/>
          <p:cNvSpPr>
            <a:spLocks noChangeArrowheads="1"/>
          </p:cNvSpPr>
          <p:nvPr/>
        </p:nvSpPr>
        <p:spPr bwMode="auto">
          <a:xfrm>
            <a:off x="6348413" y="1536700"/>
            <a:ext cx="404456" cy="307777"/>
          </a:xfrm>
          <a:prstGeom prst="rect">
            <a:avLst/>
          </a:prstGeom>
          <a:noFill/>
          <a:ln w="9525">
            <a:noFill/>
            <a:miter lim="800000"/>
            <a:headEnd/>
            <a:tailEnd/>
          </a:ln>
        </p:spPr>
        <p:txBody>
          <a:bodyPr wrap="none" lIns="0" tIns="0" rIns="0" bIns="0">
            <a:spAutoFit/>
          </a:bodyPr>
          <a:lstStyle/>
          <a:p>
            <a:r>
              <a:rPr lang="en-US" sz="2000" i="1">
                <a:solidFill>
                  <a:srgbClr val="000000"/>
                </a:solidFill>
                <a:latin typeface="Arial"/>
                <a:cs typeface="Arial"/>
              </a:rPr>
              <a:t>TC</a:t>
            </a:r>
            <a:endParaRPr lang="en-US" i="1">
              <a:latin typeface="Arial"/>
              <a:cs typeface="Arial"/>
            </a:endParaRPr>
          </a:p>
        </p:txBody>
      </p:sp>
      <p:sp>
        <p:nvSpPr>
          <p:cNvPr id="33882" name="Rectangle 139"/>
          <p:cNvSpPr>
            <a:spLocks noChangeArrowheads="1"/>
          </p:cNvSpPr>
          <p:nvPr/>
        </p:nvSpPr>
        <p:spPr bwMode="auto">
          <a:xfrm>
            <a:off x="3817938" y="454025"/>
            <a:ext cx="5030787" cy="5940425"/>
          </a:xfrm>
          <a:prstGeom prst="rect">
            <a:avLst/>
          </a:prstGeom>
          <a:noFill/>
          <a:ln w="0">
            <a:solidFill>
              <a:srgbClr val="000000"/>
            </a:solidFill>
            <a:miter lim="800000"/>
            <a:headEnd/>
            <a:tailEnd/>
          </a:ln>
        </p:spPr>
        <p:txBody>
          <a:bodyPr/>
          <a:lstStyle/>
          <a:p>
            <a:endParaRPr lang="en-US">
              <a:latin typeface="Arial"/>
              <a:cs typeface="Arial"/>
            </a:endParaRPr>
          </a:p>
        </p:txBody>
      </p:sp>
      <p:sp>
        <p:nvSpPr>
          <p:cNvPr id="33883"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
        <p:nvSpPr>
          <p:cNvPr id="11" name="Footer Placeholder 10"/>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12" name="Slide Number Placeholder 11"/>
          <p:cNvSpPr>
            <a:spLocks noGrp="1"/>
          </p:cNvSpPr>
          <p:nvPr>
            <p:ph type="sldNum" sz="quarter" idx="13"/>
          </p:nvPr>
        </p:nvSpPr>
        <p:spPr/>
        <p:txBody>
          <a:bodyPr/>
          <a:lstStyle/>
          <a:p>
            <a:pPr>
              <a:defRPr/>
            </a:pPr>
            <a:fld id="{2F37425F-5E17-4209-B948-B5CE2119E408}" type="slidenum">
              <a:rPr lang="en-US" smtClean="0"/>
              <a:pPr>
                <a:defRPr/>
              </a:pPr>
              <a:t>28</a:t>
            </a:fld>
            <a:endParaRPr lang="en-US" dirty="0"/>
          </a:p>
        </p:txBody>
      </p:sp>
    </p:spTree>
    <p:extLst>
      <p:ext uri="{BB962C8B-B14F-4D97-AF65-F5344CB8AC3E}">
        <p14:creationId xmlns:p14="http://schemas.microsoft.com/office/powerpoint/2010/main" val="594258455"/>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3"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strips(upRight)">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up)">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3"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strips(upRight)">
                                      <p:cBhvr>
                                        <p:cTn id="3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9" name="Rectangle 2"/>
          <p:cNvSpPr>
            <a:spLocks noGrp="1" noChangeArrowheads="1"/>
          </p:cNvSpPr>
          <p:nvPr>
            <p:ph type="title"/>
          </p:nvPr>
        </p:nvSpPr>
        <p:spPr/>
        <p:txBody>
          <a:bodyPr/>
          <a:lstStyle/>
          <a:p>
            <a:pPr algn="l" eaLnBrk="1" hangingPunct="1"/>
            <a:r>
              <a:rPr lang="en-US" sz="2700" b="1" dirty="0"/>
              <a:t>EXAMPLE 2</a:t>
            </a:r>
            <a:r>
              <a:rPr lang="en-US" sz="2700" dirty="0"/>
              <a:t>:  </a:t>
            </a:r>
            <a:r>
              <a:rPr lang="en-US" sz="3000" dirty="0"/>
              <a:t>Marginal Cost</a:t>
            </a:r>
          </a:p>
        </p:txBody>
      </p:sp>
      <p:sp>
        <p:nvSpPr>
          <p:cNvPr id="4" name="Text Placeholder 3"/>
          <p:cNvSpPr>
            <a:spLocks noGrp="1"/>
          </p:cNvSpPr>
          <p:nvPr>
            <p:ph type="body" sz="quarter" idx="12"/>
          </p:nvPr>
        </p:nvSpPr>
        <p:spPr>
          <a:xfrm>
            <a:off x="3657600" y="685800"/>
            <a:ext cx="5143500" cy="5507038"/>
          </a:xfrm>
        </p:spPr>
        <p:txBody>
          <a:bodyPr/>
          <a:lstStyle/>
          <a:p>
            <a:r>
              <a:rPr lang="en-US" sz="2400" dirty="0">
                <a:cs typeface="Arial"/>
              </a:rPr>
              <a:t>Recall, </a:t>
            </a:r>
            <a:r>
              <a:rPr lang="en-US" sz="2400" b="1" dirty="0">
                <a:solidFill>
                  <a:srgbClr val="CC0000"/>
                </a:solidFill>
                <a:cs typeface="Arial"/>
              </a:rPr>
              <a:t>Marginal Cost (</a:t>
            </a:r>
            <a:r>
              <a:rPr lang="en-US" sz="2400" b="1" i="1" dirty="0">
                <a:solidFill>
                  <a:srgbClr val="CC0000"/>
                </a:solidFill>
                <a:cs typeface="Arial"/>
              </a:rPr>
              <a:t>MC</a:t>
            </a:r>
            <a:r>
              <a:rPr lang="en-US" sz="2400" b="1" dirty="0">
                <a:solidFill>
                  <a:srgbClr val="CC0000"/>
                </a:solidFill>
                <a:cs typeface="Arial"/>
              </a:rPr>
              <a:t>)</a:t>
            </a:r>
            <a:r>
              <a:rPr lang="en-US" sz="2400" dirty="0">
                <a:cs typeface="Arial"/>
              </a:rPr>
              <a:t> </a:t>
            </a:r>
            <a:br>
              <a:rPr lang="en-US" sz="2400" dirty="0">
                <a:cs typeface="Arial"/>
              </a:rPr>
            </a:br>
            <a:r>
              <a:rPr lang="en-US" sz="2400" dirty="0">
                <a:cs typeface="Arial"/>
              </a:rPr>
              <a:t>is the change in total cost from producing one more unit:</a:t>
            </a:r>
          </a:p>
          <a:p>
            <a:endParaRPr lang="en-US" sz="2400" b="1" dirty="0">
              <a:cs typeface="Arial"/>
            </a:endParaRPr>
          </a:p>
          <a:p>
            <a:endParaRPr lang="en-US" sz="2400" b="1" dirty="0">
              <a:cs typeface="Arial"/>
            </a:endParaRPr>
          </a:p>
          <a:p>
            <a:endParaRPr lang="en-US" sz="2400" b="1" dirty="0">
              <a:cs typeface="Arial"/>
            </a:endParaRPr>
          </a:p>
          <a:p>
            <a:endParaRPr lang="en-US" sz="2400" b="1" dirty="0">
              <a:cs typeface="Arial"/>
            </a:endParaRPr>
          </a:p>
          <a:p>
            <a:pPr>
              <a:lnSpc>
                <a:spcPct val="105000"/>
              </a:lnSpc>
              <a:spcBef>
                <a:spcPct val="35000"/>
              </a:spcBef>
            </a:pPr>
            <a:r>
              <a:rPr lang="en-US" sz="2400" dirty="0">
                <a:cs typeface="Arial"/>
              </a:rPr>
              <a:t>Usually, </a:t>
            </a:r>
            <a:r>
              <a:rPr lang="en-US" sz="2400" i="1" dirty="0">
                <a:cs typeface="Arial"/>
              </a:rPr>
              <a:t>MC</a:t>
            </a:r>
            <a:r>
              <a:rPr lang="en-US" sz="2400" dirty="0">
                <a:cs typeface="Arial"/>
              </a:rPr>
              <a:t> rises as </a:t>
            </a:r>
            <a:r>
              <a:rPr lang="en-US" sz="2400" b="1" i="1" dirty="0">
                <a:cs typeface="Arial"/>
              </a:rPr>
              <a:t>Q</a:t>
            </a:r>
            <a:r>
              <a:rPr lang="en-US" sz="2400" dirty="0">
                <a:cs typeface="Arial"/>
              </a:rPr>
              <a:t> rises, due to diminishing marginal product.  </a:t>
            </a:r>
          </a:p>
          <a:p>
            <a:pPr>
              <a:lnSpc>
                <a:spcPct val="105000"/>
              </a:lnSpc>
              <a:spcBef>
                <a:spcPct val="35000"/>
              </a:spcBef>
            </a:pPr>
            <a:r>
              <a:rPr lang="en-US" sz="2400" dirty="0">
                <a:cs typeface="Arial"/>
              </a:rPr>
              <a:t>Sometimes (as here), </a:t>
            </a:r>
            <a:r>
              <a:rPr lang="en-US" sz="2400" i="1" dirty="0">
                <a:cs typeface="Arial"/>
              </a:rPr>
              <a:t>MC</a:t>
            </a:r>
            <a:r>
              <a:rPr lang="en-US" sz="2400" dirty="0">
                <a:cs typeface="Arial"/>
              </a:rPr>
              <a:t> falls before rising.  </a:t>
            </a:r>
          </a:p>
          <a:p>
            <a:pPr>
              <a:lnSpc>
                <a:spcPct val="105000"/>
              </a:lnSpc>
              <a:spcBef>
                <a:spcPct val="35000"/>
              </a:spcBef>
            </a:pPr>
            <a:r>
              <a:rPr lang="en-US" sz="2400" dirty="0">
                <a:cs typeface="Arial"/>
              </a:rPr>
              <a:t>(In other examples, </a:t>
            </a:r>
            <a:r>
              <a:rPr lang="en-US" sz="2400" i="1" dirty="0">
                <a:cs typeface="Arial"/>
              </a:rPr>
              <a:t>MC</a:t>
            </a:r>
            <a:r>
              <a:rPr lang="en-US" sz="2400" dirty="0">
                <a:cs typeface="Arial"/>
              </a:rPr>
              <a:t> may be constant.) </a:t>
            </a:r>
          </a:p>
          <a:p>
            <a:endParaRPr lang="en-US" sz="2400" b="1" dirty="0">
              <a:cs typeface="Arial"/>
            </a:endParaRPr>
          </a:p>
          <a:p>
            <a:endParaRPr lang="en-US" sz="2400" dirty="0"/>
          </a:p>
        </p:txBody>
      </p:sp>
      <p:graphicFrame>
        <p:nvGraphicFramePr>
          <p:cNvPr id="88111" name="Object 47"/>
          <p:cNvGraphicFramePr>
            <a:graphicFrameLocks noGrp="1" noChangeAspect="1"/>
          </p:cNvGraphicFramePr>
          <p:nvPr>
            <p:ph idx="4294967295"/>
            <p:extLst>
              <p:ext uri="{D42A27DB-BD31-4B8C-83A1-F6EECF244321}">
                <p14:modId xmlns:p14="http://schemas.microsoft.com/office/powerpoint/2010/main" val="2465102454"/>
              </p:ext>
            </p:extLst>
          </p:nvPr>
        </p:nvGraphicFramePr>
        <p:xfrm>
          <a:off x="3376613" y="533400"/>
          <a:ext cx="5386387" cy="5584825"/>
        </p:xfrm>
        <a:graphic>
          <a:graphicData uri="http://schemas.openxmlformats.org/presentationml/2006/ole">
            <mc:AlternateContent xmlns:mc="http://schemas.openxmlformats.org/markup-compatibility/2006">
              <mc:Choice xmlns:v="urn:schemas-microsoft-com:vml" Requires="v">
                <p:oleObj name="Worksheet" r:id="rId3" imgW="5162670" imgH="5353101" progId="Excel.Sheet.8">
                  <p:embed/>
                </p:oleObj>
              </mc:Choice>
              <mc:Fallback>
                <p:oleObj name="Worksheet" r:id="rId3" imgW="5162670" imgH="5353101" progId="Excel.Sheet.8">
                  <p:embed/>
                  <p:pic>
                    <p:nvPicPr>
                      <p:cNvPr id="88111" name="Object 4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76613" y="533400"/>
                        <a:ext cx="5386387" cy="558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80" name="Rectangle 3"/>
          <p:cNvSpPr>
            <a:spLocks noChangeArrowheads="1"/>
          </p:cNvSpPr>
          <p:nvPr/>
        </p:nvSpPr>
        <p:spPr bwMode="auto">
          <a:xfrm>
            <a:off x="968375" y="5630863"/>
            <a:ext cx="915988" cy="561975"/>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620</a:t>
            </a:r>
          </a:p>
        </p:txBody>
      </p:sp>
      <p:sp>
        <p:nvSpPr>
          <p:cNvPr id="3081" name="Rectangle 4"/>
          <p:cNvSpPr>
            <a:spLocks noChangeArrowheads="1"/>
          </p:cNvSpPr>
          <p:nvPr/>
        </p:nvSpPr>
        <p:spPr bwMode="auto">
          <a:xfrm>
            <a:off x="423863" y="5630863"/>
            <a:ext cx="544512" cy="561975"/>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7</a:t>
            </a:r>
          </a:p>
        </p:txBody>
      </p:sp>
      <p:sp>
        <p:nvSpPr>
          <p:cNvPr id="3082" name="Rectangle 5"/>
          <p:cNvSpPr>
            <a:spLocks noChangeArrowheads="1"/>
          </p:cNvSpPr>
          <p:nvPr/>
        </p:nvSpPr>
        <p:spPr bwMode="auto">
          <a:xfrm>
            <a:off x="968375" y="5070475"/>
            <a:ext cx="915988" cy="560388"/>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480</a:t>
            </a:r>
          </a:p>
        </p:txBody>
      </p:sp>
      <p:sp>
        <p:nvSpPr>
          <p:cNvPr id="3083" name="Rectangle 6"/>
          <p:cNvSpPr>
            <a:spLocks noChangeArrowheads="1"/>
          </p:cNvSpPr>
          <p:nvPr/>
        </p:nvSpPr>
        <p:spPr bwMode="auto">
          <a:xfrm>
            <a:off x="423863" y="5070475"/>
            <a:ext cx="544512" cy="560388"/>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6</a:t>
            </a:r>
          </a:p>
        </p:txBody>
      </p:sp>
      <p:sp>
        <p:nvSpPr>
          <p:cNvPr id="3084" name="Rectangle 7"/>
          <p:cNvSpPr>
            <a:spLocks noChangeArrowheads="1"/>
          </p:cNvSpPr>
          <p:nvPr/>
        </p:nvSpPr>
        <p:spPr bwMode="auto">
          <a:xfrm>
            <a:off x="968375" y="4506913"/>
            <a:ext cx="915988" cy="563562"/>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380</a:t>
            </a:r>
          </a:p>
        </p:txBody>
      </p:sp>
      <p:sp>
        <p:nvSpPr>
          <p:cNvPr id="3085" name="Rectangle 8"/>
          <p:cNvSpPr>
            <a:spLocks noChangeArrowheads="1"/>
          </p:cNvSpPr>
          <p:nvPr/>
        </p:nvSpPr>
        <p:spPr bwMode="auto">
          <a:xfrm>
            <a:off x="423863" y="4506913"/>
            <a:ext cx="544512" cy="563562"/>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5</a:t>
            </a:r>
          </a:p>
        </p:txBody>
      </p:sp>
      <p:sp>
        <p:nvSpPr>
          <p:cNvPr id="3086" name="Rectangle 9"/>
          <p:cNvSpPr>
            <a:spLocks noChangeArrowheads="1"/>
          </p:cNvSpPr>
          <p:nvPr/>
        </p:nvSpPr>
        <p:spPr bwMode="auto">
          <a:xfrm>
            <a:off x="968375" y="3944938"/>
            <a:ext cx="915988" cy="561975"/>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310</a:t>
            </a:r>
          </a:p>
        </p:txBody>
      </p:sp>
      <p:sp>
        <p:nvSpPr>
          <p:cNvPr id="3087" name="Rectangle 10"/>
          <p:cNvSpPr>
            <a:spLocks noChangeArrowheads="1"/>
          </p:cNvSpPr>
          <p:nvPr/>
        </p:nvSpPr>
        <p:spPr bwMode="auto">
          <a:xfrm>
            <a:off x="423863" y="3944938"/>
            <a:ext cx="544512" cy="561975"/>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4</a:t>
            </a:r>
          </a:p>
        </p:txBody>
      </p:sp>
      <p:sp>
        <p:nvSpPr>
          <p:cNvPr id="3088" name="Rectangle 11"/>
          <p:cNvSpPr>
            <a:spLocks noChangeArrowheads="1"/>
          </p:cNvSpPr>
          <p:nvPr/>
        </p:nvSpPr>
        <p:spPr bwMode="auto">
          <a:xfrm>
            <a:off x="968375" y="3382963"/>
            <a:ext cx="915988" cy="561975"/>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260</a:t>
            </a:r>
          </a:p>
        </p:txBody>
      </p:sp>
      <p:sp>
        <p:nvSpPr>
          <p:cNvPr id="3089" name="Rectangle 12"/>
          <p:cNvSpPr>
            <a:spLocks noChangeArrowheads="1"/>
          </p:cNvSpPr>
          <p:nvPr/>
        </p:nvSpPr>
        <p:spPr bwMode="auto">
          <a:xfrm>
            <a:off x="423863" y="3382963"/>
            <a:ext cx="544512" cy="561975"/>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3</a:t>
            </a:r>
          </a:p>
        </p:txBody>
      </p:sp>
      <p:sp>
        <p:nvSpPr>
          <p:cNvPr id="3090" name="Rectangle 13"/>
          <p:cNvSpPr>
            <a:spLocks noChangeArrowheads="1"/>
          </p:cNvSpPr>
          <p:nvPr/>
        </p:nvSpPr>
        <p:spPr bwMode="auto">
          <a:xfrm>
            <a:off x="968375" y="2820988"/>
            <a:ext cx="915988" cy="561975"/>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220</a:t>
            </a:r>
          </a:p>
        </p:txBody>
      </p:sp>
      <p:sp>
        <p:nvSpPr>
          <p:cNvPr id="3091" name="Rectangle 14"/>
          <p:cNvSpPr>
            <a:spLocks noChangeArrowheads="1"/>
          </p:cNvSpPr>
          <p:nvPr/>
        </p:nvSpPr>
        <p:spPr bwMode="auto">
          <a:xfrm>
            <a:off x="423863" y="2820988"/>
            <a:ext cx="544512" cy="561975"/>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2</a:t>
            </a:r>
          </a:p>
        </p:txBody>
      </p:sp>
      <p:sp>
        <p:nvSpPr>
          <p:cNvPr id="3092" name="Rectangle 15"/>
          <p:cNvSpPr>
            <a:spLocks noChangeArrowheads="1"/>
          </p:cNvSpPr>
          <p:nvPr/>
        </p:nvSpPr>
        <p:spPr bwMode="auto">
          <a:xfrm>
            <a:off x="968375" y="2259013"/>
            <a:ext cx="915988" cy="561975"/>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170</a:t>
            </a:r>
          </a:p>
        </p:txBody>
      </p:sp>
      <p:sp>
        <p:nvSpPr>
          <p:cNvPr id="3093" name="Rectangle 16"/>
          <p:cNvSpPr>
            <a:spLocks noChangeArrowheads="1"/>
          </p:cNvSpPr>
          <p:nvPr/>
        </p:nvSpPr>
        <p:spPr bwMode="auto">
          <a:xfrm>
            <a:off x="423863" y="2259013"/>
            <a:ext cx="544512" cy="561975"/>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a:t>
            </a:r>
          </a:p>
        </p:txBody>
      </p:sp>
      <p:sp>
        <p:nvSpPr>
          <p:cNvPr id="3094" name="Rectangle 17"/>
          <p:cNvSpPr>
            <a:spLocks noChangeArrowheads="1"/>
          </p:cNvSpPr>
          <p:nvPr/>
        </p:nvSpPr>
        <p:spPr bwMode="auto">
          <a:xfrm>
            <a:off x="1884363" y="1697038"/>
            <a:ext cx="836612" cy="561975"/>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endParaRPr lang="en-US" sz="2400">
              <a:latin typeface="Arial"/>
              <a:cs typeface="Arial"/>
            </a:endParaRPr>
          </a:p>
        </p:txBody>
      </p:sp>
      <p:sp>
        <p:nvSpPr>
          <p:cNvPr id="3095" name="Rectangle 18"/>
          <p:cNvSpPr>
            <a:spLocks noChangeArrowheads="1"/>
          </p:cNvSpPr>
          <p:nvPr/>
        </p:nvSpPr>
        <p:spPr bwMode="auto">
          <a:xfrm>
            <a:off x="968375" y="1697038"/>
            <a:ext cx="915988" cy="561975"/>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$100</a:t>
            </a:r>
          </a:p>
        </p:txBody>
      </p:sp>
      <p:sp>
        <p:nvSpPr>
          <p:cNvPr id="3096" name="Rectangle 19"/>
          <p:cNvSpPr>
            <a:spLocks noChangeArrowheads="1"/>
          </p:cNvSpPr>
          <p:nvPr/>
        </p:nvSpPr>
        <p:spPr bwMode="auto">
          <a:xfrm>
            <a:off x="423863" y="1697038"/>
            <a:ext cx="544512" cy="561975"/>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0</a:t>
            </a:r>
          </a:p>
        </p:txBody>
      </p:sp>
      <p:sp>
        <p:nvSpPr>
          <p:cNvPr id="3097" name="Rectangle 20"/>
          <p:cNvSpPr>
            <a:spLocks noChangeArrowheads="1"/>
          </p:cNvSpPr>
          <p:nvPr/>
        </p:nvSpPr>
        <p:spPr bwMode="auto">
          <a:xfrm>
            <a:off x="1884363" y="1135063"/>
            <a:ext cx="836612" cy="561975"/>
          </a:xfrm>
          <a:prstGeom prst="rect">
            <a:avLst/>
          </a:prstGeom>
          <a:noFill/>
          <a:ln w="9525">
            <a:noFill/>
            <a:miter lim="800000"/>
            <a:headEnd/>
            <a:tailEnd/>
          </a:ln>
        </p:spPr>
        <p:txBody>
          <a:bodyPr/>
          <a:lstStyle/>
          <a:p>
            <a:pPr algn="ctr">
              <a:lnSpc>
                <a:spcPct val="105000"/>
              </a:lnSpc>
              <a:spcBef>
                <a:spcPct val="45000"/>
              </a:spcBef>
              <a:buClr>
                <a:srgbClr val="00B85C"/>
              </a:buClr>
              <a:buSzPct val="120000"/>
              <a:buFont typeface="Wingdings" pitchFamily="2" charset="2"/>
              <a:buNone/>
            </a:pPr>
            <a:r>
              <a:rPr lang="en-US" sz="2400" i="1">
                <a:latin typeface="Arial"/>
                <a:cs typeface="Arial"/>
              </a:rPr>
              <a:t>MC</a:t>
            </a:r>
          </a:p>
        </p:txBody>
      </p:sp>
      <p:sp>
        <p:nvSpPr>
          <p:cNvPr id="3098" name="Rectangle 21"/>
          <p:cNvSpPr>
            <a:spLocks noChangeArrowheads="1"/>
          </p:cNvSpPr>
          <p:nvPr/>
        </p:nvSpPr>
        <p:spPr bwMode="auto">
          <a:xfrm>
            <a:off x="968375" y="1135063"/>
            <a:ext cx="915988" cy="561975"/>
          </a:xfrm>
          <a:prstGeom prst="rect">
            <a:avLst/>
          </a:prstGeom>
          <a:noFill/>
          <a:ln w="9525">
            <a:noFill/>
            <a:miter lim="800000"/>
            <a:headEnd/>
            <a:tailEnd/>
          </a:ln>
        </p:spPr>
        <p:txBody>
          <a:bodyPr/>
          <a:lstStyle/>
          <a:p>
            <a:pPr algn="ctr">
              <a:lnSpc>
                <a:spcPct val="105000"/>
              </a:lnSpc>
              <a:spcBef>
                <a:spcPct val="45000"/>
              </a:spcBef>
              <a:buClr>
                <a:srgbClr val="00B85C"/>
              </a:buClr>
              <a:buSzPct val="120000"/>
              <a:buFont typeface="Wingdings" pitchFamily="2" charset="2"/>
              <a:buNone/>
            </a:pPr>
            <a:r>
              <a:rPr lang="en-US" sz="2400" i="1">
                <a:latin typeface="Arial"/>
                <a:cs typeface="Arial"/>
              </a:rPr>
              <a:t>TC</a:t>
            </a:r>
          </a:p>
        </p:txBody>
      </p:sp>
      <p:sp>
        <p:nvSpPr>
          <p:cNvPr id="3099" name="Rectangle 22"/>
          <p:cNvSpPr>
            <a:spLocks noChangeArrowheads="1"/>
          </p:cNvSpPr>
          <p:nvPr/>
        </p:nvSpPr>
        <p:spPr bwMode="auto">
          <a:xfrm>
            <a:off x="423863" y="1135063"/>
            <a:ext cx="544512" cy="561975"/>
          </a:xfrm>
          <a:prstGeom prst="rect">
            <a:avLst/>
          </a:prstGeom>
          <a:noFill/>
          <a:ln w="9525">
            <a:noFill/>
            <a:miter lim="800000"/>
            <a:headEnd/>
            <a:tailEnd/>
          </a:ln>
        </p:spPr>
        <p:txBody>
          <a:bodyPr/>
          <a:lstStyle/>
          <a:p>
            <a:pPr algn="ctr">
              <a:lnSpc>
                <a:spcPct val="105000"/>
              </a:lnSpc>
              <a:spcBef>
                <a:spcPct val="45000"/>
              </a:spcBef>
              <a:buClr>
                <a:srgbClr val="00B85C"/>
              </a:buClr>
              <a:buSzPct val="120000"/>
              <a:buFont typeface="Wingdings" pitchFamily="2" charset="2"/>
              <a:buNone/>
            </a:pPr>
            <a:r>
              <a:rPr lang="en-US" sz="2400" b="1" i="1">
                <a:latin typeface="Arial"/>
                <a:cs typeface="Arial"/>
              </a:rPr>
              <a:t>Q</a:t>
            </a:r>
          </a:p>
        </p:txBody>
      </p:sp>
      <p:sp>
        <p:nvSpPr>
          <p:cNvPr id="3100" name="Line 23"/>
          <p:cNvSpPr>
            <a:spLocks noChangeShapeType="1"/>
          </p:cNvSpPr>
          <p:nvPr/>
        </p:nvSpPr>
        <p:spPr bwMode="auto">
          <a:xfrm>
            <a:off x="423863" y="1135063"/>
            <a:ext cx="2297112" cy="0"/>
          </a:xfrm>
          <a:prstGeom prst="line">
            <a:avLst/>
          </a:prstGeom>
          <a:noFill/>
          <a:ln w="12700" cap="sq">
            <a:solidFill>
              <a:schemeClr val="tx1"/>
            </a:solidFill>
            <a:round/>
            <a:headEnd/>
            <a:tailEnd/>
          </a:ln>
        </p:spPr>
        <p:txBody>
          <a:bodyPr/>
          <a:lstStyle/>
          <a:p>
            <a:endParaRPr lang="en-US">
              <a:latin typeface="Arial"/>
              <a:cs typeface="Arial"/>
            </a:endParaRPr>
          </a:p>
        </p:txBody>
      </p:sp>
      <p:sp>
        <p:nvSpPr>
          <p:cNvPr id="3101" name="Line 24"/>
          <p:cNvSpPr>
            <a:spLocks noChangeShapeType="1"/>
          </p:cNvSpPr>
          <p:nvPr/>
        </p:nvSpPr>
        <p:spPr bwMode="auto">
          <a:xfrm>
            <a:off x="423863" y="1697038"/>
            <a:ext cx="2297112" cy="0"/>
          </a:xfrm>
          <a:prstGeom prst="line">
            <a:avLst/>
          </a:prstGeom>
          <a:noFill/>
          <a:ln w="12700">
            <a:solidFill>
              <a:schemeClr val="tx1"/>
            </a:solidFill>
            <a:round/>
            <a:headEnd/>
            <a:tailEnd/>
          </a:ln>
        </p:spPr>
        <p:txBody>
          <a:bodyPr/>
          <a:lstStyle/>
          <a:p>
            <a:endParaRPr lang="en-US">
              <a:latin typeface="Arial"/>
              <a:cs typeface="Arial"/>
            </a:endParaRPr>
          </a:p>
        </p:txBody>
      </p:sp>
      <p:sp>
        <p:nvSpPr>
          <p:cNvPr id="3102" name="Line 25"/>
          <p:cNvSpPr>
            <a:spLocks noChangeShapeType="1"/>
          </p:cNvSpPr>
          <p:nvPr/>
        </p:nvSpPr>
        <p:spPr bwMode="auto">
          <a:xfrm>
            <a:off x="423863" y="2259013"/>
            <a:ext cx="2297112" cy="0"/>
          </a:xfrm>
          <a:prstGeom prst="line">
            <a:avLst/>
          </a:prstGeom>
          <a:noFill/>
          <a:ln w="12700">
            <a:solidFill>
              <a:schemeClr val="tx1"/>
            </a:solidFill>
            <a:round/>
            <a:headEnd/>
            <a:tailEnd/>
          </a:ln>
        </p:spPr>
        <p:txBody>
          <a:bodyPr/>
          <a:lstStyle/>
          <a:p>
            <a:endParaRPr lang="en-US">
              <a:latin typeface="Arial"/>
              <a:cs typeface="Arial"/>
            </a:endParaRPr>
          </a:p>
        </p:txBody>
      </p:sp>
      <p:sp>
        <p:nvSpPr>
          <p:cNvPr id="3103" name="Line 26"/>
          <p:cNvSpPr>
            <a:spLocks noChangeShapeType="1"/>
          </p:cNvSpPr>
          <p:nvPr/>
        </p:nvSpPr>
        <p:spPr bwMode="auto">
          <a:xfrm>
            <a:off x="423863" y="2820988"/>
            <a:ext cx="2297112" cy="0"/>
          </a:xfrm>
          <a:prstGeom prst="line">
            <a:avLst/>
          </a:prstGeom>
          <a:noFill/>
          <a:ln w="12700">
            <a:solidFill>
              <a:schemeClr val="tx1"/>
            </a:solidFill>
            <a:round/>
            <a:headEnd/>
            <a:tailEnd/>
          </a:ln>
        </p:spPr>
        <p:txBody>
          <a:bodyPr/>
          <a:lstStyle/>
          <a:p>
            <a:endParaRPr lang="en-US">
              <a:latin typeface="Arial"/>
              <a:cs typeface="Arial"/>
            </a:endParaRPr>
          </a:p>
        </p:txBody>
      </p:sp>
      <p:sp>
        <p:nvSpPr>
          <p:cNvPr id="3104" name="Line 27"/>
          <p:cNvSpPr>
            <a:spLocks noChangeShapeType="1"/>
          </p:cNvSpPr>
          <p:nvPr/>
        </p:nvSpPr>
        <p:spPr bwMode="auto">
          <a:xfrm>
            <a:off x="423863" y="3382963"/>
            <a:ext cx="2297112" cy="0"/>
          </a:xfrm>
          <a:prstGeom prst="line">
            <a:avLst/>
          </a:prstGeom>
          <a:noFill/>
          <a:ln w="12700">
            <a:solidFill>
              <a:schemeClr val="tx1"/>
            </a:solidFill>
            <a:round/>
            <a:headEnd/>
            <a:tailEnd/>
          </a:ln>
        </p:spPr>
        <p:txBody>
          <a:bodyPr/>
          <a:lstStyle/>
          <a:p>
            <a:endParaRPr lang="en-US">
              <a:latin typeface="Arial"/>
              <a:cs typeface="Arial"/>
            </a:endParaRPr>
          </a:p>
        </p:txBody>
      </p:sp>
      <p:sp>
        <p:nvSpPr>
          <p:cNvPr id="3105" name="Line 28"/>
          <p:cNvSpPr>
            <a:spLocks noChangeShapeType="1"/>
          </p:cNvSpPr>
          <p:nvPr/>
        </p:nvSpPr>
        <p:spPr bwMode="auto">
          <a:xfrm>
            <a:off x="423863" y="3944938"/>
            <a:ext cx="2297112" cy="0"/>
          </a:xfrm>
          <a:prstGeom prst="line">
            <a:avLst/>
          </a:prstGeom>
          <a:noFill/>
          <a:ln w="12700">
            <a:solidFill>
              <a:schemeClr val="tx1"/>
            </a:solidFill>
            <a:round/>
            <a:headEnd/>
            <a:tailEnd/>
          </a:ln>
        </p:spPr>
        <p:txBody>
          <a:bodyPr/>
          <a:lstStyle/>
          <a:p>
            <a:endParaRPr lang="en-US">
              <a:latin typeface="Arial"/>
              <a:cs typeface="Arial"/>
            </a:endParaRPr>
          </a:p>
        </p:txBody>
      </p:sp>
      <p:sp>
        <p:nvSpPr>
          <p:cNvPr id="3106" name="Line 29"/>
          <p:cNvSpPr>
            <a:spLocks noChangeShapeType="1"/>
          </p:cNvSpPr>
          <p:nvPr/>
        </p:nvSpPr>
        <p:spPr bwMode="auto">
          <a:xfrm>
            <a:off x="423863" y="4506913"/>
            <a:ext cx="2297112" cy="0"/>
          </a:xfrm>
          <a:prstGeom prst="line">
            <a:avLst/>
          </a:prstGeom>
          <a:noFill/>
          <a:ln w="12700">
            <a:solidFill>
              <a:schemeClr val="tx1"/>
            </a:solidFill>
            <a:round/>
            <a:headEnd/>
            <a:tailEnd/>
          </a:ln>
        </p:spPr>
        <p:txBody>
          <a:bodyPr/>
          <a:lstStyle/>
          <a:p>
            <a:endParaRPr lang="en-US">
              <a:latin typeface="Arial"/>
              <a:cs typeface="Arial"/>
            </a:endParaRPr>
          </a:p>
        </p:txBody>
      </p:sp>
      <p:sp>
        <p:nvSpPr>
          <p:cNvPr id="3107" name="Line 30"/>
          <p:cNvSpPr>
            <a:spLocks noChangeShapeType="1"/>
          </p:cNvSpPr>
          <p:nvPr/>
        </p:nvSpPr>
        <p:spPr bwMode="auto">
          <a:xfrm>
            <a:off x="423863" y="5070475"/>
            <a:ext cx="2297112" cy="0"/>
          </a:xfrm>
          <a:prstGeom prst="line">
            <a:avLst/>
          </a:prstGeom>
          <a:noFill/>
          <a:ln w="12700">
            <a:solidFill>
              <a:schemeClr val="tx1"/>
            </a:solidFill>
            <a:round/>
            <a:headEnd/>
            <a:tailEnd/>
          </a:ln>
        </p:spPr>
        <p:txBody>
          <a:bodyPr/>
          <a:lstStyle/>
          <a:p>
            <a:endParaRPr lang="en-US">
              <a:latin typeface="Arial"/>
              <a:cs typeface="Arial"/>
            </a:endParaRPr>
          </a:p>
        </p:txBody>
      </p:sp>
      <p:sp>
        <p:nvSpPr>
          <p:cNvPr id="3108" name="Line 31"/>
          <p:cNvSpPr>
            <a:spLocks noChangeShapeType="1"/>
          </p:cNvSpPr>
          <p:nvPr/>
        </p:nvSpPr>
        <p:spPr bwMode="auto">
          <a:xfrm>
            <a:off x="423863" y="5630863"/>
            <a:ext cx="2297112" cy="0"/>
          </a:xfrm>
          <a:prstGeom prst="line">
            <a:avLst/>
          </a:prstGeom>
          <a:noFill/>
          <a:ln w="12700">
            <a:solidFill>
              <a:schemeClr val="tx1"/>
            </a:solidFill>
            <a:round/>
            <a:headEnd/>
            <a:tailEnd/>
          </a:ln>
        </p:spPr>
        <p:txBody>
          <a:bodyPr/>
          <a:lstStyle/>
          <a:p>
            <a:endParaRPr lang="en-US">
              <a:latin typeface="Arial"/>
              <a:cs typeface="Arial"/>
            </a:endParaRPr>
          </a:p>
        </p:txBody>
      </p:sp>
      <p:sp>
        <p:nvSpPr>
          <p:cNvPr id="3109" name="Line 32"/>
          <p:cNvSpPr>
            <a:spLocks noChangeShapeType="1"/>
          </p:cNvSpPr>
          <p:nvPr/>
        </p:nvSpPr>
        <p:spPr bwMode="auto">
          <a:xfrm>
            <a:off x="423863" y="6192838"/>
            <a:ext cx="2297112" cy="0"/>
          </a:xfrm>
          <a:prstGeom prst="line">
            <a:avLst/>
          </a:prstGeom>
          <a:noFill/>
          <a:ln w="12700" cap="sq">
            <a:solidFill>
              <a:schemeClr val="tx1"/>
            </a:solidFill>
            <a:round/>
            <a:headEnd/>
            <a:tailEnd/>
          </a:ln>
        </p:spPr>
        <p:txBody>
          <a:bodyPr/>
          <a:lstStyle/>
          <a:p>
            <a:endParaRPr lang="en-US">
              <a:latin typeface="Arial"/>
              <a:cs typeface="Arial"/>
            </a:endParaRPr>
          </a:p>
        </p:txBody>
      </p:sp>
      <p:sp>
        <p:nvSpPr>
          <p:cNvPr id="3110" name="Line 33"/>
          <p:cNvSpPr>
            <a:spLocks noChangeShapeType="1"/>
          </p:cNvSpPr>
          <p:nvPr/>
        </p:nvSpPr>
        <p:spPr bwMode="auto">
          <a:xfrm>
            <a:off x="423863" y="1135063"/>
            <a:ext cx="0" cy="5057775"/>
          </a:xfrm>
          <a:prstGeom prst="line">
            <a:avLst/>
          </a:prstGeom>
          <a:noFill/>
          <a:ln w="12700" cap="sq">
            <a:solidFill>
              <a:schemeClr val="tx1"/>
            </a:solidFill>
            <a:round/>
            <a:headEnd/>
            <a:tailEnd/>
          </a:ln>
        </p:spPr>
        <p:txBody>
          <a:bodyPr/>
          <a:lstStyle/>
          <a:p>
            <a:endParaRPr lang="en-US">
              <a:latin typeface="Arial"/>
              <a:cs typeface="Arial"/>
            </a:endParaRPr>
          </a:p>
        </p:txBody>
      </p:sp>
      <p:sp>
        <p:nvSpPr>
          <p:cNvPr id="3111" name="Line 34"/>
          <p:cNvSpPr>
            <a:spLocks noChangeShapeType="1"/>
          </p:cNvSpPr>
          <p:nvPr/>
        </p:nvSpPr>
        <p:spPr bwMode="auto">
          <a:xfrm>
            <a:off x="968375" y="1135063"/>
            <a:ext cx="0" cy="5057775"/>
          </a:xfrm>
          <a:prstGeom prst="line">
            <a:avLst/>
          </a:prstGeom>
          <a:noFill/>
          <a:ln w="12700">
            <a:solidFill>
              <a:schemeClr val="tx1"/>
            </a:solidFill>
            <a:round/>
            <a:headEnd/>
            <a:tailEnd/>
          </a:ln>
        </p:spPr>
        <p:txBody>
          <a:bodyPr/>
          <a:lstStyle/>
          <a:p>
            <a:endParaRPr lang="en-US">
              <a:latin typeface="Arial"/>
              <a:cs typeface="Arial"/>
            </a:endParaRPr>
          </a:p>
        </p:txBody>
      </p:sp>
      <p:sp>
        <p:nvSpPr>
          <p:cNvPr id="3112" name="Line 35"/>
          <p:cNvSpPr>
            <a:spLocks noChangeShapeType="1"/>
          </p:cNvSpPr>
          <p:nvPr/>
        </p:nvSpPr>
        <p:spPr bwMode="auto">
          <a:xfrm>
            <a:off x="1884363" y="1135063"/>
            <a:ext cx="0" cy="5057775"/>
          </a:xfrm>
          <a:prstGeom prst="line">
            <a:avLst/>
          </a:prstGeom>
          <a:noFill/>
          <a:ln w="12700">
            <a:solidFill>
              <a:schemeClr val="tx1"/>
            </a:solidFill>
            <a:round/>
            <a:headEnd/>
            <a:tailEnd/>
          </a:ln>
        </p:spPr>
        <p:txBody>
          <a:bodyPr/>
          <a:lstStyle/>
          <a:p>
            <a:endParaRPr lang="en-US">
              <a:latin typeface="Arial"/>
              <a:cs typeface="Arial"/>
            </a:endParaRPr>
          </a:p>
        </p:txBody>
      </p:sp>
      <p:sp>
        <p:nvSpPr>
          <p:cNvPr id="3113" name="Line 36"/>
          <p:cNvSpPr>
            <a:spLocks noChangeShapeType="1"/>
          </p:cNvSpPr>
          <p:nvPr/>
        </p:nvSpPr>
        <p:spPr bwMode="auto">
          <a:xfrm>
            <a:off x="2720975" y="1135063"/>
            <a:ext cx="0" cy="5057775"/>
          </a:xfrm>
          <a:prstGeom prst="line">
            <a:avLst/>
          </a:prstGeom>
          <a:noFill/>
          <a:ln w="12700" cap="sq">
            <a:solidFill>
              <a:schemeClr val="tx1"/>
            </a:solidFill>
            <a:round/>
            <a:headEnd/>
            <a:tailEnd/>
          </a:ln>
        </p:spPr>
        <p:txBody>
          <a:bodyPr/>
          <a:lstStyle/>
          <a:p>
            <a:endParaRPr lang="en-US">
              <a:latin typeface="Arial"/>
              <a:cs typeface="Arial"/>
            </a:endParaRPr>
          </a:p>
        </p:txBody>
      </p:sp>
      <p:sp>
        <p:nvSpPr>
          <p:cNvPr id="3114" name="Rectangle 37"/>
          <p:cNvSpPr>
            <a:spLocks noChangeArrowheads="1"/>
          </p:cNvSpPr>
          <p:nvPr/>
        </p:nvSpPr>
        <p:spPr bwMode="auto">
          <a:xfrm>
            <a:off x="1884363" y="5353050"/>
            <a:ext cx="836612" cy="561975"/>
          </a:xfrm>
          <a:prstGeom prst="rect">
            <a:avLst/>
          </a:prstGeom>
          <a:solidFill>
            <a:schemeClr val="bg1"/>
          </a:solidFill>
          <a:ln w="12700">
            <a:solidFill>
              <a:schemeClr val="tx1"/>
            </a:solid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140</a:t>
            </a:r>
          </a:p>
        </p:txBody>
      </p:sp>
      <p:sp>
        <p:nvSpPr>
          <p:cNvPr id="3115" name="Rectangle 38"/>
          <p:cNvSpPr>
            <a:spLocks noChangeArrowheads="1"/>
          </p:cNvSpPr>
          <p:nvPr/>
        </p:nvSpPr>
        <p:spPr bwMode="auto">
          <a:xfrm>
            <a:off x="1884363" y="4792663"/>
            <a:ext cx="836612" cy="560387"/>
          </a:xfrm>
          <a:prstGeom prst="rect">
            <a:avLst/>
          </a:prstGeom>
          <a:solidFill>
            <a:schemeClr val="bg1"/>
          </a:solidFill>
          <a:ln w="12700">
            <a:solidFill>
              <a:schemeClr val="tx1"/>
            </a:solid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100</a:t>
            </a:r>
          </a:p>
        </p:txBody>
      </p:sp>
      <p:sp>
        <p:nvSpPr>
          <p:cNvPr id="3116" name="Rectangle 39"/>
          <p:cNvSpPr>
            <a:spLocks noChangeArrowheads="1"/>
          </p:cNvSpPr>
          <p:nvPr/>
        </p:nvSpPr>
        <p:spPr bwMode="auto">
          <a:xfrm>
            <a:off x="1884363" y="4229100"/>
            <a:ext cx="836612" cy="563563"/>
          </a:xfrm>
          <a:prstGeom prst="rect">
            <a:avLst/>
          </a:prstGeom>
          <a:solidFill>
            <a:schemeClr val="bg1"/>
          </a:solidFill>
          <a:ln w="12700">
            <a:solidFill>
              <a:schemeClr val="tx1"/>
            </a:solid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70</a:t>
            </a:r>
          </a:p>
        </p:txBody>
      </p:sp>
      <p:sp>
        <p:nvSpPr>
          <p:cNvPr id="3117" name="Rectangle 40"/>
          <p:cNvSpPr>
            <a:spLocks noChangeArrowheads="1"/>
          </p:cNvSpPr>
          <p:nvPr/>
        </p:nvSpPr>
        <p:spPr bwMode="auto">
          <a:xfrm>
            <a:off x="1884363" y="3667125"/>
            <a:ext cx="836612" cy="561975"/>
          </a:xfrm>
          <a:prstGeom prst="rect">
            <a:avLst/>
          </a:prstGeom>
          <a:solidFill>
            <a:schemeClr val="bg1"/>
          </a:solidFill>
          <a:ln w="12700">
            <a:solidFill>
              <a:schemeClr val="tx1"/>
            </a:solid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50</a:t>
            </a:r>
          </a:p>
        </p:txBody>
      </p:sp>
      <p:sp>
        <p:nvSpPr>
          <p:cNvPr id="3118" name="Rectangle 41"/>
          <p:cNvSpPr>
            <a:spLocks noChangeArrowheads="1"/>
          </p:cNvSpPr>
          <p:nvPr/>
        </p:nvSpPr>
        <p:spPr bwMode="auto">
          <a:xfrm>
            <a:off x="1884363" y="3105150"/>
            <a:ext cx="836612" cy="561975"/>
          </a:xfrm>
          <a:prstGeom prst="rect">
            <a:avLst/>
          </a:prstGeom>
          <a:solidFill>
            <a:schemeClr val="bg1"/>
          </a:solidFill>
          <a:ln w="12700">
            <a:solidFill>
              <a:schemeClr val="tx1"/>
            </a:solid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40</a:t>
            </a:r>
          </a:p>
        </p:txBody>
      </p:sp>
      <p:sp>
        <p:nvSpPr>
          <p:cNvPr id="3119" name="Rectangle 42"/>
          <p:cNvSpPr>
            <a:spLocks noChangeArrowheads="1"/>
          </p:cNvSpPr>
          <p:nvPr/>
        </p:nvSpPr>
        <p:spPr bwMode="auto">
          <a:xfrm>
            <a:off x="1884363" y="2543175"/>
            <a:ext cx="836612" cy="561975"/>
          </a:xfrm>
          <a:prstGeom prst="rect">
            <a:avLst/>
          </a:prstGeom>
          <a:solidFill>
            <a:schemeClr val="bg1"/>
          </a:solidFill>
          <a:ln w="12700">
            <a:solidFill>
              <a:schemeClr val="tx1"/>
            </a:solid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dirty="0">
                <a:latin typeface="Arial"/>
                <a:cs typeface="Arial"/>
              </a:rPr>
              <a:t>50</a:t>
            </a:r>
          </a:p>
        </p:txBody>
      </p:sp>
      <p:sp>
        <p:nvSpPr>
          <p:cNvPr id="3120" name="Rectangle 43"/>
          <p:cNvSpPr>
            <a:spLocks noChangeArrowheads="1"/>
          </p:cNvSpPr>
          <p:nvPr/>
        </p:nvSpPr>
        <p:spPr bwMode="auto">
          <a:xfrm>
            <a:off x="1884363" y="1981200"/>
            <a:ext cx="836612" cy="561975"/>
          </a:xfrm>
          <a:prstGeom prst="rect">
            <a:avLst/>
          </a:prstGeom>
          <a:solidFill>
            <a:schemeClr val="bg1"/>
          </a:solidFill>
          <a:ln w="12700">
            <a:solidFill>
              <a:schemeClr val="tx1"/>
            </a:solid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dirty="0">
                <a:latin typeface="Arial"/>
                <a:cs typeface="Arial"/>
              </a:rPr>
              <a:t>$70</a:t>
            </a:r>
          </a:p>
        </p:txBody>
      </p:sp>
      <p:grpSp>
        <p:nvGrpSpPr>
          <p:cNvPr id="2" name="Group 48"/>
          <p:cNvGrpSpPr>
            <a:grpSpLocks/>
          </p:cNvGrpSpPr>
          <p:nvPr/>
        </p:nvGrpSpPr>
        <p:grpSpPr bwMode="auto">
          <a:xfrm>
            <a:off x="5616964" y="1844674"/>
            <a:ext cx="1920874" cy="979488"/>
            <a:chOff x="1163" y="1689"/>
            <a:chExt cx="1210" cy="617"/>
          </a:xfrm>
        </p:grpSpPr>
        <p:grpSp>
          <p:nvGrpSpPr>
            <p:cNvPr id="3" name="Group 49"/>
            <p:cNvGrpSpPr>
              <a:grpSpLocks/>
            </p:cNvGrpSpPr>
            <p:nvPr/>
          </p:nvGrpSpPr>
          <p:grpSpPr bwMode="auto">
            <a:xfrm>
              <a:off x="1792" y="1689"/>
              <a:ext cx="581" cy="617"/>
              <a:chOff x="550" y="2716"/>
              <a:chExt cx="314" cy="617"/>
            </a:xfrm>
          </p:grpSpPr>
          <p:sp>
            <p:nvSpPr>
              <p:cNvPr id="3124" name="Rectangle 50"/>
              <p:cNvSpPr>
                <a:spLocks noChangeArrowheads="1"/>
              </p:cNvSpPr>
              <p:nvPr/>
            </p:nvSpPr>
            <p:spPr bwMode="auto">
              <a:xfrm>
                <a:off x="550" y="2716"/>
                <a:ext cx="314" cy="320"/>
              </a:xfrm>
              <a:prstGeom prst="rect">
                <a:avLst/>
              </a:prstGeom>
              <a:noFill/>
              <a:ln w="9525">
                <a:noFill/>
                <a:miter lim="800000"/>
                <a:headEnd/>
                <a:tailEnd/>
              </a:ln>
            </p:spPr>
            <p:txBody>
              <a:bodyPr wrap="none">
                <a:spAutoFit/>
              </a:bodyPr>
              <a:lstStyle/>
              <a:p>
                <a:pPr algn="ctr"/>
                <a:r>
                  <a:rPr lang="en-US" sz="2700" b="1">
                    <a:latin typeface="Arial"/>
                    <a:cs typeface="Arial"/>
                  </a:rPr>
                  <a:t>∆</a:t>
                </a:r>
                <a:r>
                  <a:rPr lang="en-US" sz="2700" i="1">
                    <a:latin typeface="Arial"/>
                    <a:cs typeface="Arial"/>
                  </a:rPr>
                  <a:t>TC</a:t>
                </a:r>
              </a:p>
            </p:txBody>
          </p:sp>
          <p:sp>
            <p:nvSpPr>
              <p:cNvPr id="3125" name="Rectangle 51"/>
              <p:cNvSpPr>
                <a:spLocks noChangeArrowheads="1"/>
              </p:cNvSpPr>
              <p:nvPr/>
            </p:nvSpPr>
            <p:spPr bwMode="auto">
              <a:xfrm>
                <a:off x="575" y="3013"/>
                <a:ext cx="249" cy="320"/>
              </a:xfrm>
              <a:prstGeom prst="rect">
                <a:avLst/>
              </a:prstGeom>
              <a:noFill/>
              <a:ln w="9525">
                <a:noFill/>
                <a:miter lim="800000"/>
                <a:headEnd/>
                <a:tailEnd/>
              </a:ln>
            </p:spPr>
            <p:txBody>
              <a:bodyPr wrap="none">
                <a:spAutoFit/>
              </a:bodyPr>
              <a:lstStyle/>
              <a:p>
                <a:pPr algn="ctr"/>
                <a:r>
                  <a:rPr lang="en-US" sz="2700" b="1">
                    <a:latin typeface="Arial"/>
                    <a:cs typeface="Arial"/>
                  </a:rPr>
                  <a:t>∆</a:t>
                </a:r>
                <a:r>
                  <a:rPr lang="en-US" sz="2700" b="1" i="1">
                    <a:latin typeface="Arial"/>
                    <a:cs typeface="Arial"/>
                  </a:rPr>
                  <a:t>Q</a:t>
                </a:r>
              </a:p>
            </p:txBody>
          </p:sp>
          <p:sp>
            <p:nvSpPr>
              <p:cNvPr id="3126" name="Line 52"/>
              <p:cNvSpPr>
                <a:spLocks noChangeShapeType="1"/>
              </p:cNvSpPr>
              <p:nvPr/>
            </p:nvSpPr>
            <p:spPr bwMode="auto">
              <a:xfrm>
                <a:off x="600" y="3023"/>
                <a:ext cx="240" cy="0"/>
              </a:xfrm>
              <a:prstGeom prst="line">
                <a:avLst/>
              </a:prstGeom>
              <a:noFill/>
              <a:ln w="9525">
                <a:solidFill>
                  <a:schemeClr val="tx1"/>
                </a:solidFill>
                <a:round/>
                <a:headEnd/>
                <a:tailEnd/>
              </a:ln>
            </p:spPr>
            <p:txBody>
              <a:bodyPr/>
              <a:lstStyle/>
              <a:p>
                <a:endParaRPr lang="en-US">
                  <a:latin typeface="Arial"/>
                  <a:cs typeface="Arial"/>
                </a:endParaRPr>
              </a:p>
            </p:txBody>
          </p:sp>
        </p:grpSp>
        <p:sp>
          <p:nvSpPr>
            <p:cNvPr id="3123" name="Rectangle 53"/>
            <p:cNvSpPr>
              <a:spLocks noChangeArrowheads="1"/>
            </p:cNvSpPr>
            <p:nvPr/>
          </p:nvSpPr>
          <p:spPr bwMode="auto">
            <a:xfrm>
              <a:off x="1163" y="1839"/>
              <a:ext cx="655" cy="320"/>
            </a:xfrm>
            <a:prstGeom prst="rect">
              <a:avLst/>
            </a:prstGeom>
            <a:noFill/>
            <a:ln w="9525">
              <a:noFill/>
              <a:miter lim="800000"/>
              <a:headEnd/>
              <a:tailEnd/>
            </a:ln>
          </p:spPr>
          <p:txBody>
            <a:bodyPr wrap="none">
              <a:spAutoFit/>
            </a:bodyPr>
            <a:lstStyle/>
            <a:p>
              <a:r>
                <a:rPr lang="en-US" sz="2700" i="1" dirty="0">
                  <a:latin typeface="Arial"/>
                  <a:cs typeface="Arial"/>
                </a:rPr>
                <a:t>MC</a:t>
              </a:r>
              <a:r>
                <a:rPr lang="en-US" sz="2700" dirty="0">
                  <a:latin typeface="Arial"/>
                  <a:cs typeface="Arial"/>
                </a:rPr>
                <a:t> =</a:t>
              </a:r>
            </a:p>
          </p:txBody>
        </p:sp>
      </p:grpSp>
      <p:sp>
        <p:nvSpPr>
          <p:cNvPr id="7" name="Footer Placeholder 6"/>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8" name="Slide Number Placeholder 7"/>
          <p:cNvSpPr>
            <a:spLocks noGrp="1"/>
          </p:cNvSpPr>
          <p:nvPr>
            <p:ph type="sldNum" sz="quarter" idx="13"/>
          </p:nvPr>
        </p:nvSpPr>
        <p:spPr/>
        <p:txBody>
          <a:bodyPr/>
          <a:lstStyle/>
          <a:p>
            <a:pPr>
              <a:defRPr/>
            </a:pPr>
            <a:fld id="{2F37425F-5E17-4209-B948-B5CE2119E408}" type="slidenum">
              <a:rPr lang="en-US" smtClean="0"/>
              <a:pPr>
                <a:defRPr/>
              </a:pPr>
              <a:t>29</a:t>
            </a:fld>
            <a:endParaRPr lang="en-US" dirty="0"/>
          </a:p>
        </p:txBody>
      </p:sp>
    </p:spTree>
    <p:extLst>
      <p:ext uri="{BB962C8B-B14F-4D97-AF65-F5344CB8AC3E}">
        <p14:creationId xmlns:p14="http://schemas.microsoft.com/office/powerpoint/2010/main" val="2633110980"/>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par>
                          <p:cTn id="8" fill="hold">
                            <p:stCondLst>
                              <p:cond delay="500"/>
                            </p:stCondLst>
                            <p:childTnLst>
                              <p:par>
                                <p:cTn id="9" presetID="18" presetClass="entr" presetSubtype="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strips(downRight)">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120"/>
                                        </p:tgtEl>
                                        <p:attrNameLst>
                                          <p:attrName>style.visibility</p:attrName>
                                        </p:attrNameLst>
                                      </p:cBhvr>
                                      <p:to>
                                        <p:strVal val="visible"/>
                                      </p:to>
                                    </p:set>
                                    <p:animEffect transition="in" filter="wipe(left)">
                                      <p:cBhvr>
                                        <p:cTn id="16" dur="500"/>
                                        <p:tgtEl>
                                          <p:spTgt spid="3120"/>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3119"/>
                                        </p:tgtEl>
                                        <p:attrNameLst>
                                          <p:attrName>style.visibility</p:attrName>
                                        </p:attrNameLst>
                                      </p:cBhvr>
                                      <p:to>
                                        <p:strVal val="visible"/>
                                      </p:to>
                                    </p:set>
                                    <p:animEffect transition="in" filter="wipe(left)">
                                      <p:cBhvr>
                                        <p:cTn id="21" dur="500"/>
                                        <p:tgtEl>
                                          <p:spTgt spid="3119"/>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3118"/>
                                        </p:tgtEl>
                                        <p:attrNameLst>
                                          <p:attrName>style.visibility</p:attrName>
                                        </p:attrNameLst>
                                      </p:cBhvr>
                                      <p:to>
                                        <p:strVal val="visible"/>
                                      </p:to>
                                    </p:set>
                                    <p:animEffect transition="in" filter="wipe(left)">
                                      <p:cBhvr>
                                        <p:cTn id="26" dur="500"/>
                                        <p:tgtEl>
                                          <p:spTgt spid="3118"/>
                                        </p:tgtEl>
                                      </p:cBhvr>
                                    </p:animEffect>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3117"/>
                                        </p:tgtEl>
                                        <p:attrNameLst>
                                          <p:attrName>style.visibility</p:attrName>
                                        </p:attrNameLst>
                                      </p:cBhvr>
                                      <p:to>
                                        <p:strVal val="visible"/>
                                      </p:to>
                                    </p:set>
                                    <p:animEffect transition="in" filter="wipe(left)">
                                      <p:cBhvr>
                                        <p:cTn id="30" dur="500"/>
                                        <p:tgtEl>
                                          <p:spTgt spid="3117"/>
                                        </p:tgtEl>
                                      </p:cBhvr>
                                    </p:animEffect>
                                  </p:childTnLst>
                                </p:cTn>
                              </p:par>
                            </p:childTnLst>
                          </p:cTn>
                        </p:par>
                        <p:par>
                          <p:cTn id="31" fill="hold">
                            <p:stCondLst>
                              <p:cond delay="1000"/>
                            </p:stCondLst>
                            <p:childTnLst>
                              <p:par>
                                <p:cTn id="32" presetID="22" presetClass="entr" presetSubtype="8" fill="hold" grpId="0" nodeType="afterEffect">
                                  <p:stCondLst>
                                    <p:cond delay="0"/>
                                  </p:stCondLst>
                                  <p:childTnLst>
                                    <p:set>
                                      <p:cBhvr>
                                        <p:cTn id="33" dur="1" fill="hold">
                                          <p:stCondLst>
                                            <p:cond delay="0"/>
                                          </p:stCondLst>
                                        </p:cTn>
                                        <p:tgtEl>
                                          <p:spTgt spid="3116"/>
                                        </p:tgtEl>
                                        <p:attrNameLst>
                                          <p:attrName>style.visibility</p:attrName>
                                        </p:attrNameLst>
                                      </p:cBhvr>
                                      <p:to>
                                        <p:strVal val="visible"/>
                                      </p:to>
                                    </p:set>
                                    <p:animEffect transition="in" filter="wipe(left)">
                                      <p:cBhvr>
                                        <p:cTn id="34" dur="500"/>
                                        <p:tgtEl>
                                          <p:spTgt spid="3116"/>
                                        </p:tgtEl>
                                      </p:cBhvr>
                                    </p:animEffect>
                                  </p:childTnLst>
                                </p:cTn>
                              </p:par>
                            </p:childTnLst>
                          </p:cTn>
                        </p:par>
                        <p:par>
                          <p:cTn id="35" fill="hold">
                            <p:stCondLst>
                              <p:cond delay="1500"/>
                            </p:stCondLst>
                            <p:childTnLst>
                              <p:par>
                                <p:cTn id="36" presetID="22" presetClass="entr" presetSubtype="8" fill="hold" grpId="0" nodeType="afterEffect">
                                  <p:stCondLst>
                                    <p:cond delay="0"/>
                                  </p:stCondLst>
                                  <p:childTnLst>
                                    <p:set>
                                      <p:cBhvr>
                                        <p:cTn id="37" dur="1" fill="hold">
                                          <p:stCondLst>
                                            <p:cond delay="0"/>
                                          </p:stCondLst>
                                        </p:cTn>
                                        <p:tgtEl>
                                          <p:spTgt spid="3115"/>
                                        </p:tgtEl>
                                        <p:attrNameLst>
                                          <p:attrName>style.visibility</p:attrName>
                                        </p:attrNameLst>
                                      </p:cBhvr>
                                      <p:to>
                                        <p:strVal val="visible"/>
                                      </p:to>
                                    </p:set>
                                    <p:animEffect transition="in" filter="wipe(left)">
                                      <p:cBhvr>
                                        <p:cTn id="38" dur="500"/>
                                        <p:tgtEl>
                                          <p:spTgt spid="3115"/>
                                        </p:tgtEl>
                                      </p:cBhvr>
                                    </p:animEffect>
                                  </p:childTnLst>
                                </p:cTn>
                              </p:par>
                            </p:childTnLst>
                          </p:cTn>
                        </p:par>
                        <p:par>
                          <p:cTn id="39" fill="hold">
                            <p:stCondLst>
                              <p:cond delay="2000"/>
                            </p:stCondLst>
                            <p:childTnLst>
                              <p:par>
                                <p:cTn id="40" presetID="22" presetClass="entr" presetSubtype="8" fill="hold" grpId="0" nodeType="afterEffect">
                                  <p:stCondLst>
                                    <p:cond delay="0"/>
                                  </p:stCondLst>
                                  <p:childTnLst>
                                    <p:set>
                                      <p:cBhvr>
                                        <p:cTn id="41" dur="1" fill="hold">
                                          <p:stCondLst>
                                            <p:cond delay="0"/>
                                          </p:stCondLst>
                                        </p:cTn>
                                        <p:tgtEl>
                                          <p:spTgt spid="3114"/>
                                        </p:tgtEl>
                                        <p:attrNameLst>
                                          <p:attrName>style.visibility</p:attrName>
                                        </p:attrNameLst>
                                      </p:cBhvr>
                                      <p:to>
                                        <p:strVal val="visible"/>
                                      </p:to>
                                    </p:set>
                                    <p:animEffect transition="in" filter="wipe(left)">
                                      <p:cBhvr>
                                        <p:cTn id="42" dur="500"/>
                                        <p:tgtEl>
                                          <p:spTgt spid="3114"/>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4">
                                            <p:txEl>
                                              <p:pRg st="5" end="5"/>
                                            </p:txEl>
                                          </p:spTgt>
                                        </p:tgtEl>
                                        <p:attrNameLst>
                                          <p:attrName>style.visibility</p:attrName>
                                        </p:attrNameLst>
                                      </p:cBhvr>
                                      <p:to>
                                        <p:strVal val="visible"/>
                                      </p:to>
                                    </p:set>
                                    <p:animEffect transition="in" filter="wipe(left)">
                                      <p:cBhvr>
                                        <p:cTn id="47" dur="500"/>
                                        <p:tgtEl>
                                          <p:spTgt spid="4">
                                            <p:txEl>
                                              <p:pRg st="5" end="5"/>
                                            </p:txEl>
                                          </p:spTgt>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4">
                                            <p:txEl>
                                              <p:pRg st="6" end="6"/>
                                            </p:txEl>
                                          </p:spTgt>
                                        </p:tgtEl>
                                        <p:attrNameLst>
                                          <p:attrName>style.visibility</p:attrName>
                                        </p:attrNameLst>
                                      </p:cBhvr>
                                      <p:to>
                                        <p:strVal val="visible"/>
                                      </p:to>
                                    </p:set>
                                    <p:animEffect transition="in" filter="wipe(left)">
                                      <p:cBhvr>
                                        <p:cTn id="51" dur="500"/>
                                        <p:tgtEl>
                                          <p:spTgt spid="4">
                                            <p:txEl>
                                              <p:pRg st="6" end="6"/>
                                            </p:txEl>
                                          </p:spTgt>
                                        </p:tgtEl>
                                      </p:cBhvr>
                                    </p:animEffect>
                                  </p:childTnLst>
                                </p:cTn>
                              </p:par>
                            </p:childTnLst>
                          </p:cTn>
                        </p:par>
                        <p:par>
                          <p:cTn id="52" fill="hold">
                            <p:stCondLst>
                              <p:cond delay="1000"/>
                            </p:stCondLst>
                            <p:childTnLst>
                              <p:par>
                                <p:cTn id="53" presetID="22" presetClass="entr" presetSubtype="8" fill="hold" grpId="0" nodeType="afterEffect">
                                  <p:stCondLst>
                                    <p:cond delay="0"/>
                                  </p:stCondLst>
                                  <p:childTnLst>
                                    <p:set>
                                      <p:cBhvr>
                                        <p:cTn id="54" dur="1" fill="hold">
                                          <p:stCondLst>
                                            <p:cond delay="0"/>
                                          </p:stCondLst>
                                        </p:cTn>
                                        <p:tgtEl>
                                          <p:spTgt spid="4">
                                            <p:txEl>
                                              <p:pRg st="7" end="7"/>
                                            </p:txEl>
                                          </p:spTgt>
                                        </p:tgtEl>
                                        <p:attrNameLst>
                                          <p:attrName>style.visibility</p:attrName>
                                        </p:attrNameLst>
                                      </p:cBhvr>
                                      <p:to>
                                        <p:strVal val="visible"/>
                                      </p:to>
                                    </p:set>
                                    <p:animEffect transition="in" filter="wipe(left)">
                                      <p:cBhvr>
                                        <p:cTn id="55" dur="500"/>
                                        <p:tgtEl>
                                          <p:spTgt spid="4">
                                            <p:txEl>
                                              <p:pRg st="7" end="7"/>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88111"/>
                                        </p:tgtEl>
                                        <p:attrNameLst>
                                          <p:attrName>style.visibility</p:attrName>
                                        </p:attrNameLst>
                                      </p:cBhvr>
                                      <p:to>
                                        <p:strVal val="visible"/>
                                      </p:to>
                                    </p:set>
                                    <p:animEffect transition="in" filter="fade">
                                      <p:cBhvr>
                                        <p:cTn id="60" dur="500"/>
                                        <p:tgtEl>
                                          <p:spTgt spid="88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OleChart spid="88111" grpId="0"/>
      <p:bldP spid="3114" grpId="0" animBg="1"/>
      <p:bldP spid="3115" grpId="0" animBg="1"/>
      <p:bldP spid="3116" grpId="0" animBg="1"/>
      <p:bldP spid="3117" grpId="0" animBg="1"/>
      <p:bldP spid="3118" grpId="0" animBg="1"/>
      <p:bldP spid="3119" grpId="0" animBg="1"/>
      <p:bldP spid="312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Rectangle 2"/>
          <p:cNvSpPr>
            <a:spLocks noGrp="1" noChangeArrowheads="1"/>
          </p:cNvSpPr>
          <p:nvPr>
            <p:ph type="title"/>
          </p:nvPr>
        </p:nvSpPr>
        <p:spPr/>
        <p:txBody>
          <a:bodyPr/>
          <a:lstStyle/>
          <a:p>
            <a:pPr algn="l" eaLnBrk="1" hangingPunct="1"/>
            <a:r>
              <a:rPr lang="en-US" sz="2700" b="1" dirty="0"/>
              <a:t>EXAMPLE 2</a:t>
            </a:r>
            <a:r>
              <a:rPr lang="en-US" sz="2700" dirty="0"/>
              <a:t>:  </a:t>
            </a:r>
            <a:r>
              <a:rPr lang="en-US" sz="3000" dirty="0"/>
              <a:t>Average Fixed Cost, AFC</a:t>
            </a:r>
          </a:p>
        </p:txBody>
      </p:sp>
      <p:sp>
        <p:nvSpPr>
          <p:cNvPr id="3" name="Text Placeholder 2"/>
          <p:cNvSpPr>
            <a:spLocks noGrp="1"/>
          </p:cNvSpPr>
          <p:nvPr>
            <p:ph type="body" sz="quarter" idx="12"/>
          </p:nvPr>
        </p:nvSpPr>
        <p:spPr>
          <a:xfrm>
            <a:off x="3581400" y="901700"/>
            <a:ext cx="5219700" cy="4826000"/>
          </a:xfrm>
        </p:spPr>
        <p:txBody>
          <a:bodyPr/>
          <a:lstStyle/>
          <a:p>
            <a:pPr>
              <a:lnSpc>
                <a:spcPct val="105000"/>
              </a:lnSpc>
              <a:spcBef>
                <a:spcPct val="45000"/>
              </a:spcBef>
            </a:pPr>
            <a:r>
              <a:rPr lang="en-US" sz="2800" b="1" dirty="0">
                <a:solidFill>
                  <a:srgbClr val="CC0000"/>
                </a:solidFill>
                <a:cs typeface="Arial"/>
              </a:rPr>
              <a:t>Average fixed cost (</a:t>
            </a:r>
            <a:r>
              <a:rPr lang="en-US" sz="2800" b="1" i="1" dirty="0">
                <a:solidFill>
                  <a:srgbClr val="CC0000"/>
                </a:solidFill>
                <a:cs typeface="Arial"/>
              </a:rPr>
              <a:t>AFC</a:t>
            </a:r>
            <a:r>
              <a:rPr lang="en-US" sz="2800" b="1" dirty="0">
                <a:solidFill>
                  <a:srgbClr val="CC0000"/>
                </a:solidFill>
                <a:cs typeface="Arial"/>
              </a:rPr>
              <a:t>)</a:t>
            </a:r>
            <a:r>
              <a:rPr lang="en-US" sz="2800" dirty="0">
                <a:cs typeface="Arial"/>
              </a:rPr>
              <a:t> </a:t>
            </a:r>
            <a:br>
              <a:rPr lang="en-US" sz="2800" dirty="0">
                <a:cs typeface="Arial"/>
              </a:rPr>
            </a:br>
            <a:r>
              <a:rPr lang="en-US" sz="2800" dirty="0">
                <a:cs typeface="Arial"/>
              </a:rPr>
              <a:t>is fixed cost divided by the quantity of output:</a:t>
            </a:r>
          </a:p>
          <a:p>
            <a:pPr>
              <a:lnSpc>
                <a:spcPct val="105000"/>
              </a:lnSpc>
              <a:spcBef>
                <a:spcPct val="45000"/>
              </a:spcBef>
            </a:pPr>
            <a:r>
              <a:rPr lang="en-US" sz="2800" dirty="0">
                <a:cs typeface="Arial"/>
              </a:rPr>
              <a:t>   </a:t>
            </a:r>
            <a:r>
              <a:rPr lang="en-US" sz="2800" i="1" dirty="0">
                <a:cs typeface="Arial"/>
              </a:rPr>
              <a:t>AFC</a:t>
            </a:r>
            <a:r>
              <a:rPr lang="en-US" sz="2800" dirty="0">
                <a:cs typeface="Arial"/>
              </a:rPr>
              <a:t> = </a:t>
            </a:r>
            <a:r>
              <a:rPr lang="en-US" sz="2800" i="1" dirty="0">
                <a:cs typeface="Arial"/>
              </a:rPr>
              <a:t>FC</a:t>
            </a:r>
            <a:r>
              <a:rPr lang="en-US" sz="2800" dirty="0">
                <a:cs typeface="Arial"/>
              </a:rPr>
              <a:t>/</a:t>
            </a:r>
            <a:r>
              <a:rPr lang="en-US" sz="2800" b="1" i="1" dirty="0">
                <a:cs typeface="Arial"/>
              </a:rPr>
              <a:t>Q</a:t>
            </a:r>
          </a:p>
          <a:p>
            <a:pPr>
              <a:lnSpc>
                <a:spcPct val="105000"/>
              </a:lnSpc>
              <a:spcBef>
                <a:spcPct val="45000"/>
              </a:spcBef>
            </a:pPr>
            <a:endParaRPr lang="en-US" sz="2800" b="1" i="1" dirty="0">
              <a:cs typeface="Arial"/>
            </a:endParaRPr>
          </a:p>
          <a:p>
            <a:pPr>
              <a:lnSpc>
                <a:spcPct val="105000"/>
              </a:lnSpc>
              <a:spcBef>
                <a:spcPct val="45000"/>
              </a:spcBef>
            </a:pPr>
            <a:r>
              <a:rPr lang="en-US" sz="2800" dirty="0">
                <a:cs typeface="Arial"/>
              </a:rPr>
              <a:t>Notice that </a:t>
            </a:r>
            <a:r>
              <a:rPr lang="en-US" sz="2800" i="1" dirty="0">
                <a:cs typeface="Arial"/>
              </a:rPr>
              <a:t>AFC</a:t>
            </a:r>
            <a:r>
              <a:rPr lang="en-US" sz="2800" dirty="0">
                <a:cs typeface="Arial"/>
              </a:rPr>
              <a:t> falls as </a:t>
            </a:r>
            <a:r>
              <a:rPr lang="en-US" sz="2800" b="1" i="1" dirty="0">
                <a:cs typeface="Arial"/>
              </a:rPr>
              <a:t>Q</a:t>
            </a:r>
            <a:r>
              <a:rPr lang="en-US" sz="2800" dirty="0">
                <a:cs typeface="Arial"/>
              </a:rPr>
              <a:t> rises:  The firm is spreading its fixed costs over a larger and larger number of units. </a:t>
            </a:r>
          </a:p>
          <a:p>
            <a:pPr>
              <a:lnSpc>
                <a:spcPct val="105000"/>
              </a:lnSpc>
              <a:spcBef>
                <a:spcPct val="45000"/>
              </a:spcBef>
            </a:pPr>
            <a:endParaRPr lang="en-US" sz="2800" b="1" i="1" dirty="0">
              <a:cs typeface="Arial"/>
            </a:endParaRPr>
          </a:p>
          <a:p>
            <a:endParaRPr lang="en-US" sz="2800" dirty="0"/>
          </a:p>
        </p:txBody>
      </p:sp>
      <p:sp>
        <p:nvSpPr>
          <p:cNvPr id="4102" name="Rectangle 3"/>
          <p:cNvSpPr>
            <a:spLocks noChangeArrowheads="1"/>
          </p:cNvSpPr>
          <p:nvPr/>
        </p:nvSpPr>
        <p:spPr bwMode="auto">
          <a:xfrm>
            <a:off x="982663" y="5440363"/>
            <a:ext cx="898525" cy="547687"/>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100</a:t>
            </a:r>
          </a:p>
        </p:txBody>
      </p:sp>
      <p:sp>
        <p:nvSpPr>
          <p:cNvPr id="4103" name="Rectangle 4"/>
          <p:cNvSpPr>
            <a:spLocks noChangeArrowheads="1"/>
          </p:cNvSpPr>
          <p:nvPr/>
        </p:nvSpPr>
        <p:spPr bwMode="auto">
          <a:xfrm>
            <a:off x="390525" y="5440363"/>
            <a:ext cx="592138" cy="547687"/>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7</a:t>
            </a:r>
          </a:p>
        </p:txBody>
      </p:sp>
      <p:sp>
        <p:nvSpPr>
          <p:cNvPr id="4104" name="Rectangle 5"/>
          <p:cNvSpPr>
            <a:spLocks noChangeArrowheads="1"/>
          </p:cNvSpPr>
          <p:nvPr/>
        </p:nvSpPr>
        <p:spPr bwMode="auto">
          <a:xfrm>
            <a:off x="982663" y="4895850"/>
            <a:ext cx="898525" cy="544513"/>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100</a:t>
            </a:r>
          </a:p>
        </p:txBody>
      </p:sp>
      <p:sp>
        <p:nvSpPr>
          <p:cNvPr id="4105" name="Rectangle 6"/>
          <p:cNvSpPr>
            <a:spLocks noChangeArrowheads="1"/>
          </p:cNvSpPr>
          <p:nvPr/>
        </p:nvSpPr>
        <p:spPr bwMode="auto">
          <a:xfrm>
            <a:off x="390525" y="4895850"/>
            <a:ext cx="592138" cy="544513"/>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6</a:t>
            </a:r>
          </a:p>
        </p:txBody>
      </p:sp>
      <p:sp>
        <p:nvSpPr>
          <p:cNvPr id="4106" name="Rectangle 7"/>
          <p:cNvSpPr>
            <a:spLocks noChangeArrowheads="1"/>
          </p:cNvSpPr>
          <p:nvPr/>
        </p:nvSpPr>
        <p:spPr bwMode="auto">
          <a:xfrm>
            <a:off x="982663" y="4348163"/>
            <a:ext cx="898525" cy="547687"/>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100</a:t>
            </a:r>
          </a:p>
        </p:txBody>
      </p:sp>
      <p:sp>
        <p:nvSpPr>
          <p:cNvPr id="4107" name="Rectangle 8"/>
          <p:cNvSpPr>
            <a:spLocks noChangeArrowheads="1"/>
          </p:cNvSpPr>
          <p:nvPr/>
        </p:nvSpPr>
        <p:spPr bwMode="auto">
          <a:xfrm>
            <a:off x="390525" y="4348163"/>
            <a:ext cx="592138" cy="547687"/>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5</a:t>
            </a:r>
          </a:p>
        </p:txBody>
      </p:sp>
      <p:sp>
        <p:nvSpPr>
          <p:cNvPr id="4108" name="Rectangle 9"/>
          <p:cNvSpPr>
            <a:spLocks noChangeArrowheads="1"/>
          </p:cNvSpPr>
          <p:nvPr/>
        </p:nvSpPr>
        <p:spPr bwMode="auto">
          <a:xfrm>
            <a:off x="982663" y="3802063"/>
            <a:ext cx="898525" cy="546100"/>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100</a:t>
            </a:r>
          </a:p>
        </p:txBody>
      </p:sp>
      <p:sp>
        <p:nvSpPr>
          <p:cNvPr id="4109" name="Rectangle 10"/>
          <p:cNvSpPr>
            <a:spLocks noChangeArrowheads="1"/>
          </p:cNvSpPr>
          <p:nvPr/>
        </p:nvSpPr>
        <p:spPr bwMode="auto">
          <a:xfrm>
            <a:off x="390525" y="3802063"/>
            <a:ext cx="592138" cy="546100"/>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4</a:t>
            </a:r>
          </a:p>
        </p:txBody>
      </p:sp>
      <p:sp>
        <p:nvSpPr>
          <p:cNvPr id="4110" name="Rectangle 11"/>
          <p:cNvSpPr>
            <a:spLocks noChangeArrowheads="1"/>
          </p:cNvSpPr>
          <p:nvPr/>
        </p:nvSpPr>
        <p:spPr bwMode="auto">
          <a:xfrm>
            <a:off x="982663" y="3254375"/>
            <a:ext cx="898525" cy="547688"/>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100</a:t>
            </a:r>
          </a:p>
        </p:txBody>
      </p:sp>
      <p:sp>
        <p:nvSpPr>
          <p:cNvPr id="4111" name="Rectangle 12"/>
          <p:cNvSpPr>
            <a:spLocks noChangeArrowheads="1"/>
          </p:cNvSpPr>
          <p:nvPr/>
        </p:nvSpPr>
        <p:spPr bwMode="auto">
          <a:xfrm>
            <a:off x="390525" y="3254375"/>
            <a:ext cx="592138" cy="547688"/>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3</a:t>
            </a:r>
          </a:p>
        </p:txBody>
      </p:sp>
      <p:sp>
        <p:nvSpPr>
          <p:cNvPr id="4112" name="Rectangle 13"/>
          <p:cNvSpPr>
            <a:spLocks noChangeArrowheads="1"/>
          </p:cNvSpPr>
          <p:nvPr/>
        </p:nvSpPr>
        <p:spPr bwMode="auto">
          <a:xfrm>
            <a:off x="982663" y="2708275"/>
            <a:ext cx="898525" cy="546100"/>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100</a:t>
            </a:r>
          </a:p>
        </p:txBody>
      </p:sp>
      <p:sp>
        <p:nvSpPr>
          <p:cNvPr id="4113" name="Rectangle 14"/>
          <p:cNvSpPr>
            <a:spLocks noChangeArrowheads="1"/>
          </p:cNvSpPr>
          <p:nvPr/>
        </p:nvSpPr>
        <p:spPr bwMode="auto">
          <a:xfrm>
            <a:off x="390525" y="2708275"/>
            <a:ext cx="592138" cy="546100"/>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2</a:t>
            </a:r>
          </a:p>
        </p:txBody>
      </p:sp>
      <p:sp>
        <p:nvSpPr>
          <p:cNvPr id="4114" name="Rectangle 15"/>
          <p:cNvSpPr>
            <a:spLocks noChangeArrowheads="1"/>
          </p:cNvSpPr>
          <p:nvPr/>
        </p:nvSpPr>
        <p:spPr bwMode="auto">
          <a:xfrm>
            <a:off x="982663" y="2162175"/>
            <a:ext cx="898525" cy="546100"/>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100</a:t>
            </a:r>
          </a:p>
        </p:txBody>
      </p:sp>
      <p:sp>
        <p:nvSpPr>
          <p:cNvPr id="4115" name="Rectangle 16"/>
          <p:cNvSpPr>
            <a:spLocks noChangeArrowheads="1"/>
          </p:cNvSpPr>
          <p:nvPr/>
        </p:nvSpPr>
        <p:spPr bwMode="auto">
          <a:xfrm>
            <a:off x="390525" y="2162175"/>
            <a:ext cx="592138" cy="546100"/>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a:t>
            </a:r>
          </a:p>
        </p:txBody>
      </p:sp>
      <p:grpSp>
        <p:nvGrpSpPr>
          <p:cNvPr id="2" name="Group 17"/>
          <p:cNvGrpSpPr>
            <a:grpSpLocks/>
          </p:cNvGrpSpPr>
          <p:nvPr/>
        </p:nvGrpSpPr>
        <p:grpSpPr bwMode="auto">
          <a:xfrm>
            <a:off x="1881188" y="1616075"/>
            <a:ext cx="1004887" cy="4371975"/>
            <a:chOff x="1185" y="1018"/>
            <a:chExt cx="633" cy="2754"/>
          </a:xfrm>
        </p:grpSpPr>
        <p:sp>
          <p:nvSpPr>
            <p:cNvPr id="4139" name="Rectangle 18"/>
            <p:cNvSpPr>
              <a:spLocks noChangeArrowheads="1"/>
            </p:cNvSpPr>
            <p:nvPr/>
          </p:nvSpPr>
          <p:spPr bwMode="auto">
            <a:xfrm>
              <a:off x="1185" y="3427"/>
              <a:ext cx="633" cy="345"/>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14.29</a:t>
              </a:r>
            </a:p>
          </p:txBody>
        </p:sp>
        <p:sp>
          <p:nvSpPr>
            <p:cNvPr id="4140" name="Rectangle 19"/>
            <p:cNvSpPr>
              <a:spLocks noChangeArrowheads="1"/>
            </p:cNvSpPr>
            <p:nvPr/>
          </p:nvSpPr>
          <p:spPr bwMode="auto">
            <a:xfrm>
              <a:off x="1185" y="3084"/>
              <a:ext cx="633" cy="343"/>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16.67</a:t>
              </a:r>
            </a:p>
          </p:txBody>
        </p:sp>
        <p:sp>
          <p:nvSpPr>
            <p:cNvPr id="4141" name="Rectangle 20"/>
            <p:cNvSpPr>
              <a:spLocks noChangeArrowheads="1"/>
            </p:cNvSpPr>
            <p:nvPr/>
          </p:nvSpPr>
          <p:spPr bwMode="auto">
            <a:xfrm>
              <a:off x="1185" y="2739"/>
              <a:ext cx="633" cy="345"/>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20</a:t>
              </a:r>
            </a:p>
          </p:txBody>
        </p:sp>
        <p:sp>
          <p:nvSpPr>
            <p:cNvPr id="4142" name="Rectangle 21"/>
            <p:cNvSpPr>
              <a:spLocks noChangeArrowheads="1"/>
            </p:cNvSpPr>
            <p:nvPr/>
          </p:nvSpPr>
          <p:spPr bwMode="auto">
            <a:xfrm>
              <a:off x="1185" y="2395"/>
              <a:ext cx="633" cy="344"/>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25</a:t>
              </a:r>
            </a:p>
          </p:txBody>
        </p:sp>
        <p:sp>
          <p:nvSpPr>
            <p:cNvPr id="4143" name="Rectangle 22"/>
            <p:cNvSpPr>
              <a:spLocks noChangeArrowheads="1"/>
            </p:cNvSpPr>
            <p:nvPr/>
          </p:nvSpPr>
          <p:spPr bwMode="auto">
            <a:xfrm>
              <a:off x="1185" y="2050"/>
              <a:ext cx="633" cy="345"/>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33.33</a:t>
              </a:r>
            </a:p>
          </p:txBody>
        </p:sp>
        <p:sp>
          <p:nvSpPr>
            <p:cNvPr id="4144" name="Rectangle 23"/>
            <p:cNvSpPr>
              <a:spLocks noChangeArrowheads="1"/>
            </p:cNvSpPr>
            <p:nvPr/>
          </p:nvSpPr>
          <p:spPr bwMode="auto">
            <a:xfrm>
              <a:off x="1185" y="1706"/>
              <a:ext cx="633" cy="344"/>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50</a:t>
              </a:r>
            </a:p>
          </p:txBody>
        </p:sp>
        <p:sp>
          <p:nvSpPr>
            <p:cNvPr id="4145" name="Rectangle 24"/>
            <p:cNvSpPr>
              <a:spLocks noChangeArrowheads="1"/>
            </p:cNvSpPr>
            <p:nvPr/>
          </p:nvSpPr>
          <p:spPr bwMode="auto">
            <a:xfrm>
              <a:off x="1185" y="1362"/>
              <a:ext cx="633" cy="344"/>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$100</a:t>
              </a:r>
            </a:p>
          </p:txBody>
        </p:sp>
        <p:sp>
          <p:nvSpPr>
            <p:cNvPr id="4146" name="Rectangle 25"/>
            <p:cNvSpPr>
              <a:spLocks noChangeArrowheads="1"/>
            </p:cNvSpPr>
            <p:nvPr/>
          </p:nvSpPr>
          <p:spPr bwMode="auto">
            <a:xfrm>
              <a:off x="1185" y="1018"/>
              <a:ext cx="633" cy="344"/>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dirty="0">
                  <a:latin typeface="Arial"/>
                  <a:cs typeface="Arial"/>
                </a:rPr>
                <a:t>n/a</a:t>
              </a:r>
            </a:p>
          </p:txBody>
        </p:sp>
      </p:grpSp>
      <p:sp>
        <p:nvSpPr>
          <p:cNvPr id="4117" name="Rectangle 26"/>
          <p:cNvSpPr>
            <a:spLocks noChangeArrowheads="1"/>
          </p:cNvSpPr>
          <p:nvPr/>
        </p:nvSpPr>
        <p:spPr bwMode="auto">
          <a:xfrm>
            <a:off x="982663" y="1616075"/>
            <a:ext cx="898525" cy="546100"/>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$100</a:t>
            </a:r>
          </a:p>
        </p:txBody>
      </p:sp>
      <p:sp>
        <p:nvSpPr>
          <p:cNvPr id="4118" name="Rectangle 27"/>
          <p:cNvSpPr>
            <a:spLocks noChangeArrowheads="1"/>
          </p:cNvSpPr>
          <p:nvPr/>
        </p:nvSpPr>
        <p:spPr bwMode="auto">
          <a:xfrm>
            <a:off x="390525" y="1616075"/>
            <a:ext cx="592138" cy="546100"/>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0</a:t>
            </a:r>
          </a:p>
        </p:txBody>
      </p:sp>
      <p:sp>
        <p:nvSpPr>
          <p:cNvPr id="4119" name="Rectangle 28"/>
          <p:cNvSpPr>
            <a:spLocks noChangeArrowheads="1"/>
          </p:cNvSpPr>
          <p:nvPr/>
        </p:nvSpPr>
        <p:spPr bwMode="auto">
          <a:xfrm>
            <a:off x="1881188" y="1068388"/>
            <a:ext cx="1004887" cy="547687"/>
          </a:xfrm>
          <a:prstGeom prst="rect">
            <a:avLst/>
          </a:prstGeom>
          <a:noFill/>
          <a:ln w="9525">
            <a:noFill/>
            <a:miter lim="800000"/>
            <a:headEnd/>
            <a:tailEnd/>
          </a:ln>
        </p:spPr>
        <p:txBody>
          <a:bodyPr/>
          <a:lstStyle/>
          <a:p>
            <a:pPr algn="ctr">
              <a:lnSpc>
                <a:spcPct val="105000"/>
              </a:lnSpc>
              <a:spcBef>
                <a:spcPct val="45000"/>
              </a:spcBef>
              <a:buClr>
                <a:srgbClr val="00B85C"/>
              </a:buClr>
              <a:buSzPct val="120000"/>
              <a:buFont typeface="Wingdings" pitchFamily="2" charset="2"/>
              <a:buNone/>
            </a:pPr>
            <a:r>
              <a:rPr lang="en-US" sz="2400" i="1">
                <a:latin typeface="Arial"/>
                <a:cs typeface="Arial"/>
              </a:rPr>
              <a:t>AFC</a:t>
            </a:r>
          </a:p>
        </p:txBody>
      </p:sp>
      <p:sp>
        <p:nvSpPr>
          <p:cNvPr id="4120" name="Rectangle 29"/>
          <p:cNvSpPr>
            <a:spLocks noChangeArrowheads="1"/>
          </p:cNvSpPr>
          <p:nvPr/>
        </p:nvSpPr>
        <p:spPr bwMode="auto">
          <a:xfrm>
            <a:off x="982663" y="1068388"/>
            <a:ext cx="898525" cy="547687"/>
          </a:xfrm>
          <a:prstGeom prst="rect">
            <a:avLst/>
          </a:prstGeom>
          <a:noFill/>
          <a:ln w="9525">
            <a:noFill/>
            <a:miter lim="800000"/>
            <a:headEnd/>
            <a:tailEnd/>
          </a:ln>
        </p:spPr>
        <p:txBody>
          <a:bodyPr/>
          <a:lstStyle/>
          <a:p>
            <a:pPr algn="ctr">
              <a:lnSpc>
                <a:spcPct val="105000"/>
              </a:lnSpc>
              <a:spcBef>
                <a:spcPct val="45000"/>
              </a:spcBef>
              <a:buClr>
                <a:srgbClr val="00B85C"/>
              </a:buClr>
              <a:buSzPct val="120000"/>
              <a:buFont typeface="Wingdings" pitchFamily="2" charset="2"/>
              <a:buNone/>
            </a:pPr>
            <a:r>
              <a:rPr lang="en-US" sz="2400" i="1">
                <a:latin typeface="Arial"/>
                <a:cs typeface="Arial"/>
              </a:rPr>
              <a:t>FC</a:t>
            </a:r>
          </a:p>
        </p:txBody>
      </p:sp>
      <p:sp>
        <p:nvSpPr>
          <p:cNvPr id="4121" name="Rectangle 30"/>
          <p:cNvSpPr>
            <a:spLocks noChangeArrowheads="1"/>
          </p:cNvSpPr>
          <p:nvPr/>
        </p:nvSpPr>
        <p:spPr bwMode="auto">
          <a:xfrm>
            <a:off x="390525" y="1068388"/>
            <a:ext cx="592138" cy="547687"/>
          </a:xfrm>
          <a:prstGeom prst="rect">
            <a:avLst/>
          </a:prstGeom>
          <a:noFill/>
          <a:ln w="9525">
            <a:noFill/>
            <a:miter lim="800000"/>
            <a:headEnd/>
            <a:tailEnd/>
          </a:ln>
        </p:spPr>
        <p:txBody>
          <a:bodyPr/>
          <a:lstStyle/>
          <a:p>
            <a:pPr algn="ctr">
              <a:lnSpc>
                <a:spcPct val="105000"/>
              </a:lnSpc>
              <a:spcBef>
                <a:spcPct val="45000"/>
              </a:spcBef>
              <a:buClr>
                <a:srgbClr val="00B85C"/>
              </a:buClr>
              <a:buSzPct val="120000"/>
              <a:buFont typeface="Wingdings" pitchFamily="2" charset="2"/>
              <a:buNone/>
            </a:pPr>
            <a:r>
              <a:rPr lang="en-US" sz="2400" b="1" i="1">
                <a:latin typeface="Arial"/>
                <a:cs typeface="Arial"/>
              </a:rPr>
              <a:t>Q</a:t>
            </a:r>
          </a:p>
        </p:txBody>
      </p:sp>
      <p:sp>
        <p:nvSpPr>
          <p:cNvPr id="4122" name="Line 31"/>
          <p:cNvSpPr>
            <a:spLocks noChangeShapeType="1"/>
          </p:cNvSpPr>
          <p:nvPr/>
        </p:nvSpPr>
        <p:spPr bwMode="auto">
          <a:xfrm>
            <a:off x="390525" y="1068388"/>
            <a:ext cx="2495550" cy="0"/>
          </a:xfrm>
          <a:prstGeom prst="line">
            <a:avLst/>
          </a:prstGeom>
          <a:noFill/>
          <a:ln w="12700" cap="sq">
            <a:solidFill>
              <a:schemeClr val="tx1"/>
            </a:solidFill>
            <a:round/>
            <a:headEnd/>
            <a:tailEnd/>
          </a:ln>
        </p:spPr>
        <p:txBody>
          <a:bodyPr/>
          <a:lstStyle/>
          <a:p>
            <a:endParaRPr lang="en-US">
              <a:latin typeface="Arial"/>
              <a:cs typeface="Arial"/>
            </a:endParaRPr>
          </a:p>
        </p:txBody>
      </p:sp>
      <p:sp>
        <p:nvSpPr>
          <p:cNvPr id="4123" name="Line 32"/>
          <p:cNvSpPr>
            <a:spLocks noChangeShapeType="1"/>
          </p:cNvSpPr>
          <p:nvPr/>
        </p:nvSpPr>
        <p:spPr bwMode="auto">
          <a:xfrm>
            <a:off x="390525" y="1616075"/>
            <a:ext cx="2495550" cy="0"/>
          </a:xfrm>
          <a:prstGeom prst="line">
            <a:avLst/>
          </a:prstGeom>
          <a:noFill/>
          <a:ln w="12700">
            <a:solidFill>
              <a:schemeClr val="tx1"/>
            </a:solidFill>
            <a:round/>
            <a:headEnd/>
            <a:tailEnd/>
          </a:ln>
        </p:spPr>
        <p:txBody>
          <a:bodyPr/>
          <a:lstStyle/>
          <a:p>
            <a:endParaRPr lang="en-US">
              <a:latin typeface="Arial"/>
              <a:cs typeface="Arial"/>
            </a:endParaRPr>
          </a:p>
        </p:txBody>
      </p:sp>
      <p:sp>
        <p:nvSpPr>
          <p:cNvPr id="4124" name="Line 33"/>
          <p:cNvSpPr>
            <a:spLocks noChangeShapeType="1"/>
          </p:cNvSpPr>
          <p:nvPr/>
        </p:nvSpPr>
        <p:spPr bwMode="auto">
          <a:xfrm>
            <a:off x="390525" y="2162175"/>
            <a:ext cx="2495550" cy="0"/>
          </a:xfrm>
          <a:prstGeom prst="line">
            <a:avLst/>
          </a:prstGeom>
          <a:noFill/>
          <a:ln w="12700">
            <a:solidFill>
              <a:schemeClr val="tx1"/>
            </a:solidFill>
            <a:round/>
            <a:headEnd/>
            <a:tailEnd/>
          </a:ln>
        </p:spPr>
        <p:txBody>
          <a:bodyPr/>
          <a:lstStyle/>
          <a:p>
            <a:endParaRPr lang="en-US">
              <a:latin typeface="Arial"/>
              <a:cs typeface="Arial"/>
            </a:endParaRPr>
          </a:p>
        </p:txBody>
      </p:sp>
      <p:sp>
        <p:nvSpPr>
          <p:cNvPr id="4125" name="Line 34"/>
          <p:cNvSpPr>
            <a:spLocks noChangeShapeType="1"/>
          </p:cNvSpPr>
          <p:nvPr/>
        </p:nvSpPr>
        <p:spPr bwMode="auto">
          <a:xfrm>
            <a:off x="390525" y="2708275"/>
            <a:ext cx="2495550" cy="0"/>
          </a:xfrm>
          <a:prstGeom prst="line">
            <a:avLst/>
          </a:prstGeom>
          <a:noFill/>
          <a:ln w="12700">
            <a:solidFill>
              <a:schemeClr val="tx1"/>
            </a:solidFill>
            <a:round/>
            <a:headEnd/>
            <a:tailEnd/>
          </a:ln>
        </p:spPr>
        <p:txBody>
          <a:bodyPr/>
          <a:lstStyle/>
          <a:p>
            <a:endParaRPr lang="en-US">
              <a:latin typeface="Arial"/>
              <a:cs typeface="Arial"/>
            </a:endParaRPr>
          </a:p>
        </p:txBody>
      </p:sp>
      <p:sp>
        <p:nvSpPr>
          <p:cNvPr id="4126" name="Line 35"/>
          <p:cNvSpPr>
            <a:spLocks noChangeShapeType="1"/>
          </p:cNvSpPr>
          <p:nvPr/>
        </p:nvSpPr>
        <p:spPr bwMode="auto">
          <a:xfrm>
            <a:off x="390525" y="3254375"/>
            <a:ext cx="2495550" cy="0"/>
          </a:xfrm>
          <a:prstGeom prst="line">
            <a:avLst/>
          </a:prstGeom>
          <a:noFill/>
          <a:ln w="12700">
            <a:solidFill>
              <a:schemeClr val="tx1"/>
            </a:solidFill>
            <a:round/>
            <a:headEnd/>
            <a:tailEnd/>
          </a:ln>
        </p:spPr>
        <p:txBody>
          <a:bodyPr/>
          <a:lstStyle/>
          <a:p>
            <a:endParaRPr lang="en-US">
              <a:latin typeface="Arial"/>
              <a:cs typeface="Arial"/>
            </a:endParaRPr>
          </a:p>
        </p:txBody>
      </p:sp>
      <p:sp>
        <p:nvSpPr>
          <p:cNvPr id="4127" name="Line 36"/>
          <p:cNvSpPr>
            <a:spLocks noChangeShapeType="1"/>
          </p:cNvSpPr>
          <p:nvPr/>
        </p:nvSpPr>
        <p:spPr bwMode="auto">
          <a:xfrm>
            <a:off x="390525" y="3802063"/>
            <a:ext cx="2495550" cy="0"/>
          </a:xfrm>
          <a:prstGeom prst="line">
            <a:avLst/>
          </a:prstGeom>
          <a:noFill/>
          <a:ln w="12700">
            <a:solidFill>
              <a:schemeClr val="tx1"/>
            </a:solidFill>
            <a:round/>
            <a:headEnd/>
            <a:tailEnd/>
          </a:ln>
        </p:spPr>
        <p:txBody>
          <a:bodyPr/>
          <a:lstStyle/>
          <a:p>
            <a:endParaRPr lang="en-US">
              <a:latin typeface="Arial"/>
              <a:cs typeface="Arial"/>
            </a:endParaRPr>
          </a:p>
        </p:txBody>
      </p:sp>
      <p:sp>
        <p:nvSpPr>
          <p:cNvPr id="4128" name="Line 37"/>
          <p:cNvSpPr>
            <a:spLocks noChangeShapeType="1"/>
          </p:cNvSpPr>
          <p:nvPr/>
        </p:nvSpPr>
        <p:spPr bwMode="auto">
          <a:xfrm>
            <a:off x="390525" y="4348163"/>
            <a:ext cx="2495550" cy="0"/>
          </a:xfrm>
          <a:prstGeom prst="line">
            <a:avLst/>
          </a:prstGeom>
          <a:noFill/>
          <a:ln w="12700">
            <a:solidFill>
              <a:schemeClr val="tx1"/>
            </a:solidFill>
            <a:round/>
            <a:headEnd/>
            <a:tailEnd/>
          </a:ln>
        </p:spPr>
        <p:txBody>
          <a:bodyPr/>
          <a:lstStyle/>
          <a:p>
            <a:endParaRPr lang="en-US">
              <a:latin typeface="Arial"/>
              <a:cs typeface="Arial"/>
            </a:endParaRPr>
          </a:p>
        </p:txBody>
      </p:sp>
      <p:sp>
        <p:nvSpPr>
          <p:cNvPr id="4129" name="Line 38"/>
          <p:cNvSpPr>
            <a:spLocks noChangeShapeType="1"/>
          </p:cNvSpPr>
          <p:nvPr/>
        </p:nvSpPr>
        <p:spPr bwMode="auto">
          <a:xfrm>
            <a:off x="390525" y="4895850"/>
            <a:ext cx="2495550" cy="0"/>
          </a:xfrm>
          <a:prstGeom prst="line">
            <a:avLst/>
          </a:prstGeom>
          <a:noFill/>
          <a:ln w="12700">
            <a:solidFill>
              <a:schemeClr val="tx1"/>
            </a:solidFill>
            <a:round/>
            <a:headEnd/>
            <a:tailEnd/>
          </a:ln>
        </p:spPr>
        <p:txBody>
          <a:bodyPr/>
          <a:lstStyle/>
          <a:p>
            <a:endParaRPr lang="en-US">
              <a:latin typeface="Arial"/>
              <a:cs typeface="Arial"/>
            </a:endParaRPr>
          </a:p>
        </p:txBody>
      </p:sp>
      <p:sp>
        <p:nvSpPr>
          <p:cNvPr id="4130" name="Line 39"/>
          <p:cNvSpPr>
            <a:spLocks noChangeShapeType="1"/>
          </p:cNvSpPr>
          <p:nvPr/>
        </p:nvSpPr>
        <p:spPr bwMode="auto">
          <a:xfrm>
            <a:off x="390525" y="5440363"/>
            <a:ext cx="2495550" cy="0"/>
          </a:xfrm>
          <a:prstGeom prst="line">
            <a:avLst/>
          </a:prstGeom>
          <a:noFill/>
          <a:ln w="12700">
            <a:solidFill>
              <a:schemeClr val="tx1"/>
            </a:solidFill>
            <a:round/>
            <a:headEnd/>
            <a:tailEnd/>
          </a:ln>
        </p:spPr>
        <p:txBody>
          <a:bodyPr/>
          <a:lstStyle/>
          <a:p>
            <a:endParaRPr lang="en-US">
              <a:latin typeface="Arial"/>
              <a:cs typeface="Arial"/>
            </a:endParaRPr>
          </a:p>
        </p:txBody>
      </p:sp>
      <p:sp>
        <p:nvSpPr>
          <p:cNvPr id="4131" name="Line 40"/>
          <p:cNvSpPr>
            <a:spLocks noChangeShapeType="1"/>
          </p:cNvSpPr>
          <p:nvPr/>
        </p:nvSpPr>
        <p:spPr bwMode="auto">
          <a:xfrm>
            <a:off x="390525" y="5988050"/>
            <a:ext cx="2495550" cy="0"/>
          </a:xfrm>
          <a:prstGeom prst="line">
            <a:avLst/>
          </a:prstGeom>
          <a:noFill/>
          <a:ln w="12700" cap="sq">
            <a:solidFill>
              <a:schemeClr val="tx1"/>
            </a:solidFill>
            <a:round/>
            <a:headEnd/>
            <a:tailEnd/>
          </a:ln>
        </p:spPr>
        <p:txBody>
          <a:bodyPr/>
          <a:lstStyle/>
          <a:p>
            <a:endParaRPr lang="en-US">
              <a:latin typeface="Arial"/>
              <a:cs typeface="Arial"/>
            </a:endParaRPr>
          </a:p>
        </p:txBody>
      </p:sp>
      <p:sp>
        <p:nvSpPr>
          <p:cNvPr id="4132" name="Line 41"/>
          <p:cNvSpPr>
            <a:spLocks noChangeShapeType="1"/>
          </p:cNvSpPr>
          <p:nvPr/>
        </p:nvSpPr>
        <p:spPr bwMode="auto">
          <a:xfrm>
            <a:off x="390525" y="1068388"/>
            <a:ext cx="0" cy="4919662"/>
          </a:xfrm>
          <a:prstGeom prst="line">
            <a:avLst/>
          </a:prstGeom>
          <a:noFill/>
          <a:ln w="12700" cap="sq">
            <a:solidFill>
              <a:schemeClr val="tx1"/>
            </a:solidFill>
            <a:round/>
            <a:headEnd/>
            <a:tailEnd/>
          </a:ln>
        </p:spPr>
        <p:txBody>
          <a:bodyPr/>
          <a:lstStyle/>
          <a:p>
            <a:endParaRPr lang="en-US">
              <a:latin typeface="Arial"/>
              <a:cs typeface="Arial"/>
            </a:endParaRPr>
          </a:p>
        </p:txBody>
      </p:sp>
      <p:sp>
        <p:nvSpPr>
          <p:cNvPr id="4133" name="Line 42"/>
          <p:cNvSpPr>
            <a:spLocks noChangeShapeType="1"/>
          </p:cNvSpPr>
          <p:nvPr/>
        </p:nvSpPr>
        <p:spPr bwMode="auto">
          <a:xfrm>
            <a:off x="982663" y="1068388"/>
            <a:ext cx="0" cy="4919662"/>
          </a:xfrm>
          <a:prstGeom prst="line">
            <a:avLst/>
          </a:prstGeom>
          <a:noFill/>
          <a:ln w="12700">
            <a:solidFill>
              <a:schemeClr val="tx1"/>
            </a:solidFill>
            <a:round/>
            <a:headEnd/>
            <a:tailEnd/>
          </a:ln>
        </p:spPr>
        <p:txBody>
          <a:bodyPr/>
          <a:lstStyle/>
          <a:p>
            <a:endParaRPr lang="en-US">
              <a:latin typeface="Arial"/>
              <a:cs typeface="Arial"/>
            </a:endParaRPr>
          </a:p>
        </p:txBody>
      </p:sp>
      <p:sp>
        <p:nvSpPr>
          <p:cNvPr id="4134" name="Line 43"/>
          <p:cNvSpPr>
            <a:spLocks noChangeShapeType="1"/>
          </p:cNvSpPr>
          <p:nvPr/>
        </p:nvSpPr>
        <p:spPr bwMode="auto">
          <a:xfrm>
            <a:off x="1881188" y="1068388"/>
            <a:ext cx="0" cy="4919662"/>
          </a:xfrm>
          <a:prstGeom prst="line">
            <a:avLst/>
          </a:prstGeom>
          <a:noFill/>
          <a:ln w="12700">
            <a:solidFill>
              <a:schemeClr val="tx1"/>
            </a:solidFill>
            <a:round/>
            <a:headEnd/>
            <a:tailEnd/>
          </a:ln>
        </p:spPr>
        <p:txBody>
          <a:bodyPr/>
          <a:lstStyle/>
          <a:p>
            <a:endParaRPr lang="en-US">
              <a:latin typeface="Arial"/>
              <a:cs typeface="Arial"/>
            </a:endParaRPr>
          </a:p>
        </p:txBody>
      </p:sp>
      <p:sp>
        <p:nvSpPr>
          <p:cNvPr id="4135" name="Line 44"/>
          <p:cNvSpPr>
            <a:spLocks noChangeShapeType="1"/>
          </p:cNvSpPr>
          <p:nvPr/>
        </p:nvSpPr>
        <p:spPr bwMode="auto">
          <a:xfrm>
            <a:off x="2886075" y="1068388"/>
            <a:ext cx="0" cy="4919662"/>
          </a:xfrm>
          <a:prstGeom prst="line">
            <a:avLst/>
          </a:prstGeom>
          <a:noFill/>
          <a:ln w="12700" cap="sq">
            <a:solidFill>
              <a:schemeClr val="tx1"/>
            </a:solidFill>
            <a:round/>
            <a:headEnd/>
            <a:tailEnd/>
          </a:ln>
        </p:spPr>
        <p:txBody>
          <a:bodyPr/>
          <a:lstStyle/>
          <a:p>
            <a:endParaRPr lang="en-US">
              <a:latin typeface="Arial"/>
              <a:cs typeface="Arial"/>
            </a:endParaRPr>
          </a:p>
        </p:txBody>
      </p:sp>
      <p:sp>
        <p:nvSpPr>
          <p:cNvPr id="4138"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graphicFrame>
        <p:nvGraphicFramePr>
          <p:cNvPr id="89135" name="Object 47"/>
          <p:cNvGraphicFramePr>
            <a:graphicFrameLocks noChangeAspect="1"/>
          </p:cNvGraphicFramePr>
          <p:nvPr>
            <p:extLst>
              <p:ext uri="{D42A27DB-BD31-4B8C-83A1-F6EECF244321}">
                <p14:modId xmlns:p14="http://schemas.microsoft.com/office/powerpoint/2010/main" val="2160018066"/>
              </p:ext>
            </p:extLst>
          </p:nvPr>
        </p:nvGraphicFramePr>
        <p:xfrm>
          <a:off x="-909638" y="361950"/>
          <a:ext cx="13901738" cy="5921375"/>
        </p:xfrm>
        <a:graphic>
          <a:graphicData uri="http://schemas.openxmlformats.org/presentationml/2006/ole">
            <mc:AlternateContent xmlns:mc="http://schemas.openxmlformats.org/markup-compatibility/2006">
              <mc:Choice xmlns:v="urn:schemas-microsoft-com:vml" Requires="v">
                <p:oleObj name="Worksheet" r:id="rId4" imgW="15933526" imgH="6781784" progId="Excel.Sheet.8">
                  <p:embed/>
                </p:oleObj>
              </mc:Choice>
              <mc:Fallback>
                <p:oleObj name="Worksheet" r:id="rId4" imgW="15933526" imgH="6781784" progId="Excel.Sheet.8">
                  <p:embed/>
                  <p:pic>
                    <p:nvPicPr>
                      <p:cNvPr id="89135" name="Object 47"/>
                      <p:cNvPicPr>
                        <a:picLocks noChangeAspect="1" noChangeArrowheads="1"/>
                      </p:cNvPicPr>
                      <p:nvPr/>
                    </p:nvPicPr>
                    <p:blipFill>
                      <a:blip r:embed="rId5"/>
                      <a:srcRect/>
                      <a:stretch>
                        <a:fillRect/>
                      </a:stretch>
                    </p:blipFill>
                    <p:spPr bwMode="auto">
                      <a:xfrm>
                        <a:off x="-909638" y="361950"/>
                        <a:ext cx="13901738" cy="5921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Footer Placeholder 5"/>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7" name="Slide Number Placeholder 6"/>
          <p:cNvSpPr>
            <a:spLocks noGrp="1"/>
          </p:cNvSpPr>
          <p:nvPr>
            <p:ph type="sldNum" sz="quarter" idx="13"/>
          </p:nvPr>
        </p:nvSpPr>
        <p:spPr/>
        <p:txBody>
          <a:bodyPr/>
          <a:lstStyle/>
          <a:p>
            <a:pPr>
              <a:defRPr/>
            </a:pPr>
            <a:fld id="{2F37425F-5E17-4209-B948-B5CE2119E408}" type="slidenum">
              <a:rPr lang="en-US" smtClean="0"/>
              <a:pPr>
                <a:defRPr/>
              </a:pPr>
              <a:t>30</a:t>
            </a:fld>
            <a:endParaRPr lang="en-US" dirty="0"/>
          </a:p>
        </p:txBody>
      </p:sp>
    </p:spTree>
    <p:extLst>
      <p:ext uri="{BB962C8B-B14F-4D97-AF65-F5344CB8AC3E}">
        <p14:creationId xmlns:p14="http://schemas.microsoft.com/office/powerpoint/2010/main" val="3543149652"/>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left)">
                                      <p:cBhvr>
                                        <p:cTn id="11" dur="500"/>
                                        <p:tgtEl>
                                          <p:spTgt spid="3">
                                            <p:txEl>
                                              <p:pRg st="1" end="1"/>
                                            </p:txEl>
                                          </p:spTgt>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up)">
                                      <p:cBhvr>
                                        <p:cTn id="15" dur="500"/>
                                        <p:tgtEl>
                                          <p:spTgt spid="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left)">
                                      <p:cBhvr>
                                        <p:cTn id="19" dur="500"/>
                                        <p:tgtEl>
                                          <p:spTgt spid="3">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89135"/>
                                        </p:tgtEl>
                                        <p:attrNameLst>
                                          <p:attrName>style.visibility</p:attrName>
                                        </p:attrNameLst>
                                      </p:cBhvr>
                                      <p:to>
                                        <p:strVal val="visible"/>
                                      </p:to>
                                    </p:set>
                                    <p:animEffect transition="in" filter="fade">
                                      <p:cBhvr>
                                        <p:cTn id="24" dur="500"/>
                                        <p:tgtEl>
                                          <p:spTgt spid="89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OleChart spid="8913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p:txBody>
          <a:bodyPr/>
          <a:lstStyle/>
          <a:p>
            <a:pPr algn="l" eaLnBrk="1" hangingPunct="1"/>
            <a:r>
              <a:rPr lang="en-US" sz="2700" b="1" dirty="0"/>
              <a:t>EXAMPLE 2</a:t>
            </a:r>
            <a:r>
              <a:rPr lang="en-US" sz="2700" dirty="0"/>
              <a:t>:  </a:t>
            </a:r>
            <a:r>
              <a:rPr lang="en-US" sz="3000" dirty="0"/>
              <a:t>Average Variable Cost, AVC</a:t>
            </a:r>
          </a:p>
        </p:txBody>
      </p:sp>
      <p:sp>
        <p:nvSpPr>
          <p:cNvPr id="3" name="Text Placeholder 2"/>
          <p:cNvSpPr>
            <a:spLocks noGrp="1"/>
          </p:cNvSpPr>
          <p:nvPr>
            <p:ph type="body" sz="quarter" idx="12"/>
          </p:nvPr>
        </p:nvSpPr>
        <p:spPr>
          <a:xfrm>
            <a:off x="4191000" y="901700"/>
            <a:ext cx="4610100" cy="4959350"/>
          </a:xfrm>
        </p:spPr>
        <p:txBody>
          <a:bodyPr/>
          <a:lstStyle/>
          <a:p>
            <a:pPr>
              <a:lnSpc>
                <a:spcPct val="105000"/>
              </a:lnSpc>
              <a:spcBef>
                <a:spcPct val="45000"/>
              </a:spcBef>
            </a:pPr>
            <a:r>
              <a:rPr lang="en-US" sz="2800" b="1" dirty="0">
                <a:solidFill>
                  <a:srgbClr val="CC0000"/>
                </a:solidFill>
                <a:cs typeface="Arial"/>
              </a:rPr>
              <a:t>Average variable cost (</a:t>
            </a:r>
            <a:r>
              <a:rPr lang="en-US" sz="2800" b="1" i="1" dirty="0">
                <a:solidFill>
                  <a:srgbClr val="CC0000"/>
                </a:solidFill>
                <a:cs typeface="Arial"/>
              </a:rPr>
              <a:t>AVC</a:t>
            </a:r>
            <a:r>
              <a:rPr lang="en-US" sz="2800" b="1" dirty="0">
                <a:solidFill>
                  <a:srgbClr val="CC0000"/>
                </a:solidFill>
                <a:cs typeface="Arial"/>
              </a:rPr>
              <a:t>)</a:t>
            </a:r>
            <a:r>
              <a:rPr lang="en-US" sz="2800" dirty="0">
                <a:cs typeface="Arial"/>
              </a:rPr>
              <a:t> </a:t>
            </a:r>
            <a:br>
              <a:rPr lang="en-US" sz="2800" dirty="0">
                <a:cs typeface="Arial"/>
              </a:rPr>
            </a:br>
            <a:r>
              <a:rPr lang="en-US" sz="2800" dirty="0">
                <a:cs typeface="Arial"/>
              </a:rPr>
              <a:t>is variable cost divided by the quantity of output:</a:t>
            </a:r>
          </a:p>
          <a:p>
            <a:pPr>
              <a:lnSpc>
                <a:spcPct val="105000"/>
              </a:lnSpc>
              <a:spcBef>
                <a:spcPct val="45000"/>
              </a:spcBef>
            </a:pPr>
            <a:r>
              <a:rPr lang="en-US" sz="2800" dirty="0">
                <a:cs typeface="Arial"/>
              </a:rPr>
              <a:t>   </a:t>
            </a:r>
            <a:r>
              <a:rPr lang="en-US" sz="2800" i="1" dirty="0">
                <a:cs typeface="Arial"/>
              </a:rPr>
              <a:t>AVC</a:t>
            </a:r>
            <a:r>
              <a:rPr lang="en-US" sz="2800" dirty="0">
                <a:cs typeface="Arial"/>
              </a:rPr>
              <a:t> = </a:t>
            </a:r>
            <a:r>
              <a:rPr lang="en-US" sz="2800" i="1" dirty="0">
                <a:cs typeface="Arial"/>
              </a:rPr>
              <a:t>VC</a:t>
            </a:r>
            <a:r>
              <a:rPr lang="en-US" sz="2800" dirty="0">
                <a:cs typeface="Arial"/>
              </a:rPr>
              <a:t>/</a:t>
            </a:r>
            <a:r>
              <a:rPr lang="en-US" sz="2800" b="1" i="1" dirty="0">
                <a:cs typeface="Arial"/>
              </a:rPr>
              <a:t>Q</a:t>
            </a:r>
          </a:p>
          <a:p>
            <a:pPr>
              <a:lnSpc>
                <a:spcPct val="105000"/>
              </a:lnSpc>
              <a:spcBef>
                <a:spcPct val="45000"/>
              </a:spcBef>
            </a:pPr>
            <a:r>
              <a:rPr lang="en-US" sz="2800" dirty="0">
                <a:cs typeface="Arial"/>
              </a:rPr>
              <a:t>As </a:t>
            </a:r>
            <a:r>
              <a:rPr lang="en-US" sz="2800" b="1" i="1" dirty="0">
                <a:cs typeface="Arial"/>
              </a:rPr>
              <a:t>Q</a:t>
            </a:r>
            <a:r>
              <a:rPr lang="en-US" sz="2800" dirty="0">
                <a:cs typeface="Arial"/>
              </a:rPr>
              <a:t> rises, </a:t>
            </a:r>
            <a:r>
              <a:rPr lang="en-US" sz="2800" i="1" dirty="0">
                <a:cs typeface="Arial"/>
              </a:rPr>
              <a:t>AVC</a:t>
            </a:r>
            <a:r>
              <a:rPr lang="en-US" sz="2800" dirty="0">
                <a:cs typeface="Arial"/>
              </a:rPr>
              <a:t> may fall initially.  In most cases, </a:t>
            </a:r>
            <a:r>
              <a:rPr lang="en-US" sz="2800" i="1" dirty="0">
                <a:cs typeface="Arial"/>
              </a:rPr>
              <a:t>AVC</a:t>
            </a:r>
            <a:r>
              <a:rPr lang="en-US" sz="2800" dirty="0">
                <a:cs typeface="Arial"/>
              </a:rPr>
              <a:t> will eventually rise as output rises.</a:t>
            </a:r>
          </a:p>
          <a:p>
            <a:pPr>
              <a:lnSpc>
                <a:spcPct val="105000"/>
              </a:lnSpc>
              <a:spcBef>
                <a:spcPct val="45000"/>
              </a:spcBef>
            </a:pPr>
            <a:endParaRPr lang="en-US" sz="2800" b="1" i="1" dirty="0">
              <a:cs typeface="Arial"/>
            </a:endParaRPr>
          </a:p>
          <a:p>
            <a:endParaRPr lang="en-US" sz="2800" dirty="0"/>
          </a:p>
        </p:txBody>
      </p:sp>
      <p:sp>
        <p:nvSpPr>
          <p:cNvPr id="5126" name="Rectangle 3"/>
          <p:cNvSpPr>
            <a:spLocks noChangeArrowheads="1"/>
          </p:cNvSpPr>
          <p:nvPr/>
        </p:nvSpPr>
        <p:spPr bwMode="auto">
          <a:xfrm>
            <a:off x="1047750" y="5578475"/>
            <a:ext cx="828675" cy="565150"/>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520</a:t>
            </a:r>
          </a:p>
        </p:txBody>
      </p:sp>
      <p:sp>
        <p:nvSpPr>
          <p:cNvPr id="5127" name="Rectangle 4"/>
          <p:cNvSpPr>
            <a:spLocks noChangeArrowheads="1"/>
          </p:cNvSpPr>
          <p:nvPr/>
        </p:nvSpPr>
        <p:spPr bwMode="auto">
          <a:xfrm>
            <a:off x="446088" y="5578475"/>
            <a:ext cx="601662" cy="565150"/>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7</a:t>
            </a:r>
          </a:p>
        </p:txBody>
      </p:sp>
      <p:sp>
        <p:nvSpPr>
          <p:cNvPr id="5128" name="Rectangle 5"/>
          <p:cNvSpPr>
            <a:spLocks noChangeArrowheads="1"/>
          </p:cNvSpPr>
          <p:nvPr/>
        </p:nvSpPr>
        <p:spPr bwMode="auto">
          <a:xfrm>
            <a:off x="1047750" y="5016500"/>
            <a:ext cx="828675" cy="561975"/>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380</a:t>
            </a:r>
          </a:p>
        </p:txBody>
      </p:sp>
      <p:sp>
        <p:nvSpPr>
          <p:cNvPr id="5129" name="Rectangle 6"/>
          <p:cNvSpPr>
            <a:spLocks noChangeArrowheads="1"/>
          </p:cNvSpPr>
          <p:nvPr/>
        </p:nvSpPr>
        <p:spPr bwMode="auto">
          <a:xfrm>
            <a:off x="446088" y="5016500"/>
            <a:ext cx="601662" cy="561975"/>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6</a:t>
            </a:r>
          </a:p>
        </p:txBody>
      </p:sp>
      <p:sp>
        <p:nvSpPr>
          <p:cNvPr id="5130" name="Rectangle 7"/>
          <p:cNvSpPr>
            <a:spLocks noChangeArrowheads="1"/>
          </p:cNvSpPr>
          <p:nvPr/>
        </p:nvSpPr>
        <p:spPr bwMode="auto">
          <a:xfrm>
            <a:off x="1047750" y="4451350"/>
            <a:ext cx="828675" cy="565150"/>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280</a:t>
            </a:r>
          </a:p>
        </p:txBody>
      </p:sp>
      <p:sp>
        <p:nvSpPr>
          <p:cNvPr id="5131" name="Rectangle 8"/>
          <p:cNvSpPr>
            <a:spLocks noChangeArrowheads="1"/>
          </p:cNvSpPr>
          <p:nvPr/>
        </p:nvSpPr>
        <p:spPr bwMode="auto">
          <a:xfrm>
            <a:off x="446088" y="4451350"/>
            <a:ext cx="601662" cy="565150"/>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5</a:t>
            </a:r>
          </a:p>
        </p:txBody>
      </p:sp>
      <p:sp>
        <p:nvSpPr>
          <p:cNvPr id="5132" name="Rectangle 9"/>
          <p:cNvSpPr>
            <a:spLocks noChangeArrowheads="1"/>
          </p:cNvSpPr>
          <p:nvPr/>
        </p:nvSpPr>
        <p:spPr bwMode="auto">
          <a:xfrm>
            <a:off x="1047750" y="3886200"/>
            <a:ext cx="828675" cy="565150"/>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210</a:t>
            </a:r>
          </a:p>
        </p:txBody>
      </p:sp>
      <p:sp>
        <p:nvSpPr>
          <p:cNvPr id="5133" name="Rectangle 10"/>
          <p:cNvSpPr>
            <a:spLocks noChangeArrowheads="1"/>
          </p:cNvSpPr>
          <p:nvPr/>
        </p:nvSpPr>
        <p:spPr bwMode="auto">
          <a:xfrm>
            <a:off x="446088" y="3886200"/>
            <a:ext cx="601662" cy="565150"/>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4</a:t>
            </a:r>
          </a:p>
        </p:txBody>
      </p:sp>
      <p:sp>
        <p:nvSpPr>
          <p:cNvPr id="5134" name="Rectangle 11"/>
          <p:cNvSpPr>
            <a:spLocks noChangeArrowheads="1"/>
          </p:cNvSpPr>
          <p:nvPr/>
        </p:nvSpPr>
        <p:spPr bwMode="auto">
          <a:xfrm>
            <a:off x="1047750" y="3321050"/>
            <a:ext cx="828675" cy="565150"/>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160</a:t>
            </a:r>
          </a:p>
        </p:txBody>
      </p:sp>
      <p:sp>
        <p:nvSpPr>
          <p:cNvPr id="5135" name="Rectangle 12"/>
          <p:cNvSpPr>
            <a:spLocks noChangeArrowheads="1"/>
          </p:cNvSpPr>
          <p:nvPr/>
        </p:nvSpPr>
        <p:spPr bwMode="auto">
          <a:xfrm>
            <a:off x="446088" y="3321050"/>
            <a:ext cx="601662" cy="565150"/>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3</a:t>
            </a:r>
          </a:p>
        </p:txBody>
      </p:sp>
      <p:sp>
        <p:nvSpPr>
          <p:cNvPr id="5136" name="Rectangle 13"/>
          <p:cNvSpPr>
            <a:spLocks noChangeArrowheads="1"/>
          </p:cNvSpPr>
          <p:nvPr/>
        </p:nvSpPr>
        <p:spPr bwMode="auto">
          <a:xfrm>
            <a:off x="1047750" y="2755900"/>
            <a:ext cx="828675" cy="565150"/>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120</a:t>
            </a:r>
          </a:p>
        </p:txBody>
      </p:sp>
      <p:sp>
        <p:nvSpPr>
          <p:cNvPr id="5137" name="Rectangle 14"/>
          <p:cNvSpPr>
            <a:spLocks noChangeArrowheads="1"/>
          </p:cNvSpPr>
          <p:nvPr/>
        </p:nvSpPr>
        <p:spPr bwMode="auto">
          <a:xfrm>
            <a:off x="446088" y="2755900"/>
            <a:ext cx="601662" cy="565150"/>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2</a:t>
            </a:r>
          </a:p>
        </p:txBody>
      </p:sp>
      <p:sp>
        <p:nvSpPr>
          <p:cNvPr id="5138" name="Rectangle 15"/>
          <p:cNvSpPr>
            <a:spLocks noChangeArrowheads="1"/>
          </p:cNvSpPr>
          <p:nvPr/>
        </p:nvSpPr>
        <p:spPr bwMode="auto">
          <a:xfrm>
            <a:off x="1047750" y="2193925"/>
            <a:ext cx="828675" cy="561975"/>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70</a:t>
            </a:r>
          </a:p>
        </p:txBody>
      </p:sp>
      <p:sp>
        <p:nvSpPr>
          <p:cNvPr id="5139" name="Rectangle 16"/>
          <p:cNvSpPr>
            <a:spLocks noChangeArrowheads="1"/>
          </p:cNvSpPr>
          <p:nvPr/>
        </p:nvSpPr>
        <p:spPr bwMode="auto">
          <a:xfrm>
            <a:off x="446088" y="2193925"/>
            <a:ext cx="601662" cy="561975"/>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1</a:t>
            </a:r>
          </a:p>
        </p:txBody>
      </p:sp>
      <p:grpSp>
        <p:nvGrpSpPr>
          <p:cNvPr id="2" name="Group 17"/>
          <p:cNvGrpSpPr>
            <a:grpSpLocks/>
          </p:cNvGrpSpPr>
          <p:nvPr/>
        </p:nvGrpSpPr>
        <p:grpSpPr bwMode="auto">
          <a:xfrm>
            <a:off x="1876425" y="1628775"/>
            <a:ext cx="1068388" cy="4514850"/>
            <a:chOff x="1182" y="1026"/>
            <a:chExt cx="673" cy="2844"/>
          </a:xfrm>
        </p:grpSpPr>
        <p:sp>
          <p:nvSpPr>
            <p:cNvPr id="5163" name="Rectangle 18"/>
            <p:cNvSpPr>
              <a:spLocks noChangeArrowheads="1"/>
            </p:cNvSpPr>
            <p:nvPr/>
          </p:nvSpPr>
          <p:spPr bwMode="auto">
            <a:xfrm>
              <a:off x="1182" y="3514"/>
              <a:ext cx="673" cy="356"/>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74.29</a:t>
              </a:r>
            </a:p>
          </p:txBody>
        </p:sp>
        <p:sp>
          <p:nvSpPr>
            <p:cNvPr id="5164" name="Rectangle 19"/>
            <p:cNvSpPr>
              <a:spLocks noChangeArrowheads="1"/>
            </p:cNvSpPr>
            <p:nvPr/>
          </p:nvSpPr>
          <p:spPr bwMode="auto">
            <a:xfrm>
              <a:off x="1182" y="3160"/>
              <a:ext cx="673" cy="354"/>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63.33</a:t>
              </a:r>
            </a:p>
          </p:txBody>
        </p:sp>
        <p:sp>
          <p:nvSpPr>
            <p:cNvPr id="5165" name="Rectangle 20"/>
            <p:cNvSpPr>
              <a:spLocks noChangeArrowheads="1"/>
            </p:cNvSpPr>
            <p:nvPr/>
          </p:nvSpPr>
          <p:spPr bwMode="auto">
            <a:xfrm>
              <a:off x="1182" y="2804"/>
              <a:ext cx="673" cy="356"/>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56.00</a:t>
              </a:r>
            </a:p>
          </p:txBody>
        </p:sp>
        <p:sp>
          <p:nvSpPr>
            <p:cNvPr id="5166" name="Rectangle 21"/>
            <p:cNvSpPr>
              <a:spLocks noChangeArrowheads="1"/>
            </p:cNvSpPr>
            <p:nvPr/>
          </p:nvSpPr>
          <p:spPr bwMode="auto">
            <a:xfrm>
              <a:off x="1182" y="2448"/>
              <a:ext cx="673" cy="356"/>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52.50</a:t>
              </a:r>
            </a:p>
          </p:txBody>
        </p:sp>
        <p:sp>
          <p:nvSpPr>
            <p:cNvPr id="5167" name="Rectangle 22"/>
            <p:cNvSpPr>
              <a:spLocks noChangeArrowheads="1"/>
            </p:cNvSpPr>
            <p:nvPr/>
          </p:nvSpPr>
          <p:spPr bwMode="auto">
            <a:xfrm>
              <a:off x="1182" y="2092"/>
              <a:ext cx="673" cy="356"/>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53.33</a:t>
              </a:r>
            </a:p>
          </p:txBody>
        </p:sp>
        <p:sp>
          <p:nvSpPr>
            <p:cNvPr id="5168" name="Rectangle 23"/>
            <p:cNvSpPr>
              <a:spLocks noChangeArrowheads="1"/>
            </p:cNvSpPr>
            <p:nvPr/>
          </p:nvSpPr>
          <p:spPr bwMode="auto">
            <a:xfrm>
              <a:off x="1182" y="1736"/>
              <a:ext cx="673" cy="356"/>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60</a:t>
              </a:r>
            </a:p>
          </p:txBody>
        </p:sp>
        <p:sp>
          <p:nvSpPr>
            <p:cNvPr id="5169" name="Rectangle 24"/>
            <p:cNvSpPr>
              <a:spLocks noChangeArrowheads="1"/>
            </p:cNvSpPr>
            <p:nvPr/>
          </p:nvSpPr>
          <p:spPr bwMode="auto">
            <a:xfrm>
              <a:off x="1182" y="1382"/>
              <a:ext cx="673" cy="354"/>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$70</a:t>
              </a:r>
            </a:p>
          </p:txBody>
        </p:sp>
        <p:sp>
          <p:nvSpPr>
            <p:cNvPr id="5170" name="Rectangle 25"/>
            <p:cNvSpPr>
              <a:spLocks noChangeArrowheads="1"/>
            </p:cNvSpPr>
            <p:nvPr/>
          </p:nvSpPr>
          <p:spPr bwMode="auto">
            <a:xfrm>
              <a:off x="1182" y="1026"/>
              <a:ext cx="673" cy="356"/>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n/a</a:t>
              </a:r>
            </a:p>
          </p:txBody>
        </p:sp>
      </p:grpSp>
      <p:sp>
        <p:nvSpPr>
          <p:cNvPr id="5141" name="Rectangle 26"/>
          <p:cNvSpPr>
            <a:spLocks noChangeArrowheads="1"/>
          </p:cNvSpPr>
          <p:nvPr/>
        </p:nvSpPr>
        <p:spPr bwMode="auto">
          <a:xfrm>
            <a:off x="1047750" y="1628775"/>
            <a:ext cx="828675" cy="565150"/>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$0</a:t>
            </a:r>
          </a:p>
        </p:txBody>
      </p:sp>
      <p:sp>
        <p:nvSpPr>
          <p:cNvPr id="5142" name="Rectangle 27"/>
          <p:cNvSpPr>
            <a:spLocks noChangeArrowheads="1"/>
          </p:cNvSpPr>
          <p:nvPr/>
        </p:nvSpPr>
        <p:spPr bwMode="auto">
          <a:xfrm>
            <a:off x="446088" y="1628775"/>
            <a:ext cx="601662" cy="565150"/>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400">
                <a:latin typeface="Arial"/>
                <a:cs typeface="Arial"/>
              </a:rPr>
              <a:t>0</a:t>
            </a:r>
          </a:p>
        </p:txBody>
      </p:sp>
      <p:sp>
        <p:nvSpPr>
          <p:cNvPr id="5143" name="Rectangle 28"/>
          <p:cNvSpPr>
            <a:spLocks noChangeArrowheads="1"/>
          </p:cNvSpPr>
          <p:nvPr/>
        </p:nvSpPr>
        <p:spPr bwMode="auto">
          <a:xfrm>
            <a:off x="1876425" y="1063625"/>
            <a:ext cx="1068388" cy="565150"/>
          </a:xfrm>
          <a:prstGeom prst="rect">
            <a:avLst/>
          </a:prstGeom>
          <a:noFill/>
          <a:ln w="9525">
            <a:noFill/>
            <a:miter lim="800000"/>
            <a:headEnd/>
            <a:tailEnd/>
          </a:ln>
        </p:spPr>
        <p:txBody>
          <a:bodyPr/>
          <a:lstStyle/>
          <a:p>
            <a:pPr algn="ctr">
              <a:lnSpc>
                <a:spcPct val="105000"/>
              </a:lnSpc>
              <a:spcBef>
                <a:spcPct val="45000"/>
              </a:spcBef>
              <a:buClr>
                <a:srgbClr val="00B85C"/>
              </a:buClr>
              <a:buSzPct val="120000"/>
              <a:buFont typeface="Wingdings" pitchFamily="2" charset="2"/>
              <a:buNone/>
            </a:pPr>
            <a:r>
              <a:rPr lang="en-US" sz="2400" i="1">
                <a:latin typeface="Arial"/>
                <a:cs typeface="Arial"/>
              </a:rPr>
              <a:t>AVC</a:t>
            </a:r>
          </a:p>
        </p:txBody>
      </p:sp>
      <p:sp>
        <p:nvSpPr>
          <p:cNvPr id="5144" name="Rectangle 29"/>
          <p:cNvSpPr>
            <a:spLocks noChangeArrowheads="1"/>
          </p:cNvSpPr>
          <p:nvPr/>
        </p:nvSpPr>
        <p:spPr bwMode="auto">
          <a:xfrm>
            <a:off x="1047750" y="1063625"/>
            <a:ext cx="828675" cy="565150"/>
          </a:xfrm>
          <a:prstGeom prst="rect">
            <a:avLst/>
          </a:prstGeom>
          <a:noFill/>
          <a:ln w="9525">
            <a:noFill/>
            <a:miter lim="800000"/>
            <a:headEnd/>
            <a:tailEnd/>
          </a:ln>
        </p:spPr>
        <p:txBody>
          <a:bodyPr/>
          <a:lstStyle/>
          <a:p>
            <a:pPr algn="ctr">
              <a:lnSpc>
                <a:spcPct val="105000"/>
              </a:lnSpc>
              <a:spcBef>
                <a:spcPct val="45000"/>
              </a:spcBef>
              <a:buClr>
                <a:srgbClr val="00B85C"/>
              </a:buClr>
              <a:buSzPct val="120000"/>
              <a:buFont typeface="Wingdings" pitchFamily="2" charset="2"/>
              <a:buNone/>
            </a:pPr>
            <a:r>
              <a:rPr lang="en-US" sz="2400" i="1">
                <a:latin typeface="Arial"/>
                <a:cs typeface="Arial"/>
              </a:rPr>
              <a:t>VC</a:t>
            </a:r>
          </a:p>
        </p:txBody>
      </p:sp>
      <p:sp>
        <p:nvSpPr>
          <p:cNvPr id="5145" name="Rectangle 30"/>
          <p:cNvSpPr>
            <a:spLocks noChangeArrowheads="1"/>
          </p:cNvSpPr>
          <p:nvPr/>
        </p:nvSpPr>
        <p:spPr bwMode="auto">
          <a:xfrm>
            <a:off x="446088" y="1063625"/>
            <a:ext cx="601662" cy="565150"/>
          </a:xfrm>
          <a:prstGeom prst="rect">
            <a:avLst/>
          </a:prstGeom>
          <a:noFill/>
          <a:ln w="9525">
            <a:noFill/>
            <a:miter lim="800000"/>
            <a:headEnd/>
            <a:tailEnd/>
          </a:ln>
        </p:spPr>
        <p:txBody>
          <a:bodyPr/>
          <a:lstStyle/>
          <a:p>
            <a:pPr algn="ctr">
              <a:lnSpc>
                <a:spcPct val="105000"/>
              </a:lnSpc>
              <a:spcBef>
                <a:spcPct val="45000"/>
              </a:spcBef>
              <a:buClr>
                <a:srgbClr val="00B85C"/>
              </a:buClr>
              <a:buSzPct val="120000"/>
              <a:buFont typeface="Wingdings" pitchFamily="2" charset="2"/>
              <a:buNone/>
            </a:pPr>
            <a:r>
              <a:rPr lang="en-US" sz="2400" b="1" i="1">
                <a:latin typeface="Arial"/>
                <a:cs typeface="Arial"/>
              </a:rPr>
              <a:t>Q</a:t>
            </a:r>
          </a:p>
        </p:txBody>
      </p:sp>
      <p:sp>
        <p:nvSpPr>
          <p:cNvPr id="5146" name="Line 31"/>
          <p:cNvSpPr>
            <a:spLocks noChangeShapeType="1"/>
          </p:cNvSpPr>
          <p:nvPr/>
        </p:nvSpPr>
        <p:spPr bwMode="auto">
          <a:xfrm>
            <a:off x="446088" y="1063625"/>
            <a:ext cx="2498725" cy="0"/>
          </a:xfrm>
          <a:prstGeom prst="line">
            <a:avLst/>
          </a:prstGeom>
          <a:noFill/>
          <a:ln w="12700" cap="sq">
            <a:solidFill>
              <a:schemeClr val="tx1"/>
            </a:solidFill>
            <a:round/>
            <a:headEnd/>
            <a:tailEnd/>
          </a:ln>
        </p:spPr>
        <p:txBody>
          <a:bodyPr/>
          <a:lstStyle/>
          <a:p>
            <a:endParaRPr lang="en-US">
              <a:latin typeface="Arial"/>
              <a:cs typeface="Arial"/>
            </a:endParaRPr>
          </a:p>
        </p:txBody>
      </p:sp>
      <p:sp>
        <p:nvSpPr>
          <p:cNvPr id="5147" name="Line 32"/>
          <p:cNvSpPr>
            <a:spLocks noChangeShapeType="1"/>
          </p:cNvSpPr>
          <p:nvPr/>
        </p:nvSpPr>
        <p:spPr bwMode="auto">
          <a:xfrm>
            <a:off x="446088" y="1628775"/>
            <a:ext cx="2498725" cy="0"/>
          </a:xfrm>
          <a:prstGeom prst="line">
            <a:avLst/>
          </a:prstGeom>
          <a:noFill/>
          <a:ln w="12700">
            <a:solidFill>
              <a:schemeClr val="tx1"/>
            </a:solidFill>
            <a:round/>
            <a:headEnd/>
            <a:tailEnd/>
          </a:ln>
        </p:spPr>
        <p:txBody>
          <a:bodyPr/>
          <a:lstStyle/>
          <a:p>
            <a:endParaRPr lang="en-US">
              <a:latin typeface="Arial"/>
              <a:cs typeface="Arial"/>
            </a:endParaRPr>
          </a:p>
        </p:txBody>
      </p:sp>
      <p:sp>
        <p:nvSpPr>
          <p:cNvPr id="5148" name="Line 33"/>
          <p:cNvSpPr>
            <a:spLocks noChangeShapeType="1"/>
          </p:cNvSpPr>
          <p:nvPr/>
        </p:nvSpPr>
        <p:spPr bwMode="auto">
          <a:xfrm>
            <a:off x="446088" y="2193925"/>
            <a:ext cx="2498725" cy="0"/>
          </a:xfrm>
          <a:prstGeom prst="line">
            <a:avLst/>
          </a:prstGeom>
          <a:noFill/>
          <a:ln w="12700">
            <a:solidFill>
              <a:schemeClr val="tx1"/>
            </a:solidFill>
            <a:round/>
            <a:headEnd/>
            <a:tailEnd/>
          </a:ln>
        </p:spPr>
        <p:txBody>
          <a:bodyPr/>
          <a:lstStyle/>
          <a:p>
            <a:endParaRPr lang="en-US">
              <a:latin typeface="Arial"/>
              <a:cs typeface="Arial"/>
            </a:endParaRPr>
          </a:p>
        </p:txBody>
      </p:sp>
      <p:sp>
        <p:nvSpPr>
          <p:cNvPr id="5149" name="Line 34"/>
          <p:cNvSpPr>
            <a:spLocks noChangeShapeType="1"/>
          </p:cNvSpPr>
          <p:nvPr/>
        </p:nvSpPr>
        <p:spPr bwMode="auto">
          <a:xfrm>
            <a:off x="446088" y="2755900"/>
            <a:ext cx="2498725" cy="0"/>
          </a:xfrm>
          <a:prstGeom prst="line">
            <a:avLst/>
          </a:prstGeom>
          <a:noFill/>
          <a:ln w="12700">
            <a:solidFill>
              <a:schemeClr val="tx1"/>
            </a:solidFill>
            <a:round/>
            <a:headEnd/>
            <a:tailEnd/>
          </a:ln>
        </p:spPr>
        <p:txBody>
          <a:bodyPr/>
          <a:lstStyle/>
          <a:p>
            <a:endParaRPr lang="en-US">
              <a:latin typeface="Arial"/>
              <a:cs typeface="Arial"/>
            </a:endParaRPr>
          </a:p>
        </p:txBody>
      </p:sp>
      <p:sp>
        <p:nvSpPr>
          <p:cNvPr id="5150" name="Line 35"/>
          <p:cNvSpPr>
            <a:spLocks noChangeShapeType="1"/>
          </p:cNvSpPr>
          <p:nvPr/>
        </p:nvSpPr>
        <p:spPr bwMode="auto">
          <a:xfrm>
            <a:off x="446088" y="3321050"/>
            <a:ext cx="2498725" cy="0"/>
          </a:xfrm>
          <a:prstGeom prst="line">
            <a:avLst/>
          </a:prstGeom>
          <a:noFill/>
          <a:ln w="12700">
            <a:solidFill>
              <a:schemeClr val="tx1"/>
            </a:solidFill>
            <a:round/>
            <a:headEnd/>
            <a:tailEnd/>
          </a:ln>
        </p:spPr>
        <p:txBody>
          <a:bodyPr/>
          <a:lstStyle/>
          <a:p>
            <a:endParaRPr lang="en-US">
              <a:latin typeface="Arial"/>
              <a:cs typeface="Arial"/>
            </a:endParaRPr>
          </a:p>
        </p:txBody>
      </p:sp>
      <p:sp>
        <p:nvSpPr>
          <p:cNvPr id="5151" name="Line 36"/>
          <p:cNvSpPr>
            <a:spLocks noChangeShapeType="1"/>
          </p:cNvSpPr>
          <p:nvPr/>
        </p:nvSpPr>
        <p:spPr bwMode="auto">
          <a:xfrm>
            <a:off x="446088" y="3886200"/>
            <a:ext cx="2498725" cy="0"/>
          </a:xfrm>
          <a:prstGeom prst="line">
            <a:avLst/>
          </a:prstGeom>
          <a:noFill/>
          <a:ln w="12700">
            <a:solidFill>
              <a:schemeClr val="tx1"/>
            </a:solidFill>
            <a:round/>
            <a:headEnd/>
            <a:tailEnd/>
          </a:ln>
        </p:spPr>
        <p:txBody>
          <a:bodyPr/>
          <a:lstStyle/>
          <a:p>
            <a:endParaRPr lang="en-US">
              <a:latin typeface="Arial"/>
              <a:cs typeface="Arial"/>
            </a:endParaRPr>
          </a:p>
        </p:txBody>
      </p:sp>
      <p:sp>
        <p:nvSpPr>
          <p:cNvPr id="5152" name="Line 37"/>
          <p:cNvSpPr>
            <a:spLocks noChangeShapeType="1"/>
          </p:cNvSpPr>
          <p:nvPr/>
        </p:nvSpPr>
        <p:spPr bwMode="auto">
          <a:xfrm>
            <a:off x="446088" y="4451350"/>
            <a:ext cx="2498725" cy="0"/>
          </a:xfrm>
          <a:prstGeom prst="line">
            <a:avLst/>
          </a:prstGeom>
          <a:noFill/>
          <a:ln w="12700">
            <a:solidFill>
              <a:schemeClr val="tx1"/>
            </a:solidFill>
            <a:round/>
            <a:headEnd/>
            <a:tailEnd/>
          </a:ln>
        </p:spPr>
        <p:txBody>
          <a:bodyPr/>
          <a:lstStyle/>
          <a:p>
            <a:endParaRPr lang="en-US">
              <a:latin typeface="Arial"/>
              <a:cs typeface="Arial"/>
            </a:endParaRPr>
          </a:p>
        </p:txBody>
      </p:sp>
      <p:sp>
        <p:nvSpPr>
          <p:cNvPr id="5153" name="Line 38"/>
          <p:cNvSpPr>
            <a:spLocks noChangeShapeType="1"/>
          </p:cNvSpPr>
          <p:nvPr/>
        </p:nvSpPr>
        <p:spPr bwMode="auto">
          <a:xfrm>
            <a:off x="446088" y="5016500"/>
            <a:ext cx="2498725" cy="0"/>
          </a:xfrm>
          <a:prstGeom prst="line">
            <a:avLst/>
          </a:prstGeom>
          <a:noFill/>
          <a:ln w="12700">
            <a:solidFill>
              <a:schemeClr val="tx1"/>
            </a:solidFill>
            <a:round/>
            <a:headEnd/>
            <a:tailEnd/>
          </a:ln>
        </p:spPr>
        <p:txBody>
          <a:bodyPr/>
          <a:lstStyle/>
          <a:p>
            <a:endParaRPr lang="en-US">
              <a:latin typeface="Arial"/>
              <a:cs typeface="Arial"/>
            </a:endParaRPr>
          </a:p>
        </p:txBody>
      </p:sp>
      <p:sp>
        <p:nvSpPr>
          <p:cNvPr id="5154" name="Line 39"/>
          <p:cNvSpPr>
            <a:spLocks noChangeShapeType="1"/>
          </p:cNvSpPr>
          <p:nvPr/>
        </p:nvSpPr>
        <p:spPr bwMode="auto">
          <a:xfrm>
            <a:off x="446088" y="5578475"/>
            <a:ext cx="2498725" cy="0"/>
          </a:xfrm>
          <a:prstGeom prst="line">
            <a:avLst/>
          </a:prstGeom>
          <a:noFill/>
          <a:ln w="12700">
            <a:solidFill>
              <a:schemeClr val="tx1"/>
            </a:solidFill>
            <a:round/>
            <a:headEnd/>
            <a:tailEnd/>
          </a:ln>
        </p:spPr>
        <p:txBody>
          <a:bodyPr/>
          <a:lstStyle/>
          <a:p>
            <a:endParaRPr lang="en-US">
              <a:latin typeface="Arial"/>
              <a:cs typeface="Arial"/>
            </a:endParaRPr>
          </a:p>
        </p:txBody>
      </p:sp>
      <p:sp>
        <p:nvSpPr>
          <p:cNvPr id="5155" name="Line 40"/>
          <p:cNvSpPr>
            <a:spLocks noChangeShapeType="1"/>
          </p:cNvSpPr>
          <p:nvPr/>
        </p:nvSpPr>
        <p:spPr bwMode="auto">
          <a:xfrm>
            <a:off x="446088" y="6143625"/>
            <a:ext cx="2498725" cy="0"/>
          </a:xfrm>
          <a:prstGeom prst="line">
            <a:avLst/>
          </a:prstGeom>
          <a:noFill/>
          <a:ln w="12700" cap="sq">
            <a:solidFill>
              <a:schemeClr val="tx1"/>
            </a:solidFill>
            <a:round/>
            <a:headEnd/>
            <a:tailEnd/>
          </a:ln>
        </p:spPr>
        <p:txBody>
          <a:bodyPr/>
          <a:lstStyle/>
          <a:p>
            <a:endParaRPr lang="en-US">
              <a:latin typeface="Arial"/>
              <a:cs typeface="Arial"/>
            </a:endParaRPr>
          </a:p>
        </p:txBody>
      </p:sp>
      <p:sp>
        <p:nvSpPr>
          <p:cNvPr id="5156" name="Line 41"/>
          <p:cNvSpPr>
            <a:spLocks noChangeShapeType="1"/>
          </p:cNvSpPr>
          <p:nvPr/>
        </p:nvSpPr>
        <p:spPr bwMode="auto">
          <a:xfrm>
            <a:off x="446088" y="1063625"/>
            <a:ext cx="0" cy="5080000"/>
          </a:xfrm>
          <a:prstGeom prst="line">
            <a:avLst/>
          </a:prstGeom>
          <a:noFill/>
          <a:ln w="12700" cap="sq">
            <a:solidFill>
              <a:schemeClr val="tx1"/>
            </a:solidFill>
            <a:round/>
            <a:headEnd/>
            <a:tailEnd/>
          </a:ln>
        </p:spPr>
        <p:txBody>
          <a:bodyPr/>
          <a:lstStyle/>
          <a:p>
            <a:endParaRPr lang="en-US">
              <a:latin typeface="Arial"/>
              <a:cs typeface="Arial"/>
            </a:endParaRPr>
          </a:p>
        </p:txBody>
      </p:sp>
      <p:sp>
        <p:nvSpPr>
          <p:cNvPr id="5157" name="Line 42"/>
          <p:cNvSpPr>
            <a:spLocks noChangeShapeType="1"/>
          </p:cNvSpPr>
          <p:nvPr/>
        </p:nvSpPr>
        <p:spPr bwMode="auto">
          <a:xfrm>
            <a:off x="1047750" y="1063625"/>
            <a:ext cx="0" cy="5080000"/>
          </a:xfrm>
          <a:prstGeom prst="line">
            <a:avLst/>
          </a:prstGeom>
          <a:noFill/>
          <a:ln w="12700">
            <a:solidFill>
              <a:schemeClr val="tx1"/>
            </a:solidFill>
            <a:round/>
            <a:headEnd/>
            <a:tailEnd/>
          </a:ln>
        </p:spPr>
        <p:txBody>
          <a:bodyPr/>
          <a:lstStyle/>
          <a:p>
            <a:endParaRPr lang="en-US">
              <a:latin typeface="Arial"/>
              <a:cs typeface="Arial"/>
            </a:endParaRPr>
          </a:p>
        </p:txBody>
      </p:sp>
      <p:sp>
        <p:nvSpPr>
          <p:cNvPr id="5158" name="Line 43"/>
          <p:cNvSpPr>
            <a:spLocks noChangeShapeType="1"/>
          </p:cNvSpPr>
          <p:nvPr/>
        </p:nvSpPr>
        <p:spPr bwMode="auto">
          <a:xfrm>
            <a:off x="1876425" y="1063625"/>
            <a:ext cx="0" cy="5080000"/>
          </a:xfrm>
          <a:prstGeom prst="line">
            <a:avLst/>
          </a:prstGeom>
          <a:noFill/>
          <a:ln w="12700">
            <a:solidFill>
              <a:schemeClr val="tx1"/>
            </a:solidFill>
            <a:round/>
            <a:headEnd/>
            <a:tailEnd/>
          </a:ln>
        </p:spPr>
        <p:txBody>
          <a:bodyPr/>
          <a:lstStyle/>
          <a:p>
            <a:endParaRPr lang="en-US">
              <a:latin typeface="Arial"/>
              <a:cs typeface="Arial"/>
            </a:endParaRPr>
          </a:p>
        </p:txBody>
      </p:sp>
      <p:sp>
        <p:nvSpPr>
          <p:cNvPr id="5159" name="Line 44"/>
          <p:cNvSpPr>
            <a:spLocks noChangeShapeType="1"/>
          </p:cNvSpPr>
          <p:nvPr/>
        </p:nvSpPr>
        <p:spPr bwMode="auto">
          <a:xfrm>
            <a:off x="2944813" y="1063625"/>
            <a:ext cx="0" cy="5080000"/>
          </a:xfrm>
          <a:prstGeom prst="line">
            <a:avLst/>
          </a:prstGeom>
          <a:noFill/>
          <a:ln w="12700" cap="sq">
            <a:solidFill>
              <a:schemeClr val="tx1"/>
            </a:solidFill>
            <a:round/>
            <a:headEnd/>
            <a:tailEnd/>
          </a:ln>
        </p:spPr>
        <p:txBody>
          <a:bodyPr/>
          <a:lstStyle/>
          <a:p>
            <a:endParaRPr lang="en-US">
              <a:latin typeface="Arial"/>
              <a:cs typeface="Arial"/>
            </a:endParaRPr>
          </a:p>
        </p:txBody>
      </p:sp>
      <p:sp>
        <p:nvSpPr>
          <p:cNvPr id="5162"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graphicFrame>
        <p:nvGraphicFramePr>
          <p:cNvPr id="90159" name="Object 47"/>
          <p:cNvGraphicFramePr>
            <a:graphicFrameLocks noChangeAspect="1"/>
          </p:cNvGraphicFramePr>
          <p:nvPr>
            <p:extLst>
              <p:ext uri="{D42A27DB-BD31-4B8C-83A1-F6EECF244321}">
                <p14:modId xmlns:p14="http://schemas.microsoft.com/office/powerpoint/2010/main" val="2322317936"/>
              </p:ext>
            </p:extLst>
          </p:nvPr>
        </p:nvGraphicFramePr>
        <p:xfrm>
          <a:off x="-1146175" y="227013"/>
          <a:ext cx="14770100" cy="6289675"/>
        </p:xfrm>
        <a:graphic>
          <a:graphicData uri="http://schemas.openxmlformats.org/presentationml/2006/ole">
            <mc:AlternateContent xmlns:mc="http://schemas.openxmlformats.org/markup-compatibility/2006">
              <mc:Choice xmlns:v="urn:schemas-microsoft-com:vml" Requires="v">
                <p:oleObj name="Worksheet" r:id="rId4" imgW="16931711" imgH="7200900" progId="Excel.Sheet.8">
                  <p:embed/>
                </p:oleObj>
              </mc:Choice>
              <mc:Fallback>
                <p:oleObj name="Worksheet" r:id="rId4" imgW="16931711" imgH="7200900" progId="Excel.Sheet.8">
                  <p:embed/>
                  <p:pic>
                    <p:nvPicPr>
                      <p:cNvPr id="90159" name="Object 47"/>
                      <p:cNvPicPr>
                        <a:picLocks noChangeAspect="1" noChangeArrowheads="1"/>
                      </p:cNvPicPr>
                      <p:nvPr/>
                    </p:nvPicPr>
                    <p:blipFill>
                      <a:blip r:embed="rId5"/>
                      <a:srcRect/>
                      <a:stretch>
                        <a:fillRect/>
                      </a:stretch>
                    </p:blipFill>
                    <p:spPr bwMode="auto">
                      <a:xfrm>
                        <a:off x="-1146175" y="227013"/>
                        <a:ext cx="14770100" cy="628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Footer Placeholder 5"/>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7" name="Slide Number Placeholder 6"/>
          <p:cNvSpPr>
            <a:spLocks noGrp="1"/>
          </p:cNvSpPr>
          <p:nvPr>
            <p:ph type="sldNum" sz="quarter" idx="13"/>
          </p:nvPr>
        </p:nvSpPr>
        <p:spPr/>
        <p:txBody>
          <a:bodyPr/>
          <a:lstStyle/>
          <a:p>
            <a:pPr>
              <a:defRPr/>
            </a:pPr>
            <a:fld id="{2F37425F-5E17-4209-B948-B5CE2119E408}" type="slidenum">
              <a:rPr lang="en-US" smtClean="0"/>
              <a:pPr>
                <a:defRPr/>
              </a:pPr>
              <a:t>31</a:t>
            </a:fld>
            <a:endParaRPr lang="en-US" dirty="0"/>
          </a:p>
        </p:txBody>
      </p:sp>
    </p:spTree>
    <p:extLst>
      <p:ext uri="{BB962C8B-B14F-4D97-AF65-F5344CB8AC3E}">
        <p14:creationId xmlns:p14="http://schemas.microsoft.com/office/powerpoint/2010/main" val="1539749304"/>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left)">
                                      <p:cBhvr>
                                        <p:cTn id="11" dur="5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up)">
                                      <p:cBhvr>
                                        <p:cTn id="16" dur="500"/>
                                        <p:tgtEl>
                                          <p:spTgt spid="2"/>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wipe(left)">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90159"/>
                                        </p:tgtEl>
                                        <p:attrNameLst>
                                          <p:attrName>style.visibility</p:attrName>
                                        </p:attrNameLst>
                                      </p:cBhvr>
                                      <p:to>
                                        <p:strVal val="visible"/>
                                      </p:to>
                                    </p:set>
                                    <p:animEffect transition="in" filter="fade">
                                      <p:cBhvr>
                                        <p:cTn id="25" dur="500"/>
                                        <p:tgtEl>
                                          <p:spTgt spid="901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OleChart spid="9015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2"/>
          <p:cNvSpPr>
            <a:spLocks noGrp="1" noChangeArrowheads="1"/>
          </p:cNvSpPr>
          <p:nvPr>
            <p:ph type="title"/>
          </p:nvPr>
        </p:nvSpPr>
        <p:spPr/>
        <p:txBody>
          <a:bodyPr/>
          <a:lstStyle/>
          <a:p>
            <a:pPr algn="l" eaLnBrk="1" hangingPunct="1"/>
            <a:r>
              <a:rPr lang="en-US" sz="2700" b="1" dirty="0"/>
              <a:t>EXAMPLE 2</a:t>
            </a:r>
            <a:r>
              <a:rPr lang="en-US" sz="2700" dirty="0"/>
              <a:t>:  </a:t>
            </a:r>
            <a:r>
              <a:rPr lang="en-US" sz="3000" dirty="0"/>
              <a:t>Average Total Cost</a:t>
            </a:r>
          </a:p>
        </p:txBody>
      </p:sp>
      <p:sp>
        <p:nvSpPr>
          <p:cNvPr id="4" name="Text Placeholder 3"/>
          <p:cNvSpPr>
            <a:spLocks noGrp="1"/>
          </p:cNvSpPr>
          <p:nvPr>
            <p:ph type="body" sz="quarter" idx="12"/>
          </p:nvPr>
        </p:nvSpPr>
        <p:spPr>
          <a:xfrm>
            <a:off x="5029200" y="901700"/>
            <a:ext cx="3886200" cy="4826000"/>
          </a:xfrm>
        </p:spPr>
        <p:txBody>
          <a:bodyPr/>
          <a:lstStyle/>
          <a:p>
            <a:r>
              <a:rPr lang="en-US" sz="2800" dirty="0"/>
              <a:t>Average total cost (ATC) equals total cost divided by the quantity of output:</a:t>
            </a:r>
          </a:p>
          <a:p>
            <a:r>
              <a:rPr lang="en-US" sz="2800" dirty="0"/>
              <a:t>   ATC = TC/Q</a:t>
            </a:r>
          </a:p>
          <a:p>
            <a:endParaRPr lang="en-US" sz="2800" dirty="0"/>
          </a:p>
          <a:p>
            <a:pPr>
              <a:lnSpc>
                <a:spcPct val="105000"/>
              </a:lnSpc>
              <a:spcBef>
                <a:spcPct val="45000"/>
              </a:spcBef>
            </a:pPr>
            <a:r>
              <a:rPr lang="en-US" sz="2800" dirty="0">
                <a:cs typeface="Arial"/>
              </a:rPr>
              <a:t>Also,</a:t>
            </a:r>
          </a:p>
          <a:p>
            <a:pPr>
              <a:lnSpc>
                <a:spcPct val="105000"/>
              </a:lnSpc>
              <a:spcBef>
                <a:spcPct val="45000"/>
              </a:spcBef>
            </a:pPr>
            <a:r>
              <a:rPr lang="en-US" sz="2800" i="1" dirty="0">
                <a:cs typeface="Arial"/>
              </a:rPr>
              <a:t>   ATC</a:t>
            </a:r>
            <a:r>
              <a:rPr lang="en-US" sz="2800" dirty="0">
                <a:cs typeface="Arial"/>
              </a:rPr>
              <a:t> = </a:t>
            </a:r>
            <a:r>
              <a:rPr lang="en-US" sz="2800" i="1" dirty="0">
                <a:cs typeface="Arial"/>
              </a:rPr>
              <a:t>AFC</a:t>
            </a:r>
            <a:r>
              <a:rPr lang="en-US" sz="2800" dirty="0">
                <a:cs typeface="Arial"/>
              </a:rPr>
              <a:t> + </a:t>
            </a:r>
            <a:r>
              <a:rPr lang="en-US" sz="2800" i="1" dirty="0">
                <a:cs typeface="Arial"/>
              </a:rPr>
              <a:t>AVC</a:t>
            </a:r>
          </a:p>
          <a:p>
            <a:endParaRPr lang="en-US" sz="2800" dirty="0"/>
          </a:p>
          <a:p>
            <a:endParaRPr lang="en-US" sz="2800" dirty="0"/>
          </a:p>
        </p:txBody>
      </p:sp>
      <p:grpSp>
        <p:nvGrpSpPr>
          <p:cNvPr id="2" name="Group 3"/>
          <p:cNvGrpSpPr>
            <a:grpSpLocks/>
          </p:cNvGrpSpPr>
          <p:nvPr/>
        </p:nvGrpSpPr>
        <p:grpSpPr bwMode="auto">
          <a:xfrm>
            <a:off x="1817688" y="1651000"/>
            <a:ext cx="977900" cy="4476750"/>
            <a:chOff x="1145" y="1040"/>
            <a:chExt cx="616" cy="2820"/>
          </a:xfrm>
        </p:grpSpPr>
        <p:sp>
          <p:nvSpPr>
            <p:cNvPr id="34879" name="Rectangle 4"/>
            <p:cNvSpPr>
              <a:spLocks noChangeArrowheads="1"/>
            </p:cNvSpPr>
            <p:nvPr/>
          </p:nvSpPr>
          <p:spPr bwMode="auto">
            <a:xfrm>
              <a:off x="1145" y="3507"/>
              <a:ext cx="616" cy="353"/>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88.57</a:t>
              </a:r>
            </a:p>
          </p:txBody>
        </p:sp>
        <p:sp>
          <p:nvSpPr>
            <p:cNvPr id="34880" name="Rectangle 5"/>
            <p:cNvSpPr>
              <a:spLocks noChangeArrowheads="1"/>
            </p:cNvSpPr>
            <p:nvPr/>
          </p:nvSpPr>
          <p:spPr bwMode="auto">
            <a:xfrm>
              <a:off x="1145" y="3155"/>
              <a:ext cx="616" cy="352"/>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80</a:t>
              </a:r>
            </a:p>
          </p:txBody>
        </p:sp>
        <p:sp>
          <p:nvSpPr>
            <p:cNvPr id="34881" name="Rectangle 6"/>
            <p:cNvSpPr>
              <a:spLocks noChangeArrowheads="1"/>
            </p:cNvSpPr>
            <p:nvPr/>
          </p:nvSpPr>
          <p:spPr bwMode="auto">
            <a:xfrm>
              <a:off x="1145" y="2803"/>
              <a:ext cx="616" cy="352"/>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76</a:t>
              </a:r>
            </a:p>
          </p:txBody>
        </p:sp>
        <p:sp>
          <p:nvSpPr>
            <p:cNvPr id="34882" name="Rectangle 7"/>
            <p:cNvSpPr>
              <a:spLocks noChangeArrowheads="1"/>
            </p:cNvSpPr>
            <p:nvPr/>
          </p:nvSpPr>
          <p:spPr bwMode="auto">
            <a:xfrm>
              <a:off x="1145" y="2450"/>
              <a:ext cx="616" cy="353"/>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77.50</a:t>
              </a:r>
            </a:p>
          </p:txBody>
        </p:sp>
        <p:sp>
          <p:nvSpPr>
            <p:cNvPr id="34883" name="Rectangle 8"/>
            <p:cNvSpPr>
              <a:spLocks noChangeArrowheads="1"/>
            </p:cNvSpPr>
            <p:nvPr/>
          </p:nvSpPr>
          <p:spPr bwMode="auto">
            <a:xfrm>
              <a:off x="1145" y="2097"/>
              <a:ext cx="616" cy="353"/>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86.67</a:t>
              </a:r>
            </a:p>
          </p:txBody>
        </p:sp>
        <p:sp>
          <p:nvSpPr>
            <p:cNvPr id="34884" name="Rectangle 9"/>
            <p:cNvSpPr>
              <a:spLocks noChangeArrowheads="1"/>
            </p:cNvSpPr>
            <p:nvPr/>
          </p:nvSpPr>
          <p:spPr bwMode="auto">
            <a:xfrm>
              <a:off x="1145" y="1744"/>
              <a:ext cx="616" cy="353"/>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110</a:t>
              </a:r>
            </a:p>
          </p:txBody>
        </p:sp>
        <p:sp>
          <p:nvSpPr>
            <p:cNvPr id="34885" name="Rectangle 10"/>
            <p:cNvSpPr>
              <a:spLocks noChangeArrowheads="1"/>
            </p:cNvSpPr>
            <p:nvPr/>
          </p:nvSpPr>
          <p:spPr bwMode="auto">
            <a:xfrm>
              <a:off x="1145" y="1393"/>
              <a:ext cx="616" cy="351"/>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$170</a:t>
              </a:r>
            </a:p>
          </p:txBody>
        </p:sp>
        <p:sp>
          <p:nvSpPr>
            <p:cNvPr id="34886" name="Rectangle 11"/>
            <p:cNvSpPr>
              <a:spLocks noChangeArrowheads="1"/>
            </p:cNvSpPr>
            <p:nvPr/>
          </p:nvSpPr>
          <p:spPr bwMode="auto">
            <a:xfrm>
              <a:off x="1145" y="1040"/>
              <a:ext cx="616" cy="353"/>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n/a</a:t>
              </a:r>
            </a:p>
          </p:txBody>
        </p:sp>
      </p:grpSp>
      <p:sp>
        <p:nvSpPr>
          <p:cNvPr id="34822" name="Rectangle 12"/>
          <p:cNvSpPr>
            <a:spLocks noChangeArrowheads="1"/>
          </p:cNvSpPr>
          <p:nvPr/>
        </p:nvSpPr>
        <p:spPr bwMode="auto">
          <a:xfrm>
            <a:off x="1817688" y="1090613"/>
            <a:ext cx="977900" cy="560387"/>
          </a:xfrm>
          <a:prstGeom prst="rect">
            <a:avLst/>
          </a:prstGeom>
          <a:noFill/>
          <a:ln w="9525">
            <a:noFill/>
            <a:miter lim="800000"/>
            <a:headEnd/>
            <a:tailEnd/>
          </a:ln>
        </p:spPr>
        <p:txBody>
          <a:bodyPr/>
          <a:lstStyle/>
          <a:p>
            <a:pPr algn="ctr">
              <a:lnSpc>
                <a:spcPct val="105000"/>
              </a:lnSpc>
              <a:spcBef>
                <a:spcPct val="45000"/>
              </a:spcBef>
              <a:buClr>
                <a:srgbClr val="00B85C"/>
              </a:buClr>
              <a:buSzPct val="120000"/>
              <a:buFont typeface="Wingdings" pitchFamily="2" charset="2"/>
              <a:buNone/>
            </a:pPr>
            <a:r>
              <a:rPr lang="en-US" sz="2400" i="1">
                <a:latin typeface="Arial"/>
                <a:cs typeface="Arial"/>
              </a:rPr>
              <a:t>ATC</a:t>
            </a:r>
          </a:p>
        </p:txBody>
      </p:sp>
      <p:sp>
        <p:nvSpPr>
          <p:cNvPr id="34823" name="Rectangle 13"/>
          <p:cNvSpPr>
            <a:spLocks noChangeArrowheads="1"/>
          </p:cNvSpPr>
          <p:nvPr/>
        </p:nvSpPr>
        <p:spPr bwMode="auto">
          <a:xfrm>
            <a:off x="946150" y="5567363"/>
            <a:ext cx="871538" cy="560387"/>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620</a:t>
            </a:r>
          </a:p>
        </p:txBody>
      </p:sp>
      <p:sp>
        <p:nvSpPr>
          <p:cNvPr id="34824" name="Rectangle 14"/>
          <p:cNvSpPr>
            <a:spLocks noChangeArrowheads="1"/>
          </p:cNvSpPr>
          <p:nvPr/>
        </p:nvSpPr>
        <p:spPr bwMode="auto">
          <a:xfrm>
            <a:off x="401638" y="5567363"/>
            <a:ext cx="544512" cy="560387"/>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7</a:t>
            </a:r>
          </a:p>
        </p:txBody>
      </p:sp>
      <p:sp>
        <p:nvSpPr>
          <p:cNvPr id="34825" name="Rectangle 15"/>
          <p:cNvSpPr>
            <a:spLocks noChangeArrowheads="1"/>
          </p:cNvSpPr>
          <p:nvPr/>
        </p:nvSpPr>
        <p:spPr bwMode="auto">
          <a:xfrm>
            <a:off x="946150" y="5008563"/>
            <a:ext cx="871538" cy="558800"/>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480</a:t>
            </a:r>
          </a:p>
        </p:txBody>
      </p:sp>
      <p:sp>
        <p:nvSpPr>
          <p:cNvPr id="34826" name="Rectangle 16"/>
          <p:cNvSpPr>
            <a:spLocks noChangeArrowheads="1"/>
          </p:cNvSpPr>
          <p:nvPr/>
        </p:nvSpPr>
        <p:spPr bwMode="auto">
          <a:xfrm>
            <a:off x="401638" y="5008563"/>
            <a:ext cx="544512" cy="558800"/>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6</a:t>
            </a:r>
          </a:p>
        </p:txBody>
      </p:sp>
      <p:sp>
        <p:nvSpPr>
          <p:cNvPr id="34827" name="Rectangle 17"/>
          <p:cNvSpPr>
            <a:spLocks noChangeArrowheads="1"/>
          </p:cNvSpPr>
          <p:nvPr/>
        </p:nvSpPr>
        <p:spPr bwMode="auto">
          <a:xfrm>
            <a:off x="946150" y="4449763"/>
            <a:ext cx="871538" cy="558800"/>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380</a:t>
            </a:r>
          </a:p>
        </p:txBody>
      </p:sp>
      <p:sp>
        <p:nvSpPr>
          <p:cNvPr id="34828" name="Rectangle 18"/>
          <p:cNvSpPr>
            <a:spLocks noChangeArrowheads="1"/>
          </p:cNvSpPr>
          <p:nvPr/>
        </p:nvSpPr>
        <p:spPr bwMode="auto">
          <a:xfrm>
            <a:off x="401638" y="4449763"/>
            <a:ext cx="544512" cy="558800"/>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5</a:t>
            </a:r>
          </a:p>
        </p:txBody>
      </p:sp>
      <p:sp>
        <p:nvSpPr>
          <p:cNvPr id="34829" name="Rectangle 19"/>
          <p:cNvSpPr>
            <a:spLocks noChangeArrowheads="1"/>
          </p:cNvSpPr>
          <p:nvPr/>
        </p:nvSpPr>
        <p:spPr bwMode="auto">
          <a:xfrm>
            <a:off x="946150" y="3889375"/>
            <a:ext cx="871538" cy="560388"/>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310</a:t>
            </a:r>
          </a:p>
        </p:txBody>
      </p:sp>
      <p:sp>
        <p:nvSpPr>
          <p:cNvPr id="34830" name="Rectangle 20"/>
          <p:cNvSpPr>
            <a:spLocks noChangeArrowheads="1"/>
          </p:cNvSpPr>
          <p:nvPr/>
        </p:nvSpPr>
        <p:spPr bwMode="auto">
          <a:xfrm>
            <a:off x="401638" y="3889375"/>
            <a:ext cx="544512" cy="560388"/>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4</a:t>
            </a:r>
          </a:p>
        </p:txBody>
      </p:sp>
      <p:sp>
        <p:nvSpPr>
          <p:cNvPr id="34831" name="Rectangle 21"/>
          <p:cNvSpPr>
            <a:spLocks noChangeArrowheads="1"/>
          </p:cNvSpPr>
          <p:nvPr/>
        </p:nvSpPr>
        <p:spPr bwMode="auto">
          <a:xfrm>
            <a:off x="946150" y="3328988"/>
            <a:ext cx="871538" cy="560387"/>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260</a:t>
            </a:r>
          </a:p>
        </p:txBody>
      </p:sp>
      <p:sp>
        <p:nvSpPr>
          <p:cNvPr id="34832" name="Rectangle 22"/>
          <p:cNvSpPr>
            <a:spLocks noChangeArrowheads="1"/>
          </p:cNvSpPr>
          <p:nvPr/>
        </p:nvSpPr>
        <p:spPr bwMode="auto">
          <a:xfrm>
            <a:off x="401638" y="3328988"/>
            <a:ext cx="544512" cy="560387"/>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3</a:t>
            </a:r>
          </a:p>
        </p:txBody>
      </p:sp>
      <p:sp>
        <p:nvSpPr>
          <p:cNvPr id="34833" name="Rectangle 23"/>
          <p:cNvSpPr>
            <a:spLocks noChangeArrowheads="1"/>
          </p:cNvSpPr>
          <p:nvPr/>
        </p:nvSpPr>
        <p:spPr bwMode="auto">
          <a:xfrm>
            <a:off x="946150" y="2768600"/>
            <a:ext cx="871538" cy="560388"/>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220</a:t>
            </a:r>
          </a:p>
        </p:txBody>
      </p:sp>
      <p:sp>
        <p:nvSpPr>
          <p:cNvPr id="34834" name="Rectangle 24"/>
          <p:cNvSpPr>
            <a:spLocks noChangeArrowheads="1"/>
          </p:cNvSpPr>
          <p:nvPr/>
        </p:nvSpPr>
        <p:spPr bwMode="auto">
          <a:xfrm>
            <a:off x="401638" y="2768600"/>
            <a:ext cx="544512" cy="560388"/>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2</a:t>
            </a:r>
          </a:p>
        </p:txBody>
      </p:sp>
      <p:sp>
        <p:nvSpPr>
          <p:cNvPr id="34835" name="Rectangle 25"/>
          <p:cNvSpPr>
            <a:spLocks noChangeArrowheads="1"/>
          </p:cNvSpPr>
          <p:nvPr/>
        </p:nvSpPr>
        <p:spPr bwMode="auto">
          <a:xfrm>
            <a:off x="946150" y="2211388"/>
            <a:ext cx="871538" cy="557212"/>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170</a:t>
            </a:r>
          </a:p>
        </p:txBody>
      </p:sp>
      <p:sp>
        <p:nvSpPr>
          <p:cNvPr id="34836" name="Rectangle 26"/>
          <p:cNvSpPr>
            <a:spLocks noChangeArrowheads="1"/>
          </p:cNvSpPr>
          <p:nvPr/>
        </p:nvSpPr>
        <p:spPr bwMode="auto">
          <a:xfrm>
            <a:off x="401638" y="2211388"/>
            <a:ext cx="544512" cy="557212"/>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1</a:t>
            </a:r>
          </a:p>
        </p:txBody>
      </p:sp>
      <p:sp>
        <p:nvSpPr>
          <p:cNvPr id="34837" name="Rectangle 27"/>
          <p:cNvSpPr>
            <a:spLocks noChangeArrowheads="1"/>
          </p:cNvSpPr>
          <p:nvPr/>
        </p:nvSpPr>
        <p:spPr bwMode="auto">
          <a:xfrm>
            <a:off x="946150" y="1651000"/>
            <a:ext cx="871538" cy="560388"/>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$100</a:t>
            </a:r>
          </a:p>
        </p:txBody>
      </p:sp>
      <p:sp>
        <p:nvSpPr>
          <p:cNvPr id="34838" name="Rectangle 28"/>
          <p:cNvSpPr>
            <a:spLocks noChangeArrowheads="1"/>
          </p:cNvSpPr>
          <p:nvPr/>
        </p:nvSpPr>
        <p:spPr bwMode="auto">
          <a:xfrm>
            <a:off x="401638" y="1651000"/>
            <a:ext cx="544512" cy="560388"/>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0</a:t>
            </a:r>
          </a:p>
        </p:txBody>
      </p:sp>
      <p:grpSp>
        <p:nvGrpSpPr>
          <p:cNvPr id="3" name="Group 29"/>
          <p:cNvGrpSpPr>
            <a:grpSpLocks/>
          </p:cNvGrpSpPr>
          <p:nvPr/>
        </p:nvGrpSpPr>
        <p:grpSpPr bwMode="auto">
          <a:xfrm>
            <a:off x="2795588" y="1090613"/>
            <a:ext cx="2052637" cy="5037137"/>
            <a:chOff x="1761" y="687"/>
            <a:chExt cx="1293" cy="3173"/>
          </a:xfrm>
        </p:grpSpPr>
        <p:sp>
          <p:nvSpPr>
            <p:cNvPr id="34861" name="Rectangle 30"/>
            <p:cNvSpPr>
              <a:spLocks noChangeArrowheads="1"/>
            </p:cNvSpPr>
            <p:nvPr/>
          </p:nvSpPr>
          <p:spPr bwMode="auto">
            <a:xfrm>
              <a:off x="2398" y="3507"/>
              <a:ext cx="656" cy="353"/>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74.29</a:t>
              </a:r>
            </a:p>
          </p:txBody>
        </p:sp>
        <p:sp>
          <p:nvSpPr>
            <p:cNvPr id="34862" name="Rectangle 31"/>
            <p:cNvSpPr>
              <a:spLocks noChangeArrowheads="1"/>
            </p:cNvSpPr>
            <p:nvPr/>
          </p:nvSpPr>
          <p:spPr bwMode="auto">
            <a:xfrm>
              <a:off x="1761" y="3507"/>
              <a:ext cx="637" cy="353"/>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14.29</a:t>
              </a:r>
            </a:p>
          </p:txBody>
        </p:sp>
        <p:sp>
          <p:nvSpPr>
            <p:cNvPr id="34863" name="Rectangle 32"/>
            <p:cNvSpPr>
              <a:spLocks noChangeArrowheads="1"/>
            </p:cNvSpPr>
            <p:nvPr/>
          </p:nvSpPr>
          <p:spPr bwMode="auto">
            <a:xfrm>
              <a:off x="2398" y="3155"/>
              <a:ext cx="656" cy="352"/>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63.33</a:t>
              </a:r>
            </a:p>
          </p:txBody>
        </p:sp>
        <p:sp>
          <p:nvSpPr>
            <p:cNvPr id="34864" name="Rectangle 33"/>
            <p:cNvSpPr>
              <a:spLocks noChangeArrowheads="1"/>
            </p:cNvSpPr>
            <p:nvPr/>
          </p:nvSpPr>
          <p:spPr bwMode="auto">
            <a:xfrm>
              <a:off x="1761" y="3155"/>
              <a:ext cx="637" cy="352"/>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16.67</a:t>
              </a:r>
            </a:p>
          </p:txBody>
        </p:sp>
        <p:sp>
          <p:nvSpPr>
            <p:cNvPr id="34865" name="Rectangle 34"/>
            <p:cNvSpPr>
              <a:spLocks noChangeArrowheads="1"/>
            </p:cNvSpPr>
            <p:nvPr/>
          </p:nvSpPr>
          <p:spPr bwMode="auto">
            <a:xfrm>
              <a:off x="2398" y="2803"/>
              <a:ext cx="656" cy="352"/>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56.00</a:t>
              </a:r>
            </a:p>
          </p:txBody>
        </p:sp>
        <p:sp>
          <p:nvSpPr>
            <p:cNvPr id="34866" name="Rectangle 35"/>
            <p:cNvSpPr>
              <a:spLocks noChangeArrowheads="1"/>
            </p:cNvSpPr>
            <p:nvPr/>
          </p:nvSpPr>
          <p:spPr bwMode="auto">
            <a:xfrm>
              <a:off x="1761" y="2803"/>
              <a:ext cx="637" cy="352"/>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20</a:t>
              </a:r>
            </a:p>
          </p:txBody>
        </p:sp>
        <p:sp>
          <p:nvSpPr>
            <p:cNvPr id="34867" name="Rectangle 36"/>
            <p:cNvSpPr>
              <a:spLocks noChangeArrowheads="1"/>
            </p:cNvSpPr>
            <p:nvPr/>
          </p:nvSpPr>
          <p:spPr bwMode="auto">
            <a:xfrm>
              <a:off x="2398" y="2450"/>
              <a:ext cx="656" cy="353"/>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52.50</a:t>
              </a:r>
            </a:p>
          </p:txBody>
        </p:sp>
        <p:sp>
          <p:nvSpPr>
            <p:cNvPr id="34868" name="Rectangle 37"/>
            <p:cNvSpPr>
              <a:spLocks noChangeArrowheads="1"/>
            </p:cNvSpPr>
            <p:nvPr/>
          </p:nvSpPr>
          <p:spPr bwMode="auto">
            <a:xfrm>
              <a:off x="1761" y="2450"/>
              <a:ext cx="637" cy="353"/>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25</a:t>
              </a:r>
            </a:p>
          </p:txBody>
        </p:sp>
        <p:sp>
          <p:nvSpPr>
            <p:cNvPr id="34869" name="Rectangle 38"/>
            <p:cNvSpPr>
              <a:spLocks noChangeArrowheads="1"/>
            </p:cNvSpPr>
            <p:nvPr/>
          </p:nvSpPr>
          <p:spPr bwMode="auto">
            <a:xfrm>
              <a:off x="2398" y="2097"/>
              <a:ext cx="656" cy="353"/>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53.33</a:t>
              </a:r>
            </a:p>
          </p:txBody>
        </p:sp>
        <p:sp>
          <p:nvSpPr>
            <p:cNvPr id="34870" name="Rectangle 39"/>
            <p:cNvSpPr>
              <a:spLocks noChangeArrowheads="1"/>
            </p:cNvSpPr>
            <p:nvPr/>
          </p:nvSpPr>
          <p:spPr bwMode="auto">
            <a:xfrm>
              <a:off x="1761" y="2097"/>
              <a:ext cx="637" cy="353"/>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33.33</a:t>
              </a:r>
            </a:p>
          </p:txBody>
        </p:sp>
        <p:sp>
          <p:nvSpPr>
            <p:cNvPr id="34871" name="Rectangle 40"/>
            <p:cNvSpPr>
              <a:spLocks noChangeArrowheads="1"/>
            </p:cNvSpPr>
            <p:nvPr/>
          </p:nvSpPr>
          <p:spPr bwMode="auto">
            <a:xfrm>
              <a:off x="2398" y="1744"/>
              <a:ext cx="656" cy="353"/>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60</a:t>
              </a:r>
            </a:p>
          </p:txBody>
        </p:sp>
        <p:sp>
          <p:nvSpPr>
            <p:cNvPr id="34872" name="Rectangle 41"/>
            <p:cNvSpPr>
              <a:spLocks noChangeArrowheads="1"/>
            </p:cNvSpPr>
            <p:nvPr/>
          </p:nvSpPr>
          <p:spPr bwMode="auto">
            <a:xfrm>
              <a:off x="1761" y="1744"/>
              <a:ext cx="637" cy="353"/>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50</a:t>
              </a:r>
            </a:p>
          </p:txBody>
        </p:sp>
        <p:sp>
          <p:nvSpPr>
            <p:cNvPr id="34873" name="Rectangle 42"/>
            <p:cNvSpPr>
              <a:spLocks noChangeArrowheads="1"/>
            </p:cNvSpPr>
            <p:nvPr/>
          </p:nvSpPr>
          <p:spPr bwMode="auto">
            <a:xfrm>
              <a:off x="2398" y="1393"/>
              <a:ext cx="656" cy="351"/>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$70</a:t>
              </a:r>
            </a:p>
          </p:txBody>
        </p:sp>
        <p:sp>
          <p:nvSpPr>
            <p:cNvPr id="34874" name="Rectangle 43"/>
            <p:cNvSpPr>
              <a:spLocks noChangeArrowheads="1"/>
            </p:cNvSpPr>
            <p:nvPr/>
          </p:nvSpPr>
          <p:spPr bwMode="auto">
            <a:xfrm>
              <a:off x="1761" y="1393"/>
              <a:ext cx="637" cy="351"/>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$100</a:t>
              </a:r>
            </a:p>
          </p:txBody>
        </p:sp>
        <p:sp>
          <p:nvSpPr>
            <p:cNvPr id="34875" name="Rectangle 44"/>
            <p:cNvSpPr>
              <a:spLocks noChangeArrowheads="1"/>
            </p:cNvSpPr>
            <p:nvPr/>
          </p:nvSpPr>
          <p:spPr bwMode="auto">
            <a:xfrm>
              <a:off x="2398" y="1040"/>
              <a:ext cx="656" cy="353"/>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n/a</a:t>
              </a:r>
            </a:p>
          </p:txBody>
        </p:sp>
        <p:sp>
          <p:nvSpPr>
            <p:cNvPr id="34876" name="Rectangle 45"/>
            <p:cNvSpPr>
              <a:spLocks noChangeArrowheads="1"/>
            </p:cNvSpPr>
            <p:nvPr/>
          </p:nvSpPr>
          <p:spPr bwMode="auto">
            <a:xfrm>
              <a:off x="1761" y="1040"/>
              <a:ext cx="637" cy="353"/>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n/a</a:t>
              </a:r>
            </a:p>
          </p:txBody>
        </p:sp>
        <p:sp>
          <p:nvSpPr>
            <p:cNvPr id="34877" name="Rectangle 46"/>
            <p:cNvSpPr>
              <a:spLocks noChangeArrowheads="1"/>
            </p:cNvSpPr>
            <p:nvPr/>
          </p:nvSpPr>
          <p:spPr bwMode="auto">
            <a:xfrm>
              <a:off x="2398" y="687"/>
              <a:ext cx="656" cy="353"/>
            </a:xfrm>
            <a:prstGeom prst="rect">
              <a:avLst/>
            </a:prstGeom>
            <a:noFill/>
            <a:ln w="9525">
              <a:noFill/>
              <a:miter lim="800000"/>
              <a:headEnd/>
              <a:tailEnd/>
            </a:ln>
          </p:spPr>
          <p:txBody>
            <a:bodyPr/>
            <a:lstStyle/>
            <a:p>
              <a:pPr algn="ctr">
                <a:lnSpc>
                  <a:spcPct val="105000"/>
                </a:lnSpc>
                <a:spcBef>
                  <a:spcPct val="45000"/>
                </a:spcBef>
                <a:buClr>
                  <a:srgbClr val="00B85C"/>
                </a:buClr>
                <a:buSzPct val="120000"/>
                <a:buFont typeface="Wingdings" pitchFamily="2" charset="2"/>
                <a:buNone/>
              </a:pPr>
              <a:r>
                <a:rPr lang="en-US" sz="2400" i="1">
                  <a:latin typeface="Arial"/>
                  <a:cs typeface="Arial"/>
                </a:rPr>
                <a:t>AVC</a:t>
              </a:r>
            </a:p>
          </p:txBody>
        </p:sp>
        <p:sp>
          <p:nvSpPr>
            <p:cNvPr id="34878" name="Rectangle 47"/>
            <p:cNvSpPr>
              <a:spLocks noChangeArrowheads="1"/>
            </p:cNvSpPr>
            <p:nvPr/>
          </p:nvSpPr>
          <p:spPr bwMode="auto">
            <a:xfrm>
              <a:off x="1761" y="687"/>
              <a:ext cx="637" cy="353"/>
            </a:xfrm>
            <a:prstGeom prst="rect">
              <a:avLst/>
            </a:prstGeom>
            <a:noFill/>
            <a:ln w="9525">
              <a:noFill/>
              <a:miter lim="800000"/>
              <a:headEnd/>
              <a:tailEnd/>
            </a:ln>
          </p:spPr>
          <p:txBody>
            <a:bodyPr/>
            <a:lstStyle/>
            <a:p>
              <a:pPr algn="ctr">
                <a:lnSpc>
                  <a:spcPct val="105000"/>
                </a:lnSpc>
                <a:spcBef>
                  <a:spcPct val="45000"/>
                </a:spcBef>
                <a:buClr>
                  <a:srgbClr val="00B85C"/>
                </a:buClr>
                <a:buSzPct val="120000"/>
                <a:buFont typeface="Wingdings" pitchFamily="2" charset="2"/>
                <a:buNone/>
              </a:pPr>
              <a:r>
                <a:rPr lang="en-US" sz="2400" i="1">
                  <a:latin typeface="Arial"/>
                  <a:cs typeface="Arial"/>
                </a:rPr>
                <a:t>AFC</a:t>
              </a:r>
            </a:p>
          </p:txBody>
        </p:sp>
      </p:grpSp>
      <p:sp>
        <p:nvSpPr>
          <p:cNvPr id="34840" name="Rectangle 48"/>
          <p:cNvSpPr>
            <a:spLocks noChangeArrowheads="1"/>
          </p:cNvSpPr>
          <p:nvPr/>
        </p:nvSpPr>
        <p:spPr bwMode="auto">
          <a:xfrm>
            <a:off x="946150" y="1090613"/>
            <a:ext cx="871538" cy="560387"/>
          </a:xfrm>
          <a:prstGeom prst="rect">
            <a:avLst/>
          </a:prstGeom>
          <a:noFill/>
          <a:ln w="9525">
            <a:noFill/>
            <a:miter lim="800000"/>
            <a:headEnd/>
            <a:tailEnd/>
          </a:ln>
        </p:spPr>
        <p:txBody>
          <a:bodyPr/>
          <a:lstStyle/>
          <a:p>
            <a:pPr algn="ctr">
              <a:lnSpc>
                <a:spcPct val="105000"/>
              </a:lnSpc>
              <a:spcBef>
                <a:spcPct val="45000"/>
              </a:spcBef>
              <a:buClr>
                <a:srgbClr val="00B85C"/>
              </a:buClr>
              <a:buSzPct val="120000"/>
              <a:buFont typeface="Wingdings" pitchFamily="2" charset="2"/>
              <a:buNone/>
            </a:pPr>
            <a:r>
              <a:rPr lang="en-US" sz="2400" i="1">
                <a:latin typeface="Arial"/>
                <a:cs typeface="Arial"/>
              </a:rPr>
              <a:t>TC</a:t>
            </a:r>
          </a:p>
        </p:txBody>
      </p:sp>
      <p:sp>
        <p:nvSpPr>
          <p:cNvPr id="34841" name="Rectangle 49"/>
          <p:cNvSpPr>
            <a:spLocks noChangeArrowheads="1"/>
          </p:cNvSpPr>
          <p:nvPr/>
        </p:nvSpPr>
        <p:spPr bwMode="auto">
          <a:xfrm>
            <a:off x="401638" y="1090613"/>
            <a:ext cx="544512" cy="560387"/>
          </a:xfrm>
          <a:prstGeom prst="rect">
            <a:avLst/>
          </a:prstGeom>
          <a:noFill/>
          <a:ln w="9525">
            <a:noFill/>
            <a:miter lim="800000"/>
            <a:headEnd/>
            <a:tailEnd/>
          </a:ln>
        </p:spPr>
        <p:txBody>
          <a:bodyPr/>
          <a:lstStyle/>
          <a:p>
            <a:pPr algn="ctr">
              <a:lnSpc>
                <a:spcPct val="105000"/>
              </a:lnSpc>
              <a:spcBef>
                <a:spcPct val="45000"/>
              </a:spcBef>
              <a:buClr>
                <a:srgbClr val="00B85C"/>
              </a:buClr>
              <a:buSzPct val="120000"/>
              <a:buFont typeface="Wingdings" pitchFamily="2" charset="2"/>
              <a:buNone/>
            </a:pPr>
            <a:r>
              <a:rPr lang="en-US" sz="2400" b="1" i="1">
                <a:latin typeface="Arial"/>
                <a:cs typeface="Arial"/>
              </a:rPr>
              <a:t>Q</a:t>
            </a:r>
          </a:p>
        </p:txBody>
      </p:sp>
      <p:sp>
        <p:nvSpPr>
          <p:cNvPr id="34842" name="Line 50"/>
          <p:cNvSpPr>
            <a:spLocks noChangeShapeType="1"/>
          </p:cNvSpPr>
          <p:nvPr/>
        </p:nvSpPr>
        <p:spPr bwMode="auto">
          <a:xfrm>
            <a:off x="401638" y="1090613"/>
            <a:ext cx="4446587" cy="0"/>
          </a:xfrm>
          <a:prstGeom prst="line">
            <a:avLst/>
          </a:prstGeom>
          <a:noFill/>
          <a:ln w="12700" cap="sq">
            <a:solidFill>
              <a:schemeClr val="tx1"/>
            </a:solidFill>
            <a:round/>
            <a:headEnd/>
            <a:tailEnd/>
          </a:ln>
        </p:spPr>
        <p:txBody>
          <a:bodyPr/>
          <a:lstStyle/>
          <a:p>
            <a:endParaRPr lang="en-US">
              <a:latin typeface="Arial"/>
              <a:cs typeface="Arial"/>
            </a:endParaRPr>
          </a:p>
        </p:txBody>
      </p:sp>
      <p:sp>
        <p:nvSpPr>
          <p:cNvPr id="34843" name="Line 51"/>
          <p:cNvSpPr>
            <a:spLocks noChangeShapeType="1"/>
          </p:cNvSpPr>
          <p:nvPr/>
        </p:nvSpPr>
        <p:spPr bwMode="auto">
          <a:xfrm>
            <a:off x="401638" y="1651000"/>
            <a:ext cx="4446587" cy="0"/>
          </a:xfrm>
          <a:prstGeom prst="line">
            <a:avLst/>
          </a:prstGeom>
          <a:noFill/>
          <a:ln w="12700">
            <a:solidFill>
              <a:schemeClr val="tx1"/>
            </a:solidFill>
            <a:round/>
            <a:headEnd/>
            <a:tailEnd/>
          </a:ln>
        </p:spPr>
        <p:txBody>
          <a:bodyPr/>
          <a:lstStyle/>
          <a:p>
            <a:endParaRPr lang="en-US">
              <a:latin typeface="Arial"/>
              <a:cs typeface="Arial"/>
            </a:endParaRPr>
          </a:p>
        </p:txBody>
      </p:sp>
      <p:sp>
        <p:nvSpPr>
          <p:cNvPr id="34844" name="Line 52"/>
          <p:cNvSpPr>
            <a:spLocks noChangeShapeType="1"/>
          </p:cNvSpPr>
          <p:nvPr/>
        </p:nvSpPr>
        <p:spPr bwMode="auto">
          <a:xfrm>
            <a:off x="401638" y="2211388"/>
            <a:ext cx="4446587" cy="0"/>
          </a:xfrm>
          <a:prstGeom prst="line">
            <a:avLst/>
          </a:prstGeom>
          <a:noFill/>
          <a:ln w="12700">
            <a:solidFill>
              <a:schemeClr val="tx1"/>
            </a:solidFill>
            <a:round/>
            <a:headEnd/>
            <a:tailEnd/>
          </a:ln>
        </p:spPr>
        <p:txBody>
          <a:bodyPr/>
          <a:lstStyle/>
          <a:p>
            <a:endParaRPr lang="en-US">
              <a:latin typeface="Arial"/>
              <a:cs typeface="Arial"/>
            </a:endParaRPr>
          </a:p>
        </p:txBody>
      </p:sp>
      <p:sp>
        <p:nvSpPr>
          <p:cNvPr id="34845" name="Line 53"/>
          <p:cNvSpPr>
            <a:spLocks noChangeShapeType="1"/>
          </p:cNvSpPr>
          <p:nvPr/>
        </p:nvSpPr>
        <p:spPr bwMode="auto">
          <a:xfrm>
            <a:off x="401638" y="2768600"/>
            <a:ext cx="4446587" cy="0"/>
          </a:xfrm>
          <a:prstGeom prst="line">
            <a:avLst/>
          </a:prstGeom>
          <a:noFill/>
          <a:ln w="12700">
            <a:solidFill>
              <a:schemeClr val="tx1"/>
            </a:solidFill>
            <a:round/>
            <a:headEnd/>
            <a:tailEnd/>
          </a:ln>
        </p:spPr>
        <p:txBody>
          <a:bodyPr/>
          <a:lstStyle/>
          <a:p>
            <a:endParaRPr lang="en-US">
              <a:latin typeface="Arial"/>
              <a:cs typeface="Arial"/>
            </a:endParaRPr>
          </a:p>
        </p:txBody>
      </p:sp>
      <p:sp>
        <p:nvSpPr>
          <p:cNvPr id="34846" name="Line 54"/>
          <p:cNvSpPr>
            <a:spLocks noChangeShapeType="1"/>
          </p:cNvSpPr>
          <p:nvPr/>
        </p:nvSpPr>
        <p:spPr bwMode="auto">
          <a:xfrm>
            <a:off x="401638" y="3328988"/>
            <a:ext cx="4446587" cy="0"/>
          </a:xfrm>
          <a:prstGeom prst="line">
            <a:avLst/>
          </a:prstGeom>
          <a:noFill/>
          <a:ln w="12700">
            <a:solidFill>
              <a:schemeClr val="tx1"/>
            </a:solidFill>
            <a:round/>
            <a:headEnd/>
            <a:tailEnd/>
          </a:ln>
        </p:spPr>
        <p:txBody>
          <a:bodyPr/>
          <a:lstStyle/>
          <a:p>
            <a:endParaRPr lang="en-US">
              <a:latin typeface="Arial"/>
              <a:cs typeface="Arial"/>
            </a:endParaRPr>
          </a:p>
        </p:txBody>
      </p:sp>
      <p:sp>
        <p:nvSpPr>
          <p:cNvPr id="34847" name="Line 55"/>
          <p:cNvSpPr>
            <a:spLocks noChangeShapeType="1"/>
          </p:cNvSpPr>
          <p:nvPr/>
        </p:nvSpPr>
        <p:spPr bwMode="auto">
          <a:xfrm>
            <a:off x="401638" y="3889375"/>
            <a:ext cx="4446587" cy="0"/>
          </a:xfrm>
          <a:prstGeom prst="line">
            <a:avLst/>
          </a:prstGeom>
          <a:noFill/>
          <a:ln w="12700">
            <a:solidFill>
              <a:schemeClr val="tx1"/>
            </a:solidFill>
            <a:round/>
            <a:headEnd/>
            <a:tailEnd/>
          </a:ln>
        </p:spPr>
        <p:txBody>
          <a:bodyPr/>
          <a:lstStyle/>
          <a:p>
            <a:endParaRPr lang="en-US">
              <a:latin typeface="Arial"/>
              <a:cs typeface="Arial"/>
            </a:endParaRPr>
          </a:p>
        </p:txBody>
      </p:sp>
      <p:sp>
        <p:nvSpPr>
          <p:cNvPr id="34848" name="Line 56"/>
          <p:cNvSpPr>
            <a:spLocks noChangeShapeType="1"/>
          </p:cNvSpPr>
          <p:nvPr/>
        </p:nvSpPr>
        <p:spPr bwMode="auto">
          <a:xfrm>
            <a:off x="401638" y="4449763"/>
            <a:ext cx="4446587" cy="0"/>
          </a:xfrm>
          <a:prstGeom prst="line">
            <a:avLst/>
          </a:prstGeom>
          <a:noFill/>
          <a:ln w="12700">
            <a:solidFill>
              <a:schemeClr val="tx1"/>
            </a:solidFill>
            <a:round/>
            <a:headEnd/>
            <a:tailEnd/>
          </a:ln>
        </p:spPr>
        <p:txBody>
          <a:bodyPr/>
          <a:lstStyle/>
          <a:p>
            <a:endParaRPr lang="en-US">
              <a:latin typeface="Arial"/>
              <a:cs typeface="Arial"/>
            </a:endParaRPr>
          </a:p>
        </p:txBody>
      </p:sp>
      <p:sp>
        <p:nvSpPr>
          <p:cNvPr id="34849" name="Line 57"/>
          <p:cNvSpPr>
            <a:spLocks noChangeShapeType="1"/>
          </p:cNvSpPr>
          <p:nvPr/>
        </p:nvSpPr>
        <p:spPr bwMode="auto">
          <a:xfrm>
            <a:off x="401638" y="5008563"/>
            <a:ext cx="4446587" cy="0"/>
          </a:xfrm>
          <a:prstGeom prst="line">
            <a:avLst/>
          </a:prstGeom>
          <a:noFill/>
          <a:ln w="12700">
            <a:solidFill>
              <a:schemeClr val="tx1"/>
            </a:solidFill>
            <a:round/>
            <a:headEnd/>
            <a:tailEnd/>
          </a:ln>
        </p:spPr>
        <p:txBody>
          <a:bodyPr/>
          <a:lstStyle/>
          <a:p>
            <a:endParaRPr lang="en-US">
              <a:latin typeface="Arial"/>
              <a:cs typeface="Arial"/>
            </a:endParaRPr>
          </a:p>
        </p:txBody>
      </p:sp>
      <p:sp>
        <p:nvSpPr>
          <p:cNvPr id="34850" name="Line 58"/>
          <p:cNvSpPr>
            <a:spLocks noChangeShapeType="1"/>
          </p:cNvSpPr>
          <p:nvPr/>
        </p:nvSpPr>
        <p:spPr bwMode="auto">
          <a:xfrm>
            <a:off x="401638" y="5567363"/>
            <a:ext cx="4446587" cy="0"/>
          </a:xfrm>
          <a:prstGeom prst="line">
            <a:avLst/>
          </a:prstGeom>
          <a:noFill/>
          <a:ln w="12700">
            <a:solidFill>
              <a:schemeClr val="tx1"/>
            </a:solidFill>
            <a:round/>
            <a:headEnd/>
            <a:tailEnd/>
          </a:ln>
        </p:spPr>
        <p:txBody>
          <a:bodyPr/>
          <a:lstStyle/>
          <a:p>
            <a:endParaRPr lang="en-US">
              <a:latin typeface="Arial"/>
              <a:cs typeface="Arial"/>
            </a:endParaRPr>
          </a:p>
        </p:txBody>
      </p:sp>
      <p:sp>
        <p:nvSpPr>
          <p:cNvPr id="34851" name="Line 59"/>
          <p:cNvSpPr>
            <a:spLocks noChangeShapeType="1"/>
          </p:cNvSpPr>
          <p:nvPr/>
        </p:nvSpPr>
        <p:spPr bwMode="auto">
          <a:xfrm>
            <a:off x="401638" y="6127750"/>
            <a:ext cx="4446587" cy="0"/>
          </a:xfrm>
          <a:prstGeom prst="line">
            <a:avLst/>
          </a:prstGeom>
          <a:noFill/>
          <a:ln w="12700" cap="sq">
            <a:solidFill>
              <a:schemeClr val="tx1"/>
            </a:solidFill>
            <a:round/>
            <a:headEnd/>
            <a:tailEnd/>
          </a:ln>
        </p:spPr>
        <p:txBody>
          <a:bodyPr/>
          <a:lstStyle/>
          <a:p>
            <a:endParaRPr lang="en-US">
              <a:latin typeface="Arial"/>
              <a:cs typeface="Arial"/>
            </a:endParaRPr>
          </a:p>
        </p:txBody>
      </p:sp>
      <p:sp>
        <p:nvSpPr>
          <p:cNvPr id="34852" name="Line 60"/>
          <p:cNvSpPr>
            <a:spLocks noChangeShapeType="1"/>
          </p:cNvSpPr>
          <p:nvPr/>
        </p:nvSpPr>
        <p:spPr bwMode="auto">
          <a:xfrm>
            <a:off x="401638" y="1090613"/>
            <a:ext cx="0" cy="5037137"/>
          </a:xfrm>
          <a:prstGeom prst="line">
            <a:avLst/>
          </a:prstGeom>
          <a:noFill/>
          <a:ln w="12700" cap="sq">
            <a:solidFill>
              <a:schemeClr val="tx1"/>
            </a:solidFill>
            <a:round/>
            <a:headEnd/>
            <a:tailEnd/>
          </a:ln>
        </p:spPr>
        <p:txBody>
          <a:bodyPr/>
          <a:lstStyle/>
          <a:p>
            <a:endParaRPr lang="en-US">
              <a:latin typeface="Arial"/>
              <a:cs typeface="Arial"/>
            </a:endParaRPr>
          </a:p>
        </p:txBody>
      </p:sp>
      <p:sp>
        <p:nvSpPr>
          <p:cNvPr id="34853" name="Line 61"/>
          <p:cNvSpPr>
            <a:spLocks noChangeShapeType="1"/>
          </p:cNvSpPr>
          <p:nvPr/>
        </p:nvSpPr>
        <p:spPr bwMode="auto">
          <a:xfrm>
            <a:off x="946150" y="1090613"/>
            <a:ext cx="0" cy="5037137"/>
          </a:xfrm>
          <a:prstGeom prst="line">
            <a:avLst/>
          </a:prstGeom>
          <a:noFill/>
          <a:ln w="12700">
            <a:solidFill>
              <a:schemeClr val="tx1"/>
            </a:solidFill>
            <a:round/>
            <a:headEnd/>
            <a:tailEnd/>
          </a:ln>
        </p:spPr>
        <p:txBody>
          <a:bodyPr/>
          <a:lstStyle/>
          <a:p>
            <a:endParaRPr lang="en-US">
              <a:latin typeface="Arial"/>
              <a:cs typeface="Arial"/>
            </a:endParaRPr>
          </a:p>
        </p:txBody>
      </p:sp>
      <p:sp>
        <p:nvSpPr>
          <p:cNvPr id="34854" name="Line 62"/>
          <p:cNvSpPr>
            <a:spLocks noChangeShapeType="1"/>
          </p:cNvSpPr>
          <p:nvPr/>
        </p:nvSpPr>
        <p:spPr bwMode="auto">
          <a:xfrm>
            <a:off x="1817688" y="1090613"/>
            <a:ext cx="0" cy="5037137"/>
          </a:xfrm>
          <a:prstGeom prst="line">
            <a:avLst/>
          </a:prstGeom>
          <a:noFill/>
          <a:ln w="12700">
            <a:solidFill>
              <a:schemeClr val="tx1"/>
            </a:solidFill>
            <a:round/>
            <a:headEnd/>
            <a:tailEnd/>
          </a:ln>
        </p:spPr>
        <p:txBody>
          <a:bodyPr/>
          <a:lstStyle/>
          <a:p>
            <a:endParaRPr lang="en-US">
              <a:latin typeface="Arial"/>
              <a:cs typeface="Arial"/>
            </a:endParaRPr>
          </a:p>
        </p:txBody>
      </p:sp>
      <p:sp>
        <p:nvSpPr>
          <p:cNvPr id="34855" name="Line 63"/>
          <p:cNvSpPr>
            <a:spLocks noChangeShapeType="1"/>
          </p:cNvSpPr>
          <p:nvPr/>
        </p:nvSpPr>
        <p:spPr bwMode="auto">
          <a:xfrm>
            <a:off x="3806825" y="1090613"/>
            <a:ext cx="0" cy="5037137"/>
          </a:xfrm>
          <a:prstGeom prst="line">
            <a:avLst/>
          </a:prstGeom>
          <a:noFill/>
          <a:ln w="12700">
            <a:solidFill>
              <a:schemeClr val="tx1"/>
            </a:solidFill>
            <a:round/>
            <a:headEnd/>
            <a:tailEnd/>
          </a:ln>
        </p:spPr>
        <p:txBody>
          <a:bodyPr/>
          <a:lstStyle/>
          <a:p>
            <a:endParaRPr lang="en-US">
              <a:latin typeface="Arial"/>
              <a:cs typeface="Arial"/>
            </a:endParaRPr>
          </a:p>
        </p:txBody>
      </p:sp>
      <p:sp>
        <p:nvSpPr>
          <p:cNvPr id="34856" name="Line 64"/>
          <p:cNvSpPr>
            <a:spLocks noChangeShapeType="1"/>
          </p:cNvSpPr>
          <p:nvPr/>
        </p:nvSpPr>
        <p:spPr bwMode="auto">
          <a:xfrm>
            <a:off x="4848225" y="1090613"/>
            <a:ext cx="0" cy="5037137"/>
          </a:xfrm>
          <a:prstGeom prst="line">
            <a:avLst/>
          </a:prstGeom>
          <a:noFill/>
          <a:ln w="12700" cap="sq">
            <a:solidFill>
              <a:schemeClr val="tx1"/>
            </a:solidFill>
            <a:round/>
            <a:headEnd/>
            <a:tailEnd/>
          </a:ln>
        </p:spPr>
        <p:txBody>
          <a:bodyPr/>
          <a:lstStyle/>
          <a:p>
            <a:endParaRPr lang="en-US">
              <a:latin typeface="Arial"/>
              <a:cs typeface="Arial"/>
            </a:endParaRPr>
          </a:p>
        </p:txBody>
      </p:sp>
      <p:sp>
        <p:nvSpPr>
          <p:cNvPr id="34857" name="Line 65"/>
          <p:cNvSpPr>
            <a:spLocks noChangeShapeType="1"/>
          </p:cNvSpPr>
          <p:nvPr/>
        </p:nvSpPr>
        <p:spPr bwMode="auto">
          <a:xfrm>
            <a:off x="2795588" y="1090613"/>
            <a:ext cx="0" cy="5037137"/>
          </a:xfrm>
          <a:prstGeom prst="line">
            <a:avLst/>
          </a:prstGeom>
          <a:noFill/>
          <a:ln w="12700">
            <a:solidFill>
              <a:schemeClr val="tx1"/>
            </a:solidFill>
            <a:round/>
            <a:headEnd/>
            <a:tailEnd/>
          </a:ln>
        </p:spPr>
        <p:txBody>
          <a:bodyPr/>
          <a:lstStyle/>
          <a:p>
            <a:endParaRPr lang="en-US">
              <a:latin typeface="Arial"/>
              <a:cs typeface="Arial"/>
            </a:endParaRPr>
          </a:p>
        </p:txBody>
      </p:sp>
      <p:sp>
        <p:nvSpPr>
          <p:cNvPr id="34858"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
        <p:nvSpPr>
          <p:cNvPr id="7" name="Footer Placeholder 6"/>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8" name="Slide Number Placeholder 7"/>
          <p:cNvSpPr>
            <a:spLocks noGrp="1"/>
          </p:cNvSpPr>
          <p:nvPr>
            <p:ph type="sldNum" sz="quarter" idx="13"/>
          </p:nvPr>
        </p:nvSpPr>
        <p:spPr/>
        <p:txBody>
          <a:bodyPr/>
          <a:lstStyle/>
          <a:p>
            <a:pPr>
              <a:defRPr/>
            </a:pPr>
            <a:fld id="{2F37425F-5E17-4209-B948-B5CE2119E408}" type="slidenum">
              <a:rPr lang="en-US" smtClean="0"/>
              <a:pPr>
                <a:defRPr/>
              </a:pPr>
              <a:t>32</a:t>
            </a:fld>
            <a:endParaRPr lang="en-US" dirty="0"/>
          </a:p>
        </p:txBody>
      </p:sp>
    </p:spTree>
    <p:extLst>
      <p:ext uri="{BB962C8B-B14F-4D97-AF65-F5344CB8AC3E}">
        <p14:creationId xmlns:p14="http://schemas.microsoft.com/office/powerpoint/2010/main" val="3726007020"/>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Effect transition="in" filter="wipe(left)">
                                      <p:cBhvr>
                                        <p:cTn id="11" dur="500"/>
                                        <p:tgtEl>
                                          <p:spTgt spid="4">
                                            <p:txEl>
                                              <p:pRg st="1" end="1"/>
                                            </p:txEl>
                                          </p:spTgt>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up)">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4">
                                            <p:txEl>
                                              <p:pRg st="3" end="3"/>
                                            </p:txEl>
                                          </p:spTgt>
                                        </p:tgtEl>
                                        <p:attrNameLst>
                                          <p:attrName>style.visibility</p:attrName>
                                        </p:attrNameLst>
                                      </p:cBhvr>
                                      <p:to>
                                        <p:strVal val="visible"/>
                                      </p:to>
                                    </p:set>
                                    <p:animEffect transition="in" filter="wipe(left)">
                                      <p:cBhvr>
                                        <p:cTn id="20" dur="500"/>
                                        <p:tgtEl>
                                          <p:spTgt spid="4">
                                            <p:txEl>
                                              <p:pRg st="3" end="3"/>
                                            </p:txEl>
                                          </p:spTgt>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4">
                                            <p:txEl>
                                              <p:pRg st="4" end="4"/>
                                            </p:txEl>
                                          </p:spTgt>
                                        </p:tgtEl>
                                        <p:attrNameLst>
                                          <p:attrName>style.visibility</p:attrName>
                                        </p:attrNameLst>
                                      </p:cBhvr>
                                      <p:to>
                                        <p:strVal val="visible"/>
                                      </p:to>
                                    </p:set>
                                    <p:animEffect transition="in" filter="wipe(left)">
                                      <p:cBhvr>
                                        <p:cTn id="24" dur="500"/>
                                        <p:tgtEl>
                                          <p:spTgt spid="4">
                                            <p:txEl>
                                              <p:pRg st="4" end="4"/>
                                            </p:txEl>
                                          </p:spTgt>
                                        </p:tgtEl>
                                      </p:cBhvr>
                                    </p:animEffect>
                                  </p:childTnLst>
                                </p:cTn>
                              </p:par>
                            </p:childTnLst>
                          </p:cTn>
                        </p:par>
                        <p:par>
                          <p:cTn id="25" fill="hold">
                            <p:stCondLst>
                              <p:cond delay="1000"/>
                            </p:stCondLst>
                            <p:childTnLst>
                              <p:par>
                                <p:cTn id="26" presetID="22" presetClass="entr" presetSubtype="1"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up)">
                                      <p:cBhvr>
                                        <p:cTn id="2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2"/>
          </p:nvPr>
        </p:nvSpPr>
        <p:spPr>
          <a:xfrm>
            <a:off x="3221476" y="779462"/>
            <a:ext cx="5881687" cy="5283228"/>
          </a:xfrm>
        </p:spPr>
        <p:txBody>
          <a:bodyPr/>
          <a:lstStyle/>
          <a:p>
            <a:r>
              <a:rPr lang="en-US" sz="2800" dirty="0"/>
              <a:t>Usually, as in this example, the ATC curve is U-shaped.</a:t>
            </a:r>
          </a:p>
          <a:p>
            <a:endParaRPr lang="en-US" sz="2800" dirty="0"/>
          </a:p>
          <a:p>
            <a:endParaRPr lang="en-US" sz="2800" dirty="0"/>
          </a:p>
          <a:p>
            <a:endParaRPr lang="en-US" sz="2800" dirty="0"/>
          </a:p>
          <a:p>
            <a:endParaRPr lang="en-US" sz="2800" dirty="0"/>
          </a:p>
          <a:p>
            <a:endParaRPr lang="en-US" sz="2800" dirty="0"/>
          </a:p>
          <a:p>
            <a:endParaRPr lang="en-US" sz="2800" dirty="0"/>
          </a:p>
          <a:p>
            <a:r>
              <a:rPr lang="en-US" sz="2800" dirty="0"/>
              <a:t>Efficient scale:</a:t>
            </a:r>
            <a:br>
              <a:rPr lang="en-US" sz="2800" dirty="0"/>
            </a:br>
            <a:r>
              <a:rPr lang="en-US" sz="2800" dirty="0"/>
              <a:t>The quantity that minimizes ATC. </a:t>
            </a:r>
          </a:p>
          <a:p>
            <a:endParaRPr lang="en-US" sz="2800" dirty="0"/>
          </a:p>
        </p:txBody>
      </p:sp>
      <p:sp>
        <p:nvSpPr>
          <p:cNvPr id="35845" name="AutoShape 46"/>
          <p:cNvSpPr>
            <a:spLocks noChangeAspect="1" noChangeArrowheads="1" noTextEdit="1"/>
          </p:cNvSpPr>
          <p:nvPr/>
        </p:nvSpPr>
        <p:spPr bwMode="auto">
          <a:xfrm>
            <a:off x="3408363" y="779463"/>
            <a:ext cx="5394325" cy="5592762"/>
          </a:xfrm>
          <a:prstGeom prst="rect">
            <a:avLst/>
          </a:prstGeom>
          <a:noFill/>
          <a:ln w="9525">
            <a:noFill/>
            <a:miter lim="800000"/>
            <a:headEnd/>
            <a:tailEnd/>
          </a:ln>
        </p:spPr>
        <p:txBody>
          <a:bodyPr/>
          <a:lstStyle/>
          <a:p>
            <a:endParaRPr lang="en-US">
              <a:latin typeface="Arial"/>
              <a:cs typeface="Arial"/>
            </a:endParaRPr>
          </a:p>
        </p:txBody>
      </p:sp>
      <p:grpSp>
        <p:nvGrpSpPr>
          <p:cNvPr id="2" name="Group 47"/>
          <p:cNvGrpSpPr>
            <a:grpSpLocks/>
          </p:cNvGrpSpPr>
          <p:nvPr/>
        </p:nvGrpSpPr>
        <p:grpSpPr bwMode="auto">
          <a:xfrm>
            <a:off x="3276600" y="677862"/>
            <a:ext cx="5384800" cy="5494338"/>
            <a:chOff x="2178" y="522"/>
            <a:chExt cx="3392" cy="3461"/>
          </a:xfrm>
        </p:grpSpPr>
        <p:grpSp>
          <p:nvGrpSpPr>
            <p:cNvPr id="3" name="Group 48"/>
            <p:cNvGrpSpPr>
              <a:grpSpLocks/>
            </p:cNvGrpSpPr>
            <p:nvPr/>
          </p:nvGrpSpPr>
          <p:grpSpPr bwMode="auto">
            <a:xfrm>
              <a:off x="2178" y="522"/>
              <a:ext cx="3392" cy="3461"/>
              <a:chOff x="2178" y="522"/>
              <a:chExt cx="3392" cy="3461"/>
            </a:xfrm>
          </p:grpSpPr>
          <p:sp>
            <p:nvSpPr>
              <p:cNvPr id="35934" name="Rectangle 49"/>
              <p:cNvSpPr>
                <a:spLocks noChangeArrowheads="1"/>
              </p:cNvSpPr>
              <p:nvPr/>
            </p:nvSpPr>
            <p:spPr bwMode="auto">
              <a:xfrm>
                <a:off x="2178" y="522"/>
                <a:ext cx="3329" cy="3461"/>
              </a:xfrm>
              <a:prstGeom prst="rect">
                <a:avLst/>
              </a:prstGeom>
              <a:solidFill>
                <a:srgbClr val="CCFFCC"/>
              </a:solidFill>
              <a:ln w="0">
                <a:solidFill>
                  <a:srgbClr val="000000"/>
                </a:solidFill>
                <a:miter lim="800000"/>
                <a:headEnd/>
                <a:tailEnd/>
              </a:ln>
            </p:spPr>
            <p:txBody>
              <a:bodyPr/>
              <a:lstStyle/>
              <a:p>
                <a:endParaRPr lang="en-US">
                  <a:latin typeface="Arial"/>
                  <a:cs typeface="Arial"/>
                </a:endParaRPr>
              </a:p>
            </p:txBody>
          </p:sp>
          <p:sp>
            <p:nvSpPr>
              <p:cNvPr id="35935" name="Rectangle 50"/>
              <p:cNvSpPr>
                <a:spLocks noChangeArrowheads="1"/>
              </p:cNvSpPr>
              <p:nvPr/>
            </p:nvSpPr>
            <p:spPr bwMode="auto">
              <a:xfrm>
                <a:off x="2987" y="698"/>
                <a:ext cx="2389" cy="2651"/>
              </a:xfrm>
              <a:prstGeom prst="rect">
                <a:avLst/>
              </a:prstGeom>
              <a:solidFill>
                <a:srgbClr val="FFFFFF"/>
              </a:solidFill>
              <a:ln w="9525">
                <a:noFill/>
                <a:miter lim="800000"/>
                <a:headEnd/>
                <a:tailEnd/>
              </a:ln>
            </p:spPr>
            <p:txBody>
              <a:bodyPr/>
              <a:lstStyle/>
              <a:p>
                <a:endParaRPr lang="en-US" dirty="0">
                  <a:latin typeface="Arial"/>
                  <a:cs typeface="Arial"/>
                </a:endParaRPr>
              </a:p>
            </p:txBody>
          </p:sp>
          <p:grpSp>
            <p:nvGrpSpPr>
              <p:cNvPr id="4" name="Group 51"/>
              <p:cNvGrpSpPr>
                <a:grpSpLocks/>
              </p:cNvGrpSpPr>
              <p:nvPr/>
            </p:nvGrpSpPr>
            <p:grpSpPr bwMode="auto">
              <a:xfrm>
                <a:off x="3282" y="1181"/>
                <a:ext cx="2288" cy="1228"/>
                <a:chOff x="3282" y="1181"/>
                <a:chExt cx="2288" cy="1228"/>
              </a:xfrm>
            </p:grpSpPr>
            <p:sp>
              <p:nvSpPr>
                <p:cNvPr id="35937" name="Freeform 52"/>
                <p:cNvSpPr>
                  <a:spLocks/>
                </p:cNvSpPr>
                <p:nvPr/>
              </p:nvSpPr>
              <p:spPr bwMode="auto">
                <a:xfrm>
                  <a:off x="3307" y="1206"/>
                  <a:ext cx="2263" cy="1184"/>
                </a:xfrm>
                <a:custGeom>
                  <a:avLst/>
                  <a:gdLst>
                    <a:gd name="T0" fmla="*/ 0 w 361"/>
                    <a:gd name="T1" fmla="*/ 0 h 189"/>
                    <a:gd name="T2" fmla="*/ 503508 w 361"/>
                    <a:gd name="T3" fmla="*/ 1158184 h 189"/>
                    <a:gd name="T4" fmla="*/ 997663 w 361"/>
                    <a:gd name="T5" fmla="*/ 1611067 h 189"/>
                    <a:gd name="T6" fmla="*/ 1500933 w 361"/>
                    <a:gd name="T7" fmla="*/ 1794224 h 189"/>
                    <a:gd name="T8" fmla="*/ 1993634 w 361"/>
                    <a:gd name="T9" fmla="*/ 1823460 h 189"/>
                    <a:gd name="T10" fmla="*/ 2496904 w 361"/>
                    <a:gd name="T11" fmla="*/ 1746500 h 189"/>
                    <a:gd name="T12" fmla="*/ 2991059 w 361"/>
                    <a:gd name="T13" fmla="*/ 1581793 h 189"/>
                    <a:gd name="T14" fmla="*/ 3494568 w 361"/>
                    <a:gd name="T15" fmla="*/ 1312104 h 189"/>
                    <a:gd name="T16" fmla="*/ 0 60000 65536"/>
                    <a:gd name="T17" fmla="*/ 0 60000 65536"/>
                    <a:gd name="T18" fmla="*/ 0 60000 65536"/>
                    <a:gd name="T19" fmla="*/ 0 60000 65536"/>
                    <a:gd name="T20" fmla="*/ 0 60000 65536"/>
                    <a:gd name="T21" fmla="*/ 0 60000 65536"/>
                    <a:gd name="T22" fmla="*/ 0 60000 65536"/>
                    <a:gd name="T23" fmla="*/ 0 60000 65536"/>
                    <a:gd name="T24" fmla="*/ 0 w 361"/>
                    <a:gd name="T25" fmla="*/ 0 h 189"/>
                    <a:gd name="T26" fmla="*/ 361 w 361"/>
                    <a:gd name="T27" fmla="*/ 189 h 18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61" h="189">
                      <a:moveTo>
                        <a:pt x="0" y="0"/>
                      </a:moveTo>
                      <a:lnTo>
                        <a:pt x="52" y="120"/>
                      </a:lnTo>
                      <a:lnTo>
                        <a:pt x="103" y="167"/>
                      </a:lnTo>
                      <a:lnTo>
                        <a:pt x="155" y="186"/>
                      </a:lnTo>
                      <a:lnTo>
                        <a:pt x="206" y="189"/>
                      </a:lnTo>
                      <a:lnTo>
                        <a:pt x="258" y="181"/>
                      </a:lnTo>
                      <a:lnTo>
                        <a:pt x="309" y="164"/>
                      </a:lnTo>
                      <a:lnTo>
                        <a:pt x="361" y="136"/>
                      </a:lnTo>
                    </a:path>
                  </a:pathLst>
                </a:custGeom>
                <a:noFill/>
                <a:ln w="30163">
                  <a:solidFill>
                    <a:srgbClr val="008000"/>
                  </a:solidFill>
                  <a:round/>
                  <a:headEnd/>
                  <a:tailEnd/>
                </a:ln>
              </p:spPr>
              <p:txBody>
                <a:bodyPr/>
                <a:lstStyle/>
                <a:p>
                  <a:endParaRPr lang="en-US">
                    <a:latin typeface="Arial"/>
                    <a:cs typeface="Arial"/>
                  </a:endParaRPr>
                </a:p>
              </p:txBody>
            </p:sp>
            <p:sp>
              <p:nvSpPr>
                <p:cNvPr id="35938" name="Oval 53"/>
                <p:cNvSpPr>
                  <a:spLocks noChangeArrowheads="1"/>
                </p:cNvSpPr>
                <p:nvPr/>
              </p:nvSpPr>
              <p:spPr bwMode="auto">
                <a:xfrm>
                  <a:off x="3282" y="1181"/>
                  <a:ext cx="44" cy="43"/>
                </a:xfrm>
                <a:prstGeom prst="ellipse">
                  <a:avLst/>
                </a:prstGeom>
                <a:solidFill>
                  <a:srgbClr val="008000"/>
                </a:solidFill>
                <a:ln w="9525">
                  <a:solidFill>
                    <a:srgbClr val="008000"/>
                  </a:solidFill>
                  <a:round/>
                  <a:headEnd/>
                  <a:tailEnd/>
                </a:ln>
              </p:spPr>
              <p:txBody>
                <a:bodyPr/>
                <a:lstStyle/>
                <a:p>
                  <a:endParaRPr lang="en-US">
                    <a:latin typeface="Arial"/>
                    <a:cs typeface="Arial"/>
                  </a:endParaRPr>
                </a:p>
              </p:txBody>
            </p:sp>
            <p:sp>
              <p:nvSpPr>
                <p:cNvPr id="35939" name="Oval 54"/>
                <p:cNvSpPr>
                  <a:spLocks noChangeArrowheads="1"/>
                </p:cNvSpPr>
                <p:nvPr/>
              </p:nvSpPr>
              <p:spPr bwMode="auto">
                <a:xfrm>
                  <a:off x="3608" y="1933"/>
                  <a:ext cx="44" cy="44"/>
                </a:xfrm>
                <a:prstGeom prst="ellipse">
                  <a:avLst/>
                </a:prstGeom>
                <a:solidFill>
                  <a:srgbClr val="008000"/>
                </a:solidFill>
                <a:ln w="9525">
                  <a:solidFill>
                    <a:srgbClr val="008000"/>
                  </a:solidFill>
                  <a:round/>
                  <a:headEnd/>
                  <a:tailEnd/>
                </a:ln>
              </p:spPr>
              <p:txBody>
                <a:bodyPr/>
                <a:lstStyle/>
                <a:p>
                  <a:endParaRPr lang="en-US">
                    <a:latin typeface="Arial"/>
                    <a:cs typeface="Arial"/>
                  </a:endParaRPr>
                </a:p>
              </p:txBody>
            </p:sp>
            <p:sp>
              <p:nvSpPr>
                <p:cNvPr id="35940" name="Oval 55"/>
                <p:cNvSpPr>
                  <a:spLocks noChangeArrowheads="1"/>
                </p:cNvSpPr>
                <p:nvPr/>
              </p:nvSpPr>
              <p:spPr bwMode="auto">
                <a:xfrm>
                  <a:off x="3927" y="2227"/>
                  <a:ext cx="44" cy="44"/>
                </a:xfrm>
                <a:prstGeom prst="ellipse">
                  <a:avLst/>
                </a:prstGeom>
                <a:solidFill>
                  <a:srgbClr val="008000"/>
                </a:solidFill>
                <a:ln w="9525">
                  <a:solidFill>
                    <a:srgbClr val="008000"/>
                  </a:solidFill>
                  <a:round/>
                  <a:headEnd/>
                  <a:tailEnd/>
                </a:ln>
              </p:spPr>
              <p:txBody>
                <a:bodyPr/>
                <a:lstStyle/>
                <a:p>
                  <a:endParaRPr lang="en-US">
                    <a:latin typeface="Arial"/>
                    <a:cs typeface="Arial"/>
                  </a:endParaRPr>
                </a:p>
              </p:txBody>
            </p:sp>
            <p:sp>
              <p:nvSpPr>
                <p:cNvPr id="35941" name="Oval 56"/>
                <p:cNvSpPr>
                  <a:spLocks noChangeArrowheads="1"/>
                </p:cNvSpPr>
                <p:nvPr/>
              </p:nvSpPr>
              <p:spPr bwMode="auto">
                <a:xfrm>
                  <a:off x="4253" y="2347"/>
                  <a:ext cx="44" cy="43"/>
                </a:xfrm>
                <a:prstGeom prst="ellipse">
                  <a:avLst/>
                </a:prstGeom>
                <a:solidFill>
                  <a:srgbClr val="008000"/>
                </a:solidFill>
                <a:ln w="9525">
                  <a:solidFill>
                    <a:srgbClr val="008000"/>
                  </a:solidFill>
                  <a:round/>
                  <a:headEnd/>
                  <a:tailEnd/>
                </a:ln>
              </p:spPr>
              <p:txBody>
                <a:bodyPr/>
                <a:lstStyle/>
                <a:p>
                  <a:endParaRPr lang="en-US">
                    <a:latin typeface="Arial"/>
                    <a:cs typeface="Arial"/>
                  </a:endParaRPr>
                </a:p>
              </p:txBody>
            </p:sp>
            <p:sp>
              <p:nvSpPr>
                <p:cNvPr id="35942" name="Oval 57"/>
                <p:cNvSpPr>
                  <a:spLocks noChangeArrowheads="1"/>
                </p:cNvSpPr>
                <p:nvPr/>
              </p:nvSpPr>
              <p:spPr bwMode="auto">
                <a:xfrm>
                  <a:off x="4573" y="2365"/>
                  <a:ext cx="44" cy="44"/>
                </a:xfrm>
                <a:prstGeom prst="ellipse">
                  <a:avLst/>
                </a:prstGeom>
                <a:solidFill>
                  <a:srgbClr val="008000"/>
                </a:solidFill>
                <a:ln w="9525">
                  <a:solidFill>
                    <a:srgbClr val="008000"/>
                  </a:solidFill>
                  <a:round/>
                  <a:headEnd/>
                  <a:tailEnd/>
                </a:ln>
              </p:spPr>
              <p:txBody>
                <a:bodyPr/>
                <a:lstStyle/>
                <a:p>
                  <a:endParaRPr lang="en-US">
                    <a:latin typeface="Arial"/>
                    <a:cs typeface="Arial"/>
                  </a:endParaRPr>
                </a:p>
              </p:txBody>
            </p:sp>
            <p:sp>
              <p:nvSpPr>
                <p:cNvPr id="35943" name="Oval 58"/>
                <p:cNvSpPr>
                  <a:spLocks noChangeArrowheads="1"/>
                </p:cNvSpPr>
                <p:nvPr/>
              </p:nvSpPr>
              <p:spPr bwMode="auto">
                <a:xfrm>
                  <a:off x="4899" y="2315"/>
                  <a:ext cx="44" cy="44"/>
                </a:xfrm>
                <a:prstGeom prst="ellipse">
                  <a:avLst/>
                </a:prstGeom>
                <a:solidFill>
                  <a:srgbClr val="008000"/>
                </a:solidFill>
                <a:ln w="9525">
                  <a:solidFill>
                    <a:srgbClr val="008000"/>
                  </a:solidFill>
                  <a:round/>
                  <a:headEnd/>
                  <a:tailEnd/>
                </a:ln>
              </p:spPr>
              <p:txBody>
                <a:bodyPr/>
                <a:lstStyle/>
                <a:p>
                  <a:endParaRPr lang="en-US">
                    <a:latin typeface="Arial"/>
                    <a:cs typeface="Arial"/>
                  </a:endParaRPr>
                </a:p>
              </p:txBody>
            </p:sp>
            <p:sp>
              <p:nvSpPr>
                <p:cNvPr id="35944" name="Oval 59"/>
                <p:cNvSpPr>
                  <a:spLocks noChangeArrowheads="1"/>
                </p:cNvSpPr>
                <p:nvPr/>
              </p:nvSpPr>
              <p:spPr bwMode="auto">
                <a:xfrm>
                  <a:off x="5219" y="2209"/>
                  <a:ext cx="44" cy="43"/>
                </a:xfrm>
                <a:prstGeom prst="ellipse">
                  <a:avLst/>
                </a:prstGeom>
                <a:solidFill>
                  <a:srgbClr val="008000"/>
                </a:solidFill>
                <a:ln w="9525">
                  <a:solidFill>
                    <a:srgbClr val="008000"/>
                  </a:solidFill>
                  <a:round/>
                  <a:headEnd/>
                  <a:tailEnd/>
                </a:ln>
              </p:spPr>
              <p:txBody>
                <a:bodyPr/>
                <a:lstStyle/>
                <a:p>
                  <a:endParaRPr lang="en-US">
                    <a:latin typeface="Arial"/>
                    <a:cs typeface="Arial"/>
                  </a:endParaRPr>
                </a:p>
              </p:txBody>
            </p:sp>
          </p:grpSp>
        </p:grpSp>
        <p:grpSp>
          <p:nvGrpSpPr>
            <p:cNvPr id="5" name="Group 60"/>
            <p:cNvGrpSpPr>
              <a:grpSpLocks/>
            </p:cNvGrpSpPr>
            <p:nvPr/>
          </p:nvGrpSpPr>
          <p:grpSpPr bwMode="auto">
            <a:xfrm>
              <a:off x="2178" y="522"/>
              <a:ext cx="3329" cy="3461"/>
              <a:chOff x="2178" y="522"/>
              <a:chExt cx="3329" cy="3461"/>
            </a:xfrm>
          </p:grpSpPr>
          <p:grpSp>
            <p:nvGrpSpPr>
              <p:cNvPr id="6" name="Group 61"/>
              <p:cNvGrpSpPr>
                <a:grpSpLocks/>
              </p:cNvGrpSpPr>
              <p:nvPr/>
            </p:nvGrpSpPr>
            <p:grpSpPr bwMode="auto">
              <a:xfrm>
                <a:off x="2216" y="698"/>
                <a:ext cx="3160" cy="3247"/>
                <a:chOff x="2216" y="698"/>
                <a:chExt cx="3160" cy="3247"/>
              </a:xfrm>
            </p:grpSpPr>
            <p:sp>
              <p:nvSpPr>
                <p:cNvPr id="35894" name="Line 62"/>
                <p:cNvSpPr>
                  <a:spLocks noChangeShapeType="1"/>
                </p:cNvSpPr>
                <p:nvPr/>
              </p:nvSpPr>
              <p:spPr bwMode="auto">
                <a:xfrm flipV="1">
                  <a:off x="2987" y="3349"/>
                  <a:ext cx="1" cy="51"/>
                </a:xfrm>
                <a:prstGeom prst="line">
                  <a:avLst/>
                </a:prstGeom>
                <a:noFill/>
                <a:ln w="20638">
                  <a:solidFill>
                    <a:srgbClr val="000000"/>
                  </a:solidFill>
                  <a:round/>
                  <a:headEnd/>
                  <a:tailEnd/>
                </a:ln>
              </p:spPr>
              <p:txBody>
                <a:bodyPr/>
                <a:lstStyle/>
                <a:p>
                  <a:endParaRPr lang="en-US">
                    <a:latin typeface="Arial"/>
                    <a:cs typeface="Arial"/>
                  </a:endParaRPr>
                </a:p>
              </p:txBody>
            </p:sp>
            <p:sp>
              <p:nvSpPr>
                <p:cNvPr id="35895" name="Line 63"/>
                <p:cNvSpPr>
                  <a:spLocks noChangeShapeType="1"/>
                </p:cNvSpPr>
                <p:nvPr/>
              </p:nvSpPr>
              <p:spPr bwMode="auto">
                <a:xfrm flipV="1">
                  <a:off x="3307" y="3349"/>
                  <a:ext cx="1" cy="51"/>
                </a:xfrm>
                <a:prstGeom prst="line">
                  <a:avLst/>
                </a:prstGeom>
                <a:noFill/>
                <a:ln w="20638">
                  <a:solidFill>
                    <a:srgbClr val="000000"/>
                  </a:solidFill>
                  <a:round/>
                  <a:headEnd/>
                  <a:tailEnd/>
                </a:ln>
              </p:spPr>
              <p:txBody>
                <a:bodyPr/>
                <a:lstStyle/>
                <a:p>
                  <a:endParaRPr lang="en-US">
                    <a:latin typeface="Arial"/>
                    <a:cs typeface="Arial"/>
                  </a:endParaRPr>
                </a:p>
              </p:txBody>
            </p:sp>
            <p:sp>
              <p:nvSpPr>
                <p:cNvPr id="35896" name="Line 64"/>
                <p:cNvSpPr>
                  <a:spLocks noChangeShapeType="1"/>
                </p:cNvSpPr>
                <p:nvPr/>
              </p:nvSpPr>
              <p:spPr bwMode="auto">
                <a:xfrm flipV="1">
                  <a:off x="3633" y="3349"/>
                  <a:ext cx="1" cy="51"/>
                </a:xfrm>
                <a:prstGeom prst="line">
                  <a:avLst/>
                </a:prstGeom>
                <a:noFill/>
                <a:ln w="20638">
                  <a:solidFill>
                    <a:srgbClr val="000000"/>
                  </a:solidFill>
                  <a:round/>
                  <a:headEnd/>
                  <a:tailEnd/>
                </a:ln>
              </p:spPr>
              <p:txBody>
                <a:bodyPr/>
                <a:lstStyle/>
                <a:p>
                  <a:endParaRPr lang="en-US">
                    <a:latin typeface="Arial"/>
                    <a:cs typeface="Arial"/>
                  </a:endParaRPr>
                </a:p>
              </p:txBody>
            </p:sp>
            <p:sp>
              <p:nvSpPr>
                <p:cNvPr id="35897" name="Line 65"/>
                <p:cNvSpPr>
                  <a:spLocks noChangeShapeType="1"/>
                </p:cNvSpPr>
                <p:nvPr/>
              </p:nvSpPr>
              <p:spPr bwMode="auto">
                <a:xfrm flipV="1">
                  <a:off x="3953" y="3349"/>
                  <a:ext cx="1" cy="51"/>
                </a:xfrm>
                <a:prstGeom prst="line">
                  <a:avLst/>
                </a:prstGeom>
                <a:noFill/>
                <a:ln w="20638">
                  <a:solidFill>
                    <a:srgbClr val="000000"/>
                  </a:solidFill>
                  <a:round/>
                  <a:headEnd/>
                  <a:tailEnd/>
                </a:ln>
              </p:spPr>
              <p:txBody>
                <a:bodyPr/>
                <a:lstStyle/>
                <a:p>
                  <a:endParaRPr lang="en-US">
                    <a:latin typeface="Arial"/>
                    <a:cs typeface="Arial"/>
                  </a:endParaRPr>
                </a:p>
              </p:txBody>
            </p:sp>
            <p:sp>
              <p:nvSpPr>
                <p:cNvPr id="35898" name="Line 66"/>
                <p:cNvSpPr>
                  <a:spLocks noChangeShapeType="1"/>
                </p:cNvSpPr>
                <p:nvPr/>
              </p:nvSpPr>
              <p:spPr bwMode="auto">
                <a:xfrm flipV="1">
                  <a:off x="4279" y="3349"/>
                  <a:ext cx="1" cy="51"/>
                </a:xfrm>
                <a:prstGeom prst="line">
                  <a:avLst/>
                </a:prstGeom>
                <a:noFill/>
                <a:ln w="20638">
                  <a:solidFill>
                    <a:srgbClr val="000000"/>
                  </a:solidFill>
                  <a:round/>
                  <a:headEnd/>
                  <a:tailEnd/>
                </a:ln>
              </p:spPr>
              <p:txBody>
                <a:bodyPr/>
                <a:lstStyle/>
                <a:p>
                  <a:endParaRPr lang="en-US">
                    <a:latin typeface="Arial"/>
                    <a:cs typeface="Arial"/>
                  </a:endParaRPr>
                </a:p>
              </p:txBody>
            </p:sp>
            <p:sp>
              <p:nvSpPr>
                <p:cNvPr id="35899" name="Line 67"/>
                <p:cNvSpPr>
                  <a:spLocks noChangeShapeType="1"/>
                </p:cNvSpPr>
                <p:nvPr/>
              </p:nvSpPr>
              <p:spPr bwMode="auto">
                <a:xfrm flipV="1">
                  <a:off x="4598" y="3349"/>
                  <a:ext cx="1" cy="51"/>
                </a:xfrm>
                <a:prstGeom prst="line">
                  <a:avLst/>
                </a:prstGeom>
                <a:noFill/>
                <a:ln w="20638">
                  <a:solidFill>
                    <a:srgbClr val="000000"/>
                  </a:solidFill>
                  <a:round/>
                  <a:headEnd/>
                  <a:tailEnd/>
                </a:ln>
              </p:spPr>
              <p:txBody>
                <a:bodyPr/>
                <a:lstStyle/>
                <a:p>
                  <a:endParaRPr lang="en-US">
                    <a:latin typeface="Arial"/>
                    <a:cs typeface="Arial"/>
                  </a:endParaRPr>
                </a:p>
              </p:txBody>
            </p:sp>
            <p:sp>
              <p:nvSpPr>
                <p:cNvPr id="35900" name="Line 68"/>
                <p:cNvSpPr>
                  <a:spLocks noChangeShapeType="1"/>
                </p:cNvSpPr>
                <p:nvPr/>
              </p:nvSpPr>
              <p:spPr bwMode="auto">
                <a:xfrm flipV="1">
                  <a:off x="4924" y="3349"/>
                  <a:ext cx="1" cy="51"/>
                </a:xfrm>
                <a:prstGeom prst="line">
                  <a:avLst/>
                </a:prstGeom>
                <a:noFill/>
                <a:ln w="20638">
                  <a:solidFill>
                    <a:srgbClr val="000000"/>
                  </a:solidFill>
                  <a:round/>
                  <a:headEnd/>
                  <a:tailEnd/>
                </a:ln>
              </p:spPr>
              <p:txBody>
                <a:bodyPr/>
                <a:lstStyle/>
                <a:p>
                  <a:endParaRPr lang="en-US">
                    <a:latin typeface="Arial"/>
                    <a:cs typeface="Arial"/>
                  </a:endParaRPr>
                </a:p>
              </p:txBody>
            </p:sp>
            <p:sp>
              <p:nvSpPr>
                <p:cNvPr id="35901" name="Line 69"/>
                <p:cNvSpPr>
                  <a:spLocks noChangeShapeType="1"/>
                </p:cNvSpPr>
                <p:nvPr/>
              </p:nvSpPr>
              <p:spPr bwMode="auto">
                <a:xfrm flipV="1">
                  <a:off x="5244" y="3349"/>
                  <a:ext cx="1" cy="51"/>
                </a:xfrm>
                <a:prstGeom prst="line">
                  <a:avLst/>
                </a:prstGeom>
                <a:noFill/>
                <a:ln w="20638">
                  <a:solidFill>
                    <a:srgbClr val="000000"/>
                  </a:solidFill>
                  <a:round/>
                  <a:headEnd/>
                  <a:tailEnd/>
                </a:ln>
              </p:spPr>
              <p:txBody>
                <a:bodyPr/>
                <a:lstStyle/>
                <a:p>
                  <a:endParaRPr lang="en-US">
                    <a:latin typeface="Arial"/>
                    <a:cs typeface="Arial"/>
                  </a:endParaRPr>
                </a:p>
              </p:txBody>
            </p:sp>
            <p:grpSp>
              <p:nvGrpSpPr>
                <p:cNvPr id="7" name="Group 70"/>
                <p:cNvGrpSpPr>
                  <a:grpSpLocks/>
                </p:cNvGrpSpPr>
                <p:nvPr/>
              </p:nvGrpSpPr>
              <p:grpSpPr bwMode="auto">
                <a:xfrm>
                  <a:off x="2454" y="698"/>
                  <a:ext cx="2922" cy="2749"/>
                  <a:chOff x="2454" y="698"/>
                  <a:chExt cx="2922" cy="2749"/>
                </a:xfrm>
              </p:grpSpPr>
              <p:sp>
                <p:nvSpPr>
                  <p:cNvPr id="35913" name="Line 71"/>
                  <p:cNvSpPr>
                    <a:spLocks noChangeShapeType="1"/>
                  </p:cNvSpPr>
                  <p:nvPr/>
                </p:nvSpPr>
                <p:spPr bwMode="auto">
                  <a:xfrm>
                    <a:off x="2937" y="3349"/>
                    <a:ext cx="50" cy="1"/>
                  </a:xfrm>
                  <a:prstGeom prst="line">
                    <a:avLst/>
                  </a:prstGeom>
                  <a:noFill/>
                  <a:ln w="20638">
                    <a:solidFill>
                      <a:srgbClr val="000000"/>
                    </a:solidFill>
                    <a:round/>
                    <a:headEnd/>
                    <a:tailEnd/>
                  </a:ln>
                </p:spPr>
                <p:txBody>
                  <a:bodyPr/>
                  <a:lstStyle/>
                  <a:p>
                    <a:endParaRPr lang="en-US">
                      <a:latin typeface="Arial"/>
                      <a:cs typeface="Arial"/>
                    </a:endParaRPr>
                  </a:p>
                </p:txBody>
              </p:sp>
              <p:sp>
                <p:nvSpPr>
                  <p:cNvPr id="35914" name="Line 72"/>
                  <p:cNvSpPr>
                    <a:spLocks noChangeShapeType="1"/>
                  </p:cNvSpPr>
                  <p:nvPr/>
                </p:nvSpPr>
                <p:spPr bwMode="auto">
                  <a:xfrm>
                    <a:off x="2937" y="3036"/>
                    <a:ext cx="50" cy="1"/>
                  </a:xfrm>
                  <a:prstGeom prst="line">
                    <a:avLst/>
                  </a:prstGeom>
                  <a:noFill/>
                  <a:ln w="20638">
                    <a:solidFill>
                      <a:srgbClr val="000000"/>
                    </a:solidFill>
                    <a:round/>
                    <a:headEnd/>
                    <a:tailEnd/>
                  </a:ln>
                </p:spPr>
                <p:txBody>
                  <a:bodyPr/>
                  <a:lstStyle/>
                  <a:p>
                    <a:endParaRPr lang="en-US">
                      <a:latin typeface="Arial"/>
                      <a:cs typeface="Arial"/>
                    </a:endParaRPr>
                  </a:p>
                </p:txBody>
              </p:sp>
              <p:sp>
                <p:nvSpPr>
                  <p:cNvPr id="35915" name="Line 73"/>
                  <p:cNvSpPr>
                    <a:spLocks noChangeShapeType="1"/>
                  </p:cNvSpPr>
                  <p:nvPr/>
                </p:nvSpPr>
                <p:spPr bwMode="auto">
                  <a:xfrm>
                    <a:off x="2937" y="2716"/>
                    <a:ext cx="50" cy="1"/>
                  </a:xfrm>
                  <a:prstGeom prst="line">
                    <a:avLst/>
                  </a:prstGeom>
                  <a:noFill/>
                  <a:ln w="20638">
                    <a:solidFill>
                      <a:srgbClr val="000000"/>
                    </a:solidFill>
                    <a:round/>
                    <a:headEnd/>
                    <a:tailEnd/>
                  </a:ln>
                </p:spPr>
                <p:txBody>
                  <a:bodyPr/>
                  <a:lstStyle/>
                  <a:p>
                    <a:endParaRPr lang="en-US">
                      <a:latin typeface="Arial"/>
                      <a:cs typeface="Arial"/>
                    </a:endParaRPr>
                  </a:p>
                </p:txBody>
              </p:sp>
              <p:sp>
                <p:nvSpPr>
                  <p:cNvPr id="35916" name="Line 74"/>
                  <p:cNvSpPr>
                    <a:spLocks noChangeShapeType="1"/>
                  </p:cNvSpPr>
                  <p:nvPr/>
                </p:nvSpPr>
                <p:spPr bwMode="auto">
                  <a:xfrm>
                    <a:off x="2937" y="2403"/>
                    <a:ext cx="50" cy="1"/>
                  </a:xfrm>
                  <a:prstGeom prst="line">
                    <a:avLst/>
                  </a:prstGeom>
                  <a:noFill/>
                  <a:ln w="20638">
                    <a:solidFill>
                      <a:srgbClr val="000000"/>
                    </a:solidFill>
                    <a:round/>
                    <a:headEnd/>
                    <a:tailEnd/>
                  </a:ln>
                </p:spPr>
                <p:txBody>
                  <a:bodyPr/>
                  <a:lstStyle/>
                  <a:p>
                    <a:endParaRPr lang="en-US">
                      <a:latin typeface="Arial"/>
                      <a:cs typeface="Arial"/>
                    </a:endParaRPr>
                  </a:p>
                </p:txBody>
              </p:sp>
              <p:sp>
                <p:nvSpPr>
                  <p:cNvPr id="35917" name="Line 75"/>
                  <p:cNvSpPr>
                    <a:spLocks noChangeShapeType="1"/>
                  </p:cNvSpPr>
                  <p:nvPr/>
                </p:nvSpPr>
                <p:spPr bwMode="auto">
                  <a:xfrm>
                    <a:off x="2937" y="2089"/>
                    <a:ext cx="50" cy="1"/>
                  </a:xfrm>
                  <a:prstGeom prst="line">
                    <a:avLst/>
                  </a:prstGeom>
                  <a:noFill/>
                  <a:ln w="20638">
                    <a:solidFill>
                      <a:srgbClr val="000000"/>
                    </a:solidFill>
                    <a:round/>
                    <a:headEnd/>
                    <a:tailEnd/>
                  </a:ln>
                </p:spPr>
                <p:txBody>
                  <a:bodyPr/>
                  <a:lstStyle/>
                  <a:p>
                    <a:endParaRPr lang="en-US">
                      <a:latin typeface="Arial"/>
                      <a:cs typeface="Arial"/>
                    </a:endParaRPr>
                  </a:p>
                </p:txBody>
              </p:sp>
              <p:sp>
                <p:nvSpPr>
                  <p:cNvPr id="35918" name="Line 76"/>
                  <p:cNvSpPr>
                    <a:spLocks noChangeShapeType="1"/>
                  </p:cNvSpPr>
                  <p:nvPr/>
                </p:nvSpPr>
                <p:spPr bwMode="auto">
                  <a:xfrm>
                    <a:off x="2937" y="1770"/>
                    <a:ext cx="50" cy="1"/>
                  </a:xfrm>
                  <a:prstGeom prst="line">
                    <a:avLst/>
                  </a:prstGeom>
                  <a:noFill/>
                  <a:ln w="20638">
                    <a:solidFill>
                      <a:srgbClr val="000000"/>
                    </a:solidFill>
                    <a:round/>
                    <a:headEnd/>
                    <a:tailEnd/>
                  </a:ln>
                </p:spPr>
                <p:txBody>
                  <a:bodyPr/>
                  <a:lstStyle/>
                  <a:p>
                    <a:endParaRPr lang="en-US">
                      <a:latin typeface="Arial"/>
                      <a:cs typeface="Arial"/>
                    </a:endParaRPr>
                  </a:p>
                </p:txBody>
              </p:sp>
              <p:sp>
                <p:nvSpPr>
                  <p:cNvPr id="35919" name="Line 77"/>
                  <p:cNvSpPr>
                    <a:spLocks noChangeShapeType="1"/>
                  </p:cNvSpPr>
                  <p:nvPr/>
                </p:nvSpPr>
                <p:spPr bwMode="auto">
                  <a:xfrm>
                    <a:off x="2937" y="1456"/>
                    <a:ext cx="50" cy="1"/>
                  </a:xfrm>
                  <a:prstGeom prst="line">
                    <a:avLst/>
                  </a:prstGeom>
                  <a:noFill/>
                  <a:ln w="20638">
                    <a:solidFill>
                      <a:srgbClr val="000000"/>
                    </a:solidFill>
                    <a:round/>
                    <a:headEnd/>
                    <a:tailEnd/>
                  </a:ln>
                </p:spPr>
                <p:txBody>
                  <a:bodyPr/>
                  <a:lstStyle/>
                  <a:p>
                    <a:endParaRPr lang="en-US">
                      <a:latin typeface="Arial"/>
                      <a:cs typeface="Arial"/>
                    </a:endParaRPr>
                  </a:p>
                </p:txBody>
              </p:sp>
              <p:sp>
                <p:nvSpPr>
                  <p:cNvPr id="35920" name="Line 78"/>
                  <p:cNvSpPr>
                    <a:spLocks noChangeShapeType="1"/>
                  </p:cNvSpPr>
                  <p:nvPr/>
                </p:nvSpPr>
                <p:spPr bwMode="auto">
                  <a:xfrm>
                    <a:off x="2937" y="1143"/>
                    <a:ext cx="50" cy="1"/>
                  </a:xfrm>
                  <a:prstGeom prst="line">
                    <a:avLst/>
                  </a:prstGeom>
                  <a:noFill/>
                  <a:ln w="20638">
                    <a:solidFill>
                      <a:srgbClr val="000000"/>
                    </a:solidFill>
                    <a:round/>
                    <a:headEnd/>
                    <a:tailEnd/>
                  </a:ln>
                </p:spPr>
                <p:txBody>
                  <a:bodyPr/>
                  <a:lstStyle/>
                  <a:p>
                    <a:endParaRPr lang="en-US">
                      <a:latin typeface="Arial"/>
                      <a:cs typeface="Arial"/>
                    </a:endParaRPr>
                  </a:p>
                </p:txBody>
              </p:sp>
              <p:sp>
                <p:nvSpPr>
                  <p:cNvPr id="35921" name="Line 79"/>
                  <p:cNvSpPr>
                    <a:spLocks noChangeShapeType="1"/>
                  </p:cNvSpPr>
                  <p:nvPr/>
                </p:nvSpPr>
                <p:spPr bwMode="auto">
                  <a:xfrm>
                    <a:off x="2937" y="823"/>
                    <a:ext cx="50" cy="1"/>
                  </a:xfrm>
                  <a:prstGeom prst="line">
                    <a:avLst/>
                  </a:prstGeom>
                  <a:noFill/>
                  <a:ln w="20638">
                    <a:solidFill>
                      <a:srgbClr val="000000"/>
                    </a:solidFill>
                    <a:round/>
                    <a:headEnd/>
                    <a:tailEnd/>
                  </a:ln>
                </p:spPr>
                <p:txBody>
                  <a:bodyPr/>
                  <a:lstStyle/>
                  <a:p>
                    <a:endParaRPr lang="en-US">
                      <a:latin typeface="Arial"/>
                      <a:cs typeface="Arial"/>
                    </a:endParaRPr>
                  </a:p>
                </p:txBody>
              </p:sp>
              <p:grpSp>
                <p:nvGrpSpPr>
                  <p:cNvPr id="8" name="Group 80"/>
                  <p:cNvGrpSpPr>
                    <a:grpSpLocks/>
                  </p:cNvGrpSpPr>
                  <p:nvPr/>
                </p:nvGrpSpPr>
                <p:grpSpPr bwMode="auto">
                  <a:xfrm>
                    <a:off x="2987" y="698"/>
                    <a:ext cx="2389" cy="2652"/>
                    <a:chOff x="2987" y="698"/>
                    <a:chExt cx="2389" cy="2652"/>
                  </a:xfrm>
                </p:grpSpPr>
                <p:sp>
                  <p:nvSpPr>
                    <p:cNvPr id="35932" name="Line 81"/>
                    <p:cNvSpPr>
                      <a:spLocks noChangeShapeType="1"/>
                    </p:cNvSpPr>
                    <p:nvPr/>
                  </p:nvSpPr>
                  <p:spPr bwMode="auto">
                    <a:xfrm>
                      <a:off x="2987" y="698"/>
                      <a:ext cx="1" cy="2651"/>
                    </a:xfrm>
                    <a:prstGeom prst="line">
                      <a:avLst/>
                    </a:prstGeom>
                    <a:noFill/>
                    <a:ln w="20638">
                      <a:solidFill>
                        <a:srgbClr val="000000"/>
                      </a:solidFill>
                      <a:round/>
                      <a:headEnd/>
                      <a:tailEnd/>
                    </a:ln>
                  </p:spPr>
                  <p:txBody>
                    <a:bodyPr/>
                    <a:lstStyle/>
                    <a:p>
                      <a:endParaRPr lang="en-US">
                        <a:latin typeface="Arial"/>
                        <a:cs typeface="Arial"/>
                      </a:endParaRPr>
                    </a:p>
                  </p:txBody>
                </p:sp>
                <p:sp>
                  <p:nvSpPr>
                    <p:cNvPr id="35933" name="Line 82"/>
                    <p:cNvSpPr>
                      <a:spLocks noChangeShapeType="1"/>
                    </p:cNvSpPr>
                    <p:nvPr/>
                  </p:nvSpPr>
                  <p:spPr bwMode="auto">
                    <a:xfrm>
                      <a:off x="2987" y="3349"/>
                      <a:ext cx="2389" cy="1"/>
                    </a:xfrm>
                    <a:prstGeom prst="line">
                      <a:avLst/>
                    </a:prstGeom>
                    <a:noFill/>
                    <a:ln w="20638">
                      <a:solidFill>
                        <a:srgbClr val="000000"/>
                      </a:solidFill>
                      <a:round/>
                      <a:headEnd/>
                      <a:tailEnd/>
                    </a:ln>
                  </p:spPr>
                  <p:txBody>
                    <a:bodyPr/>
                    <a:lstStyle/>
                    <a:p>
                      <a:endParaRPr lang="en-US">
                        <a:latin typeface="Arial"/>
                        <a:cs typeface="Arial"/>
                      </a:endParaRPr>
                    </a:p>
                  </p:txBody>
                </p:sp>
              </p:grpSp>
              <p:sp>
                <p:nvSpPr>
                  <p:cNvPr id="35923" name="Rectangle 83"/>
                  <p:cNvSpPr>
                    <a:spLocks noChangeArrowheads="1"/>
                  </p:cNvSpPr>
                  <p:nvPr/>
                </p:nvSpPr>
                <p:spPr bwMode="auto">
                  <a:xfrm>
                    <a:off x="2630" y="3255"/>
                    <a:ext cx="178"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$0</a:t>
                    </a:r>
                    <a:endParaRPr lang="en-US">
                      <a:latin typeface="Arial"/>
                      <a:cs typeface="Arial"/>
                    </a:endParaRPr>
                  </a:p>
                </p:txBody>
              </p:sp>
              <p:sp>
                <p:nvSpPr>
                  <p:cNvPr id="35924" name="Rectangle 84"/>
                  <p:cNvSpPr>
                    <a:spLocks noChangeArrowheads="1"/>
                  </p:cNvSpPr>
                  <p:nvPr/>
                </p:nvSpPr>
                <p:spPr bwMode="auto">
                  <a:xfrm>
                    <a:off x="2542" y="2942"/>
                    <a:ext cx="267"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$25</a:t>
                    </a:r>
                    <a:endParaRPr lang="en-US">
                      <a:latin typeface="Arial"/>
                      <a:cs typeface="Arial"/>
                    </a:endParaRPr>
                  </a:p>
                </p:txBody>
              </p:sp>
              <p:sp>
                <p:nvSpPr>
                  <p:cNvPr id="35925" name="Rectangle 85"/>
                  <p:cNvSpPr>
                    <a:spLocks noChangeArrowheads="1"/>
                  </p:cNvSpPr>
                  <p:nvPr/>
                </p:nvSpPr>
                <p:spPr bwMode="auto">
                  <a:xfrm>
                    <a:off x="2542" y="2622"/>
                    <a:ext cx="267"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$50</a:t>
                    </a:r>
                    <a:endParaRPr lang="en-US">
                      <a:latin typeface="Arial"/>
                      <a:cs typeface="Arial"/>
                    </a:endParaRPr>
                  </a:p>
                </p:txBody>
              </p:sp>
              <p:sp>
                <p:nvSpPr>
                  <p:cNvPr id="35926" name="Rectangle 86"/>
                  <p:cNvSpPr>
                    <a:spLocks noChangeArrowheads="1"/>
                  </p:cNvSpPr>
                  <p:nvPr/>
                </p:nvSpPr>
                <p:spPr bwMode="auto">
                  <a:xfrm>
                    <a:off x="2542" y="2309"/>
                    <a:ext cx="267"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$75</a:t>
                    </a:r>
                    <a:endParaRPr lang="en-US">
                      <a:latin typeface="Arial"/>
                      <a:cs typeface="Arial"/>
                    </a:endParaRPr>
                  </a:p>
                </p:txBody>
              </p:sp>
              <p:sp>
                <p:nvSpPr>
                  <p:cNvPr id="35927" name="Rectangle 87"/>
                  <p:cNvSpPr>
                    <a:spLocks noChangeArrowheads="1"/>
                  </p:cNvSpPr>
                  <p:nvPr/>
                </p:nvSpPr>
                <p:spPr bwMode="auto">
                  <a:xfrm>
                    <a:off x="2454" y="1995"/>
                    <a:ext cx="356"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$100</a:t>
                    </a:r>
                    <a:endParaRPr lang="en-US">
                      <a:latin typeface="Arial"/>
                      <a:cs typeface="Arial"/>
                    </a:endParaRPr>
                  </a:p>
                </p:txBody>
              </p:sp>
              <p:sp>
                <p:nvSpPr>
                  <p:cNvPr id="35928" name="Rectangle 88"/>
                  <p:cNvSpPr>
                    <a:spLocks noChangeArrowheads="1"/>
                  </p:cNvSpPr>
                  <p:nvPr/>
                </p:nvSpPr>
                <p:spPr bwMode="auto">
                  <a:xfrm>
                    <a:off x="2454" y="1676"/>
                    <a:ext cx="356"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$125</a:t>
                    </a:r>
                    <a:endParaRPr lang="en-US">
                      <a:latin typeface="Arial"/>
                      <a:cs typeface="Arial"/>
                    </a:endParaRPr>
                  </a:p>
                </p:txBody>
              </p:sp>
              <p:sp>
                <p:nvSpPr>
                  <p:cNvPr id="35929" name="Rectangle 89"/>
                  <p:cNvSpPr>
                    <a:spLocks noChangeArrowheads="1"/>
                  </p:cNvSpPr>
                  <p:nvPr/>
                </p:nvSpPr>
                <p:spPr bwMode="auto">
                  <a:xfrm>
                    <a:off x="2454" y="1362"/>
                    <a:ext cx="356"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$150</a:t>
                    </a:r>
                    <a:endParaRPr lang="en-US">
                      <a:latin typeface="Arial"/>
                      <a:cs typeface="Arial"/>
                    </a:endParaRPr>
                  </a:p>
                </p:txBody>
              </p:sp>
              <p:sp>
                <p:nvSpPr>
                  <p:cNvPr id="35930" name="Rectangle 90"/>
                  <p:cNvSpPr>
                    <a:spLocks noChangeArrowheads="1"/>
                  </p:cNvSpPr>
                  <p:nvPr/>
                </p:nvSpPr>
                <p:spPr bwMode="auto">
                  <a:xfrm>
                    <a:off x="2454" y="1049"/>
                    <a:ext cx="356"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$175</a:t>
                    </a:r>
                    <a:endParaRPr lang="en-US">
                      <a:latin typeface="Arial"/>
                      <a:cs typeface="Arial"/>
                    </a:endParaRPr>
                  </a:p>
                </p:txBody>
              </p:sp>
              <p:sp>
                <p:nvSpPr>
                  <p:cNvPr id="35931" name="Rectangle 91"/>
                  <p:cNvSpPr>
                    <a:spLocks noChangeArrowheads="1"/>
                  </p:cNvSpPr>
                  <p:nvPr/>
                </p:nvSpPr>
                <p:spPr bwMode="auto">
                  <a:xfrm>
                    <a:off x="2454" y="729"/>
                    <a:ext cx="356"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$200</a:t>
                    </a:r>
                    <a:endParaRPr lang="en-US">
                      <a:latin typeface="Arial"/>
                      <a:cs typeface="Arial"/>
                    </a:endParaRPr>
                  </a:p>
                </p:txBody>
              </p:sp>
            </p:grpSp>
            <p:sp>
              <p:nvSpPr>
                <p:cNvPr id="35903" name="Rectangle 92"/>
                <p:cNvSpPr>
                  <a:spLocks noChangeArrowheads="1"/>
                </p:cNvSpPr>
                <p:nvPr/>
              </p:nvSpPr>
              <p:spPr bwMode="auto">
                <a:xfrm>
                  <a:off x="2943" y="3494"/>
                  <a:ext cx="89"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0</a:t>
                  </a:r>
                  <a:endParaRPr lang="en-US">
                    <a:latin typeface="Arial"/>
                    <a:cs typeface="Arial"/>
                  </a:endParaRPr>
                </a:p>
              </p:txBody>
            </p:sp>
            <p:sp>
              <p:nvSpPr>
                <p:cNvPr id="35904" name="Rectangle 93"/>
                <p:cNvSpPr>
                  <a:spLocks noChangeArrowheads="1"/>
                </p:cNvSpPr>
                <p:nvPr/>
              </p:nvSpPr>
              <p:spPr bwMode="auto">
                <a:xfrm>
                  <a:off x="3263" y="3494"/>
                  <a:ext cx="89"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1</a:t>
                  </a:r>
                  <a:endParaRPr lang="en-US">
                    <a:latin typeface="Arial"/>
                    <a:cs typeface="Arial"/>
                  </a:endParaRPr>
                </a:p>
              </p:txBody>
            </p:sp>
            <p:sp>
              <p:nvSpPr>
                <p:cNvPr id="35905" name="Rectangle 94"/>
                <p:cNvSpPr>
                  <a:spLocks noChangeArrowheads="1"/>
                </p:cNvSpPr>
                <p:nvPr/>
              </p:nvSpPr>
              <p:spPr bwMode="auto">
                <a:xfrm>
                  <a:off x="3589" y="3494"/>
                  <a:ext cx="89"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2</a:t>
                  </a:r>
                  <a:endParaRPr lang="en-US">
                    <a:latin typeface="Arial"/>
                    <a:cs typeface="Arial"/>
                  </a:endParaRPr>
                </a:p>
              </p:txBody>
            </p:sp>
            <p:sp>
              <p:nvSpPr>
                <p:cNvPr id="35906" name="Rectangle 95"/>
                <p:cNvSpPr>
                  <a:spLocks noChangeArrowheads="1"/>
                </p:cNvSpPr>
                <p:nvPr/>
              </p:nvSpPr>
              <p:spPr bwMode="auto">
                <a:xfrm>
                  <a:off x="3909" y="3494"/>
                  <a:ext cx="89"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3</a:t>
                  </a:r>
                  <a:endParaRPr lang="en-US">
                    <a:latin typeface="Arial"/>
                    <a:cs typeface="Arial"/>
                  </a:endParaRPr>
                </a:p>
              </p:txBody>
            </p:sp>
            <p:sp>
              <p:nvSpPr>
                <p:cNvPr id="35907" name="Rectangle 96"/>
                <p:cNvSpPr>
                  <a:spLocks noChangeArrowheads="1"/>
                </p:cNvSpPr>
                <p:nvPr/>
              </p:nvSpPr>
              <p:spPr bwMode="auto">
                <a:xfrm>
                  <a:off x="4235" y="3494"/>
                  <a:ext cx="89"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4</a:t>
                  </a:r>
                  <a:endParaRPr lang="en-US">
                    <a:latin typeface="Arial"/>
                    <a:cs typeface="Arial"/>
                  </a:endParaRPr>
                </a:p>
              </p:txBody>
            </p:sp>
            <p:sp>
              <p:nvSpPr>
                <p:cNvPr id="35908" name="Rectangle 97"/>
                <p:cNvSpPr>
                  <a:spLocks noChangeArrowheads="1"/>
                </p:cNvSpPr>
                <p:nvPr/>
              </p:nvSpPr>
              <p:spPr bwMode="auto">
                <a:xfrm>
                  <a:off x="4554" y="3494"/>
                  <a:ext cx="89"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5</a:t>
                  </a:r>
                  <a:endParaRPr lang="en-US">
                    <a:latin typeface="Arial"/>
                    <a:cs typeface="Arial"/>
                  </a:endParaRPr>
                </a:p>
              </p:txBody>
            </p:sp>
            <p:sp>
              <p:nvSpPr>
                <p:cNvPr id="35909" name="Rectangle 98"/>
                <p:cNvSpPr>
                  <a:spLocks noChangeArrowheads="1"/>
                </p:cNvSpPr>
                <p:nvPr/>
              </p:nvSpPr>
              <p:spPr bwMode="auto">
                <a:xfrm>
                  <a:off x="4880" y="3494"/>
                  <a:ext cx="89"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6</a:t>
                  </a:r>
                  <a:endParaRPr lang="en-US">
                    <a:latin typeface="Arial"/>
                    <a:cs typeface="Arial"/>
                  </a:endParaRPr>
                </a:p>
              </p:txBody>
            </p:sp>
            <p:sp>
              <p:nvSpPr>
                <p:cNvPr id="35910" name="Rectangle 99"/>
                <p:cNvSpPr>
                  <a:spLocks noChangeArrowheads="1"/>
                </p:cNvSpPr>
                <p:nvPr/>
              </p:nvSpPr>
              <p:spPr bwMode="auto">
                <a:xfrm>
                  <a:off x="5200" y="3494"/>
                  <a:ext cx="89"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7</a:t>
                  </a:r>
                  <a:endParaRPr lang="en-US">
                    <a:latin typeface="Arial"/>
                    <a:cs typeface="Arial"/>
                  </a:endParaRPr>
                </a:p>
              </p:txBody>
            </p:sp>
            <p:sp>
              <p:nvSpPr>
                <p:cNvPr id="35911" name="Rectangle 100"/>
                <p:cNvSpPr>
                  <a:spLocks noChangeArrowheads="1"/>
                </p:cNvSpPr>
                <p:nvPr/>
              </p:nvSpPr>
              <p:spPr bwMode="auto">
                <a:xfrm>
                  <a:off x="2802" y="3751"/>
                  <a:ext cx="138" cy="194"/>
                </a:xfrm>
                <a:prstGeom prst="rect">
                  <a:avLst/>
                </a:prstGeom>
                <a:noFill/>
                <a:ln w="9525">
                  <a:noFill/>
                  <a:miter lim="800000"/>
                  <a:headEnd/>
                  <a:tailEnd/>
                </a:ln>
              </p:spPr>
              <p:txBody>
                <a:bodyPr wrap="none" lIns="0" tIns="0" rIns="0" bIns="0">
                  <a:spAutoFit/>
                </a:bodyPr>
                <a:lstStyle/>
                <a:p>
                  <a:r>
                    <a:rPr lang="en-US" sz="2000" b="1" i="1" dirty="0">
                      <a:solidFill>
                        <a:srgbClr val="000000"/>
                      </a:solidFill>
                      <a:latin typeface="Arial"/>
                      <a:cs typeface="Arial"/>
                    </a:rPr>
                    <a:t>Q</a:t>
                  </a:r>
                  <a:endParaRPr lang="en-US" dirty="0">
                    <a:latin typeface="Arial"/>
                    <a:cs typeface="Arial"/>
                  </a:endParaRPr>
                </a:p>
              </p:txBody>
            </p:sp>
            <p:sp>
              <p:nvSpPr>
                <p:cNvPr id="35912" name="Rectangle 101"/>
                <p:cNvSpPr>
                  <a:spLocks noChangeArrowheads="1"/>
                </p:cNvSpPr>
                <p:nvPr/>
              </p:nvSpPr>
              <p:spPr bwMode="auto">
                <a:xfrm rot="-5400000">
                  <a:off x="2089" y="1932"/>
                  <a:ext cx="445" cy="192"/>
                </a:xfrm>
                <a:prstGeom prst="rect">
                  <a:avLst/>
                </a:prstGeom>
                <a:noFill/>
                <a:ln w="9525">
                  <a:noFill/>
                  <a:miter lim="800000"/>
                  <a:headEnd/>
                  <a:tailEnd/>
                </a:ln>
              </p:spPr>
              <p:txBody>
                <a:bodyPr wrap="none" lIns="0" tIns="0" rIns="0" bIns="0">
                  <a:spAutoFit/>
                </a:bodyPr>
                <a:lstStyle/>
                <a:p>
                  <a:r>
                    <a:rPr lang="en-US" sz="2000" b="1">
                      <a:solidFill>
                        <a:srgbClr val="000000"/>
                      </a:solidFill>
                      <a:latin typeface="Arial"/>
                      <a:cs typeface="Arial"/>
                    </a:rPr>
                    <a:t>Costs</a:t>
                  </a:r>
                  <a:endParaRPr lang="en-US">
                    <a:latin typeface="Arial"/>
                    <a:cs typeface="Arial"/>
                  </a:endParaRPr>
                </a:p>
              </p:txBody>
            </p:sp>
          </p:grpSp>
          <p:sp>
            <p:nvSpPr>
              <p:cNvPr id="35893" name="Rectangle 102"/>
              <p:cNvSpPr>
                <a:spLocks noChangeArrowheads="1"/>
              </p:cNvSpPr>
              <p:nvPr/>
            </p:nvSpPr>
            <p:spPr bwMode="auto">
              <a:xfrm>
                <a:off x="2178" y="522"/>
                <a:ext cx="3329" cy="3461"/>
              </a:xfrm>
              <a:prstGeom prst="rect">
                <a:avLst/>
              </a:prstGeom>
              <a:noFill/>
              <a:ln w="0">
                <a:solidFill>
                  <a:srgbClr val="000000"/>
                </a:solidFill>
                <a:miter lim="800000"/>
                <a:headEnd/>
                <a:tailEnd/>
              </a:ln>
            </p:spPr>
            <p:txBody>
              <a:bodyPr/>
              <a:lstStyle/>
              <a:p>
                <a:endParaRPr lang="en-US">
                  <a:latin typeface="Arial"/>
                  <a:cs typeface="Arial"/>
                </a:endParaRPr>
              </a:p>
            </p:txBody>
          </p:sp>
        </p:grpSp>
      </p:grpSp>
      <p:sp>
        <p:nvSpPr>
          <p:cNvPr id="35847" name="Rectangle 3"/>
          <p:cNvSpPr>
            <a:spLocks noGrp="1" noChangeArrowheads="1"/>
          </p:cNvSpPr>
          <p:nvPr>
            <p:ph type="title"/>
          </p:nvPr>
        </p:nvSpPr>
        <p:spPr/>
        <p:txBody>
          <a:bodyPr/>
          <a:lstStyle/>
          <a:p>
            <a:pPr algn="l" eaLnBrk="1" hangingPunct="1"/>
            <a:r>
              <a:rPr lang="en-US" sz="2700" b="1" dirty="0"/>
              <a:t>EXAMPLE 2</a:t>
            </a:r>
            <a:r>
              <a:rPr lang="en-US" sz="2700" dirty="0"/>
              <a:t>:  </a:t>
            </a:r>
            <a:r>
              <a:rPr lang="en-US" sz="2800" dirty="0"/>
              <a:t>Average Total Cost, usually U-shaped</a:t>
            </a:r>
            <a:endParaRPr lang="en-US" sz="3000" dirty="0"/>
          </a:p>
        </p:txBody>
      </p:sp>
      <p:sp>
        <p:nvSpPr>
          <p:cNvPr id="35848" name="Rectangle 4"/>
          <p:cNvSpPr>
            <a:spLocks noChangeArrowheads="1"/>
          </p:cNvSpPr>
          <p:nvPr/>
        </p:nvSpPr>
        <p:spPr bwMode="auto">
          <a:xfrm>
            <a:off x="1817688" y="5567363"/>
            <a:ext cx="977900" cy="560387"/>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88.57</a:t>
            </a:r>
          </a:p>
        </p:txBody>
      </p:sp>
      <p:sp>
        <p:nvSpPr>
          <p:cNvPr id="35849" name="Rectangle 5"/>
          <p:cNvSpPr>
            <a:spLocks noChangeArrowheads="1"/>
          </p:cNvSpPr>
          <p:nvPr/>
        </p:nvSpPr>
        <p:spPr bwMode="auto">
          <a:xfrm>
            <a:off x="1817688" y="5008563"/>
            <a:ext cx="977900" cy="558800"/>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80</a:t>
            </a:r>
          </a:p>
        </p:txBody>
      </p:sp>
      <p:sp>
        <p:nvSpPr>
          <p:cNvPr id="35850" name="Rectangle 6"/>
          <p:cNvSpPr>
            <a:spLocks noChangeArrowheads="1"/>
          </p:cNvSpPr>
          <p:nvPr/>
        </p:nvSpPr>
        <p:spPr bwMode="auto">
          <a:xfrm>
            <a:off x="1817688" y="4449763"/>
            <a:ext cx="977900" cy="558800"/>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76</a:t>
            </a:r>
          </a:p>
        </p:txBody>
      </p:sp>
      <p:sp>
        <p:nvSpPr>
          <p:cNvPr id="35851" name="Rectangle 7"/>
          <p:cNvSpPr>
            <a:spLocks noChangeArrowheads="1"/>
          </p:cNvSpPr>
          <p:nvPr/>
        </p:nvSpPr>
        <p:spPr bwMode="auto">
          <a:xfrm>
            <a:off x="1817688" y="3889375"/>
            <a:ext cx="977900" cy="560388"/>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77.50</a:t>
            </a:r>
          </a:p>
        </p:txBody>
      </p:sp>
      <p:sp>
        <p:nvSpPr>
          <p:cNvPr id="35852" name="Rectangle 8"/>
          <p:cNvSpPr>
            <a:spLocks noChangeArrowheads="1"/>
          </p:cNvSpPr>
          <p:nvPr/>
        </p:nvSpPr>
        <p:spPr bwMode="auto">
          <a:xfrm>
            <a:off x="1817688" y="3328988"/>
            <a:ext cx="977900" cy="560387"/>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86.67</a:t>
            </a:r>
          </a:p>
        </p:txBody>
      </p:sp>
      <p:sp>
        <p:nvSpPr>
          <p:cNvPr id="35853" name="Rectangle 9"/>
          <p:cNvSpPr>
            <a:spLocks noChangeArrowheads="1"/>
          </p:cNvSpPr>
          <p:nvPr/>
        </p:nvSpPr>
        <p:spPr bwMode="auto">
          <a:xfrm>
            <a:off x="1817688" y="2768600"/>
            <a:ext cx="977900" cy="560388"/>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110</a:t>
            </a:r>
          </a:p>
        </p:txBody>
      </p:sp>
      <p:sp>
        <p:nvSpPr>
          <p:cNvPr id="35854" name="Rectangle 10"/>
          <p:cNvSpPr>
            <a:spLocks noChangeArrowheads="1"/>
          </p:cNvSpPr>
          <p:nvPr/>
        </p:nvSpPr>
        <p:spPr bwMode="auto">
          <a:xfrm>
            <a:off x="1817688" y="2211388"/>
            <a:ext cx="977900" cy="557212"/>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$170</a:t>
            </a:r>
          </a:p>
        </p:txBody>
      </p:sp>
      <p:sp>
        <p:nvSpPr>
          <p:cNvPr id="35855" name="Rectangle 11"/>
          <p:cNvSpPr>
            <a:spLocks noChangeArrowheads="1"/>
          </p:cNvSpPr>
          <p:nvPr/>
        </p:nvSpPr>
        <p:spPr bwMode="auto">
          <a:xfrm>
            <a:off x="1817688" y="1651000"/>
            <a:ext cx="977900" cy="560388"/>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n/a</a:t>
            </a:r>
          </a:p>
        </p:txBody>
      </p:sp>
      <p:sp>
        <p:nvSpPr>
          <p:cNvPr id="35856" name="Rectangle 12"/>
          <p:cNvSpPr>
            <a:spLocks noChangeArrowheads="1"/>
          </p:cNvSpPr>
          <p:nvPr/>
        </p:nvSpPr>
        <p:spPr bwMode="auto">
          <a:xfrm>
            <a:off x="1817688" y="1090613"/>
            <a:ext cx="977900" cy="560387"/>
          </a:xfrm>
          <a:prstGeom prst="rect">
            <a:avLst/>
          </a:prstGeom>
          <a:noFill/>
          <a:ln w="9525">
            <a:noFill/>
            <a:miter lim="800000"/>
            <a:headEnd/>
            <a:tailEnd/>
          </a:ln>
        </p:spPr>
        <p:txBody>
          <a:bodyPr/>
          <a:lstStyle/>
          <a:p>
            <a:pPr algn="ctr">
              <a:lnSpc>
                <a:spcPct val="105000"/>
              </a:lnSpc>
              <a:spcBef>
                <a:spcPct val="45000"/>
              </a:spcBef>
              <a:buClr>
                <a:srgbClr val="00B85C"/>
              </a:buClr>
              <a:buSzPct val="120000"/>
              <a:buFont typeface="Wingdings" pitchFamily="2" charset="2"/>
              <a:buNone/>
            </a:pPr>
            <a:r>
              <a:rPr lang="en-US" sz="2400" i="1">
                <a:latin typeface="Arial"/>
                <a:cs typeface="Arial"/>
              </a:rPr>
              <a:t>ATC</a:t>
            </a:r>
          </a:p>
        </p:txBody>
      </p:sp>
      <p:sp>
        <p:nvSpPr>
          <p:cNvPr id="35857" name="Rectangle 13"/>
          <p:cNvSpPr>
            <a:spLocks noChangeArrowheads="1"/>
          </p:cNvSpPr>
          <p:nvPr/>
        </p:nvSpPr>
        <p:spPr bwMode="auto">
          <a:xfrm>
            <a:off x="946150" y="5567363"/>
            <a:ext cx="871538" cy="560387"/>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620</a:t>
            </a:r>
          </a:p>
        </p:txBody>
      </p:sp>
      <p:sp>
        <p:nvSpPr>
          <p:cNvPr id="35858" name="Rectangle 14"/>
          <p:cNvSpPr>
            <a:spLocks noChangeArrowheads="1"/>
          </p:cNvSpPr>
          <p:nvPr/>
        </p:nvSpPr>
        <p:spPr bwMode="auto">
          <a:xfrm>
            <a:off x="401638" y="5567363"/>
            <a:ext cx="544512" cy="560387"/>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7</a:t>
            </a:r>
          </a:p>
        </p:txBody>
      </p:sp>
      <p:sp>
        <p:nvSpPr>
          <p:cNvPr id="35859" name="Rectangle 15"/>
          <p:cNvSpPr>
            <a:spLocks noChangeArrowheads="1"/>
          </p:cNvSpPr>
          <p:nvPr/>
        </p:nvSpPr>
        <p:spPr bwMode="auto">
          <a:xfrm>
            <a:off x="946150" y="5008563"/>
            <a:ext cx="871538" cy="558800"/>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480</a:t>
            </a:r>
          </a:p>
        </p:txBody>
      </p:sp>
      <p:sp>
        <p:nvSpPr>
          <p:cNvPr id="35860" name="Rectangle 16"/>
          <p:cNvSpPr>
            <a:spLocks noChangeArrowheads="1"/>
          </p:cNvSpPr>
          <p:nvPr/>
        </p:nvSpPr>
        <p:spPr bwMode="auto">
          <a:xfrm>
            <a:off x="401638" y="5008563"/>
            <a:ext cx="544512" cy="558800"/>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6</a:t>
            </a:r>
          </a:p>
        </p:txBody>
      </p:sp>
      <p:sp>
        <p:nvSpPr>
          <p:cNvPr id="35861" name="Rectangle 17"/>
          <p:cNvSpPr>
            <a:spLocks noChangeArrowheads="1"/>
          </p:cNvSpPr>
          <p:nvPr/>
        </p:nvSpPr>
        <p:spPr bwMode="auto">
          <a:xfrm>
            <a:off x="946150" y="4449763"/>
            <a:ext cx="871538" cy="558800"/>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380</a:t>
            </a:r>
          </a:p>
        </p:txBody>
      </p:sp>
      <p:sp>
        <p:nvSpPr>
          <p:cNvPr id="35862" name="Rectangle 18"/>
          <p:cNvSpPr>
            <a:spLocks noChangeArrowheads="1"/>
          </p:cNvSpPr>
          <p:nvPr/>
        </p:nvSpPr>
        <p:spPr bwMode="auto">
          <a:xfrm>
            <a:off x="401638" y="4449763"/>
            <a:ext cx="544512" cy="558800"/>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5</a:t>
            </a:r>
          </a:p>
        </p:txBody>
      </p:sp>
      <p:sp>
        <p:nvSpPr>
          <p:cNvPr id="35863" name="Rectangle 19"/>
          <p:cNvSpPr>
            <a:spLocks noChangeArrowheads="1"/>
          </p:cNvSpPr>
          <p:nvPr/>
        </p:nvSpPr>
        <p:spPr bwMode="auto">
          <a:xfrm>
            <a:off x="946150" y="3889375"/>
            <a:ext cx="871538" cy="560388"/>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310</a:t>
            </a:r>
          </a:p>
        </p:txBody>
      </p:sp>
      <p:sp>
        <p:nvSpPr>
          <p:cNvPr id="35864" name="Rectangle 20"/>
          <p:cNvSpPr>
            <a:spLocks noChangeArrowheads="1"/>
          </p:cNvSpPr>
          <p:nvPr/>
        </p:nvSpPr>
        <p:spPr bwMode="auto">
          <a:xfrm>
            <a:off x="401638" y="3889375"/>
            <a:ext cx="544512" cy="560388"/>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4</a:t>
            </a:r>
          </a:p>
        </p:txBody>
      </p:sp>
      <p:sp>
        <p:nvSpPr>
          <p:cNvPr id="35865" name="Rectangle 21"/>
          <p:cNvSpPr>
            <a:spLocks noChangeArrowheads="1"/>
          </p:cNvSpPr>
          <p:nvPr/>
        </p:nvSpPr>
        <p:spPr bwMode="auto">
          <a:xfrm>
            <a:off x="946150" y="3328988"/>
            <a:ext cx="871538" cy="560387"/>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260</a:t>
            </a:r>
          </a:p>
        </p:txBody>
      </p:sp>
      <p:sp>
        <p:nvSpPr>
          <p:cNvPr id="35866" name="Rectangle 22"/>
          <p:cNvSpPr>
            <a:spLocks noChangeArrowheads="1"/>
          </p:cNvSpPr>
          <p:nvPr/>
        </p:nvSpPr>
        <p:spPr bwMode="auto">
          <a:xfrm>
            <a:off x="401638" y="3328988"/>
            <a:ext cx="544512" cy="560387"/>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3</a:t>
            </a:r>
          </a:p>
        </p:txBody>
      </p:sp>
      <p:sp>
        <p:nvSpPr>
          <p:cNvPr id="35867" name="Rectangle 23"/>
          <p:cNvSpPr>
            <a:spLocks noChangeArrowheads="1"/>
          </p:cNvSpPr>
          <p:nvPr/>
        </p:nvSpPr>
        <p:spPr bwMode="auto">
          <a:xfrm>
            <a:off x="946150" y="2768600"/>
            <a:ext cx="871538" cy="560388"/>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220</a:t>
            </a:r>
          </a:p>
        </p:txBody>
      </p:sp>
      <p:sp>
        <p:nvSpPr>
          <p:cNvPr id="35868" name="Rectangle 24"/>
          <p:cNvSpPr>
            <a:spLocks noChangeArrowheads="1"/>
          </p:cNvSpPr>
          <p:nvPr/>
        </p:nvSpPr>
        <p:spPr bwMode="auto">
          <a:xfrm>
            <a:off x="401638" y="2768600"/>
            <a:ext cx="544512" cy="560388"/>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2</a:t>
            </a:r>
          </a:p>
        </p:txBody>
      </p:sp>
      <p:sp>
        <p:nvSpPr>
          <p:cNvPr id="35869" name="Rectangle 25"/>
          <p:cNvSpPr>
            <a:spLocks noChangeArrowheads="1"/>
          </p:cNvSpPr>
          <p:nvPr/>
        </p:nvSpPr>
        <p:spPr bwMode="auto">
          <a:xfrm>
            <a:off x="946150" y="2211388"/>
            <a:ext cx="871538" cy="557212"/>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170</a:t>
            </a:r>
          </a:p>
        </p:txBody>
      </p:sp>
      <p:sp>
        <p:nvSpPr>
          <p:cNvPr id="35870" name="Rectangle 26"/>
          <p:cNvSpPr>
            <a:spLocks noChangeArrowheads="1"/>
          </p:cNvSpPr>
          <p:nvPr/>
        </p:nvSpPr>
        <p:spPr bwMode="auto">
          <a:xfrm>
            <a:off x="401638" y="2211388"/>
            <a:ext cx="544512" cy="557212"/>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1</a:t>
            </a:r>
          </a:p>
        </p:txBody>
      </p:sp>
      <p:sp>
        <p:nvSpPr>
          <p:cNvPr id="35871" name="Rectangle 27"/>
          <p:cNvSpPr>
            <a:spLocks noChangeArrowheads="1"/>
          </p:cNvSpPr>
          <p:nvPr/>
        </p:nvSpPr>
        <p:spPr bwMode="auto">
          <a:xfrm>
            <a:off x="946150" y="1651000"/>
            <a:ext cx="871538" cy="560388"/>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$100</a:t>
            </a:r>
          </a:p>
        </p:txBody>
      </p:sp>
      <p:sp>
        <p:nvSpPr>
          <p:cNvPr id="35872" name="Rectangle 28"/>
          <p:cNvSpPr>
            <a:spLocks noChangeArrowheads="1"/>
          </p:cNvSpPr>
          <p:nvPr/>
        </p:nvSpPr>
        <p:spPr bwMode="auto">
          <a:xfrm>
            <a:off x="401638" y="1651000"/>
            <a:ext cx="544512" cy="560388"/>
          </a:xfrm>
          <a:prstGeom prst="rect">
            <a:avLst/>
          </a:prstGeom>
          <a:noFill/>
          <a:ln w="9525">
            <a:noFill/>
            <a:miter lim="800000"/>
            <a:headEnd/>
            <a:tailEnd/>
          </a:ln>
        </p:spPr>
        <p:txBody>
          <a:bodyPr anchor="ctr"/>
          <a:lstStyle/>
          <a:p>
            <a:pPr algn="r">
              <a:lnSpc>
                <a:spcPct val="105000"/>
              </a:lnSpc>
              <a:spcBef>
                <a:spcPct val="45000"/>
              </a:spcBef>
              <a:buClr>
                <a:srgbClr val="00B85C"/>
              </a:buClr>
              <a:buSzPct val="120000"/>
              <a:buFont typeface="Wingdings" pitchFamily="2" charset="2"/>
              <a:buNone/>
            </a:pPr>
            <a:r>
              <a:rPr lang="en-US" sz="2300">
                <a:latin typeface="Arial"/>
                <a:cs typeface="Arial"/>
              </a:rPr>
              <a:t>0</a:t>
            </a:r>
          </a:p>
        </p:txBody>
      </p:sp>
      <p:sp>
        <p:nvSpPr>
          <p:cNvPr id="35873" name="Rectangle 29"/>
          <p:cNvSpPr>
            <a:spLocks noChangeArrowheads="1"/>
          </p:cNvSpPr>
          <p:nvPr/>
        </p:nvSpPr>
        <p:spPr bwMode="auto">
          <a:xfrm>
            <a:off x="946150" y="1090613"/>
            <a:ext cx="871538" cy="560387"/>
          </a:xfrm>
          <a:prstGeom prst="rect">
            <a:avLst/>
          </a:prstGeom>
          <a:noFill/>
          <a:ln w="9525">
            <a:noFill/>
            <a:miter lim="800000"/>
            <a:headEnd/>
            <a:tailEnd/>
          </a:ln>
        </p:spPr>
        <p:txBody>
          <a:bodyPr/>
          <a:lstStyle/>
          <a:p>
            <a:pPr algn="ctr">
              <a:lnSpc>
                <a:spcPct val="105000"/>
              </a:lnSpc>
              <a:spcBef>
                <a:spcPct val="45000"/>
              </a:spcBef>
              <a:buClr>
                <a:srgbClr val="00B85C"/>
              </a:buClr>
              <a:buSzPct val="120000"/>
              <a:buFont typeface="Wingdings" pitchFamily="2" charset="2"/>
              <a:buNone/>
            </a:pPr>
            <a:r>
              <a:rPr lang="en-US" sz="2400" i="1">
                <a:latin typeface="Arial"/>
                <a:cs typeface="Arial"/>
              </a:rPr>
              <a:t>TC</a:t>
            </a:r>
          </a:p>
        </p:txBody>
      </p:sp>
      <p:sp>
        <p:nvSpPr>
          <p:cNvPr id="35874" name="Rectangle 30"/>
          <p:cNvSpPr>
            <a:spLocks noChangeArrowheads="1"/>
          </p:cNvSpPr>
          <p:nvPr/>
        </p:nvSpPr>
        <p:spPr bwMode="auto">
          <a:xfrm>
            <a:off x="401638" y="1090613"/>
            <a:ext cx="544512" cy="560387"/>
          </a:xfrm>
          <a:prstGeom prst="rect">
            <a:avLst/>
          </a:prstGeom>
          <a:noFill/>
          <a:ln w="9525">
            <a:noFill/>
            <a:miter lim="800000"/>
            <a:headEnd/>
            <a:tailEnd/>
          </a:ln>
        </p:spPr>
        <p:txBody>
          <a:bodyPr/>
          <a:lstStyle/>
          <a:p>
            <a:pPr algn="ctr">
              <a:lnSpc>
                <a:spcPct val="105000"/>
              </a:lnSpc>
              <a:spcBef>
                <a:spcPct val="45000"/>
              </a:spcBef>
              <a:buClr>
                <a:srgbClr val="00B85C"/>
              </a:buClr>
              <a:buSzPct val="120000"/>
              <a:buFont typeface="Wingdings" pitchFamily="2" charset="2"/>
              <a:buNone/>
            </a:pPr>
            <a:r>
              <a:rPr lang="en-US" sz="2400" b="1" i="1">
                <a:latin typeface="Arial"/>
                <a:cs typeface="Arial"/>
              </a:rPr>
              <a:t>Q</a:t>
            </a:r>
          </a:p>
        </p:txBody>
      </p:sp>
      <p:sp>
        <p:nvSpPr>
          <p:cNvPr id="35875" name="Line 31"/>
          <p:cNvSpPr>
            <a:spLocks noChangeShapeType="1"/>
          </p:cNvSpPr>
          <p:nvPr/>
        </p:nvSpPr>
        <p:spPr bwMode="auto">
          <a:xfrm>
            <a:off x="401638" y="1090613"/>
            <a:ext cx="2393950" cy="0"/>
          </a:xfrm>
          <a:prstGeom prst="line">
            <a:avLst/>
          </a:prstGeom>
          <a:noFill/>
          <a:ln w="12700" cap="sq">
            <a:solidFill>
              <a:schemeClr val="tx1"/>
            </a:solidFill>
            <a:round/>
            <a:headEnd/>
            <a:tailEnd/>
          </a:ln>
        </p:spPr>
        <p:txBody>
          <a:bodyPr/>
          <a:lstStyle/>
          <a:p>
            <a:endParaRPr lang="en-US">
              <a:latin typeface="Arial"/>
              <a:cs typeface="Arial"/>
            </a:endParaRPr>
          </a:p>
        </p:txBody>
      </p:sp>
      <p:sp>
        <p:nvSpPr>
          <p:cNvPr id="35876" name="Line 32"/>
          <p:cNvSpPr>
            <a:spLocks noChangeShapeType="1"/>
          </p:cNvSpPr>
          <p:nvPr/>
        </p:nvSpPr>
        <p:spPr bwMode="auto">
          <a:xfrm>
            <a:off x="401638" y="1651000"/>
            <a:ext cx="2393950" cy="0"/>
          </a:xfrm>
          <a:prstGeom prst="line">
            <a:avLst/>
          </a:prstGeom>
          <a:noFill/>
          <a:ln w="12700">
            <a:solidFill>
              <a:schemeClr val="tx1"/>
            </a:solidFill>
            <a:round/>
            <a:headEnd/>
            <a:tailEnd/>
          </a:ln>
        </p:spPr>
        <p:txBody>
          <a:bodyPr/>
          <a:lstStyle/>
          <a:p>
            <a:endParaRPr lang="en-US">
              <a:latin typeface="Arial"/>
              <a:cs typeface="Arial"/>
            </a:endParaRPr>
          </a:p>
        </p:txBody>
      </p:sp>
      <p:sp>
        <p:nvSpPr>
          <p:cNvPr id="35877" name="Line 33"/>
          <p:cNvSpPr>
            <a:spLocks noChangeShapeType="1"/>
          </p:cNvSpPr>
          <p:nvPr/>
        </p:nvSpPr>
        <p:spPr bwMode="auto">
          <a:xfrm>
            <a:off x="401638" y="2211388"/>
            <a:ext cx="2393950" cy="0"/>
          </a:xfrm>
          <a:prstGeom prst="line">
            <a:avLst/>
          </a:prstGeom>
          <a:noFill/>
          <a:ln w="12700">
            <a:solidFill>
              <a:schemeClr val="tx1"/>
            </a:solidFill>
            <a:round/>
            <a:headEnd/>
            <a:tailEnd/>
          </a:ln>
        </p:spPr>
        <p:txBody>
          <a:bodyPr/>
          <a:lstStyle/>
          <a:p>
            <a:endParaRPr lang="en-US">
              <a:latin typeface="Arial"/>
              <a:cs typeface="Arial"/>
            </a:endParaRPr>
          </a:p>
        </p:txBody>
      </p:sp>
      <p:sp>
        <p:nvSpPr>
          <p:cNvPr id="35878" name="Line 34"/>
          <p:cNvSpPr>
            <a:spLocks noChangeShapeType="1"/>
          </p:cNvSpPr>
          <p:nvPr/>
        </p:nvSpPr>
        <p:spPr bwMode="auto">
          <a:xfrm>
            <a:off x="401638" y="2768600"/>
            <a:ext cx="2393950" cy="0"/>
          </a:xfrm>
          <a:prstGeom prst="line">
            <a:avLst/>
          </a:prstGeom>
          <a:noFill/>
          <a:ln w="12700">
            <a:solidFill>
              <a:schemeClr val="tx1"/>
            </a:solidFill>
            <a:round/>
            <a:headEnd/>
            <a:tailEnd/>
          </a:ln>
        </p:spPr>
        <p:txBody>
          <a:bodyPr/>
          <a:lstStyle/>
          <a:p>
            <a:endParaRPr lang="en-US">
              <a:latin typeface="Arial"/>
              <a:cs typeface="Arial"/>
            </a:endParaRPr>
          </a:p>
        </p:txBody>
      </p:sp>
      <p:sp>
        <p:nvSpPr>
          <p:cNvPr id="35879" name="Line 35"/>
          <p:cNvSpPr>
            <a:spLocks noChangeShapeType="1"/>
          </p:cNvSpPr>
          <p:nvPr/>
        </p:nvSpPr>
        <p:spPr bwMode="auto">
          <a:xfrm>
            <a:off x="401638" y="3328988"/>
            <a:ext cx="2393950" cy="0"/>
          </a:xfrm>
          <a:prstGeom prst="line">
            <a:avLst/>
          </a:prstGeom>
          <a:noFill/>
          <a:ln w="12700">
            <a:solidFill>
              <a:schemeClr val="tx1"/>
            </a:solidFill>
            <a:round/>
            <a:headEnd/>
            <a:tailEnd/>
          </a:ln>
        </p:spPr>
        <p:txBody>
          <a:bodyPr/>
          <a:lstStyle/>
          <a:p>
            <a:endParaRPr lang="en-US">
              <a:latin typeface="Arial"/>
              <a:cs typeface="Arial"/>
            </a:endParaRPr>
          </a:p>
        </p:txBody>
      </p:sp>
      <p:sp>
        <p:nvSpPr>
          <p:cNvPr id="35880" name="Line 36"/>
          <p:cNvSpPr>
            <a:spLocks noChangeShapeType="1"/>
          </p:cNvSpPr>
          <p:nvPr/>
        </p:nvSpPr>
        <p:spPr bwMode="auto">
          <a:xfrm>
            <a:off x="401638" y="3889375"/>
            <a:ext cx="2393950" cy="0"/>
          </a:xfrm>
          <a:prstGeom prst="line">
            <a:avLst/>
          </a:prstGeom>
          <a:noFill/>
          <a:ln w="12700">
            <a:solidFill>
              <a:schemeClr val="tx1"/>
            </a:solidFill>
            <a:round/>
            <a:headEnd/>
            <a:tailEnd/>
          </a:ln>
        </p:spPr>
        <p:txBody>
          <a:bodyPr/>
          <a:lstStyle/>
          <a:p>
            <a:endParaRPr lang="en-US">
              <a:latin typeface="Arial"/>
              <a:cs typeface="Arial"/>
            </a:endParaRPr>
          </a:p>
        </p:txBody>
      </p:sp>
      <p:sp>
        <p:nvSpPr>
          <p:cNvPr id="35881" name="Line 37"/>
          <p:cNvSpPr>
            <a:spLocks noChangeShapeType="1"/>
          </p:cNvSpPr>
          <p:nvPr/>
        </p:nvSpPr>
        <p:spPr bwMode="auto">
          <a:xfrm>
            <a:off x="401638" y="4449763"/>
            <a:ext cx="2393950" cy="0"/>
          </a:xfrm>
          <a:prstGeom prst="line">
            <a:avLst/>
          </a:prstGeom>
          <a:noFill/>
          <a:ln w="12700">
            <a:solidFill>
              <a:schemeClr val="tx1"/>
            </a:solidFill>
            <a:round/>
            <a:headEnd/>
            <a:tailEnd/>
          </a:ln>
        </p:spPr>
        <p:txBody>
          <a:bodyPr/>
          <a:lstStyle/>
          <a:p>
            <a:endParaRPr lang="en-US">
              <a:latin typeface="Arial"/>
              <a:cs typeface="Arial"/>
            </a:endParaRPr>
          </a:p>
        </p:txBody>
      </p:sp>
      <p:sp>
        <p:nvSpPr>
          <p:cNvPr id="35882" name="Line 38"/>
          <p:cNvSpPr>
            <a:spLocks noChangeShapeType="1"/>
          </p:cNvSpPr>
          <p:nvPr/>
        </p:nvSpPr>
        <p:spPr bwMode="auto">
          <a:xfrm>
            <a:off x="401638" y="5008563"/>
            <a:ext cx="2393950" cy="0"/>
          </a:xfrm>
          <a:prstGeom prst="line">
            <a:avLst/>
          </a:prstGeom>
          <a:noFill/>
          <a:ln w="12700">
            <a:solidFill>
              <a:schemeClr val="tx1"/>
            </a:solidFill>
            <a:round/>
            <a:headEnd/>
            <a:tailEnd/>
          </a:ln>
        </p:spPr>
        <p:txBody>
          <a:bodyPr/>
          <a:lstStyle/>
          <a:p>
            <a:endParaRPr lang="en-US">
              <a:latin typeface="Arial"/>
              <a:cs typeface="Arial"/>
            </a:endParaRPr>
          </a:p>
        </p:txBody>
      </p:sp>
      <p:sp>
        <p:nvSpPr>
          <p:cNvPr id="35883" name="Line 39"/>
          <p:cNvSpPr>
            <a:spLocks noChangeShapeType="1"/>
          </p:cNvSpPr>
          <p:nvPr/>
        </p:nvSpPr>
        <p:spPr bwMode="auto">
          <a:xfrm>
            <a:off x="401638" y="5567363"/>
            <a:ext cx="2393950" cy="0"/>
          </a:xfrm>
          <a:prstGeom prst="line">
            <a:avLst/>
          </a:prstGeom>
          <a:noFill/>
          <a:ln w="12700">
            <a:solidFill>
              <a:schemeClr val="tx1"/>
            </a:solidFill>
            <a:round/>
            <a:headEnd/>
            <a:tailEnd/>
          </a:ln>
        </p:spPr>
        <p:txBody>
          <a:bodyPr/>
          <a:lstStyle/>
          <a:p>
            <a:endParaRPr lang="en-US">
              <a:latin typeface="Arial"/>
              <a:cs typeface="Arial"/>
            </a:endParaRPr>
          </a:p>
        </p:txBody>
      </p:sp>
      <p:sp>
        <p:nvSpPr>
          <p:cNvPr id="35884" name="Line 40"/>
          <p:cNvSpPr>
            <a:spLocks noChangeShapeType="1"/>
          </p:cNvSpPr>
          <p:nvPr/>
        </p:nvSpPr>
        <p:spPr bwMode="auto">
          <a:xfrm>
            <a:off x="401638" y="6127750"/>
            <a:ext cx="2393950" cy="0"/>
          </a:xfrm>
          <a:prstGeom prst="line">
            <a:avLst/>
          </a:prstGeom>
          <a:noFill/>
          <a:ln w="12700" cap="sq">
            <a:solidFill>
              <a:schemeClr val="tx1"/>
            </a:solidFill>
            <a:round/>
            <a:headEnd/>
            <a:tailEnd/>
          </a:ln>
        </p:spPr>
        <p:txBody>
          <a:bodyPr/>
          <a:lstStyle/>
          <a:p>
            <a:endParaRPr lang="en-US">
              <a:latin typeface="Arial"/>
              <a:cs typeface="Arial"/>
            </a:endParaRPr>
          </a:p>
        </p:txBody>
      </p:sp>
      <p:sp>
        <p:nvSpPr>
          <p:cNvPr id="35885" name="Line 41"/>
          <p:cNvSpPr>
            <a:spLocks noChangeShapeType="1"/>
          </p:cNvSpPr>
          <p:nvPr/>
        </p:nvSpPr>
        <p:spPr bwMode="auto">
          <a:xfrm>
            <a:off x="401638" y="1090613"/>
            <a:ext cx="0" cy="5037137"/>
          </a:xfrm>
          <a:prstGeom prst="line">
            <a:avLst/>
          </a:prstGeom>
          <a:noFill/>
          <a:ln w="12700" cap="sq">
            <a:solidFill>
              <a:schemeClr val="tx1"/>
            </a:solidFill>
            <a:round/>
            <a:headEnd/>
            <a:tailEnd/>
          </a:ln>
        </p:spPr>
        <p:txBody>
          <a:bodyPr/>
          <a:lstStyle/>
          <a:p>
            <a:endParaRPr lang="en-US">
              <a:latin typeface="Arial"/>
              <a:cs typeface="Arial"/>
            </a:endParaRPr>
          </a:p>
        </p:txBody>
      </p:sp>
      <p:sp>
        <p:nvSpPr>
          <p:cNvPr id="35886" name="Line 42"/>
          <p:cNvSpPr>
            <a:spLocks noChangeShapeType="1"/>
          </p:cNvSpPr>
          <p:nvPr/>
        </p:nvSpPr>
        <p:spPr bwMode="auto">
          <a:xfrm>
            <a:off x="946150" y="1090613"/>
            <a:ext cx="0" cy="5037137"/>
          </a:xfrm>
          <a:prstGeom prst="line">
            <a:avLst/>
          </a:prstGeom>
          <a:noFill/>
          <a:ln w="12700">
            <a:solidFill>
              <a:schemeClr val="tx1"/>
            </a:solidFill>
            <a:round/>
            <a:headEnd/>
            <a:tailEnd/>
          </a:ln>
        </p:spPr>
        <p:txBody>
          <a:bodyPr/>
          <a:lstStyle/>
          <a:p>
            <a:endParaRPr lang="en-US">
              <a:latin typeface="Arial"/>
              <a:cs typeface="Arial"/>
            </a:endParaRPr>
          </a:p>
        </p:txBody>
      </p:sp>
      <p:sp>
        <p:nvSpPr>
          <p:cNvPr id="35887" name="Line 43"/>
          <p:cNvSpPr>
            <a:spLocks noChangeShapeType="1"/>
          </p:cNvSpPr>
          <p:nvPr/>
        </p:nvSpPr>
        <p:spPr bwMode="auto">
          <a:xfrm>
            <a:off x="1817688" y="1090613"/>
            <a:ext cx="0" cy="5037137"/>
          </a:xfrm>
          <a:prstGeom prst="line">
            <a:avLst/>
          </a:prstGeom>
          <a:noFill/>
          <a:ln w="12700">
            <a:solidFill>
              <a:schemeClr val="tx1"/>
            </a:solidFill>
            <a:round/>
            <a:headEnd/>
            <a:tailEnd/>
          </a:ln>
        </p:spPr>
        <p:txBody>
          <a:bodyPr/>
          <a:lstStyle/>
          <a:p>
            <a:endParaRPr lang="en-US">
              <a:latin typeface="Arial"/>
              <a:cs typeface="Arial"/>
            </a:endParaRPr>
          </a:p>
        </p:txBody>
      </p:sp>
      <p:sp>
        <p:nvSpPr>
          <p:cNvPr id="35888" name="Line 44"/>
          <p:cNvSpPr>
            <a:spLocks noChangeShapeType="1"/>
          </p:cNvSpPr>
          <p:nvPr/>
        </p:nvSpPr>
        <p:spPr bwMode="auto">
          <a:xfrm>
            <a:off x="2795588" y="1090613"/>
            <a:ext cx="0" cy="5037137"/>
          </a:xfrm>
          <a:prstGeom prst="line">
            <a:avLst/>
          </a:prstGeom>
          <a:noFill/>
          <a:ln w="12700" cap="sq">
            <a:solidFill>
              <a:schemeClr val="tx1"/>
            </a:solidFill>
            <a:round/>
            <a:headEnd/>
            <a:tailEnd/>
          </a:ln>
        </p:spPr>
        <p:txBody>
          <a:bodyPr/>
          <a:lstStyle/>
          <a:p>
            <a:endParaRPr lang="en-US">
              <a:latin typeface="Arial"/>
              <a:cs typeface="Arial"/>
            </a:endParaRPr>
          </a:p>
        </p:txBody>
      </p:sp>
      <p:sp>
        <p:nvSpPr>
          <p:cNvPr id="35889"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
        <p:nvSpPr>
          <p:cNvPr id="12" name="Footer Placeholder 11"/>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13" name="Slide Number Placeholder 12"/>
          <p:cNvSpPr>
            <a:spLocks noGrp="1"/>
          </p:cNvSpPr>
          <p:nvPr>
            <p:ph type="sldNum" sz="quarter" idx="13"/>
          </p:nvPr>
        </p:nvSpPr>
        <p:spPr/>
        <p:txBody>
          <a:bodyPr/>
          <a:lstStyle/>
          <a:p>
            <a:pPr>
              <a:defRPr/>
            </a:pPr>
            <a:fld id="{2F37425F-5E17-4209-B948-B5CE2119E408}" type="slidenum">
              <a:rPr lang="en-US" smtClean="0"/>
              <a:pPr>
                <a:defRPr/>
              </a:pPr>
              <a:t>33</a:t>
            </a:fld>
            <a:endParaRPr lang="en-US" dirty="0"/>
          </a:p>
        </p:txBody>
      </p:sp>
      <p:sp>
        <p:nvSpPr>
          <p:cNvPr id="108" name="Arc 104"/>
          <p:cNvSpPr>
            <a:spLocks/>
          </p:cNvSpPr>
          <p:nvPr/>
        </p:nvSpPr>
        <p:spPr bwMode="auto">
          <a:xfrm flipH="1" flipV="1">
            <a:off x="4975225" y="228600"/>
            <a:ext cx="1903413" cy="3455987"/>
          </a:xfrm>
          <a:custGeom>
            <a:avLst/>
            <a:gdLst>
              <a:gd name="T0" fmla="*/ 2147483647 w 19418"/>
              <a:gd name="T1" fmla="*/ 0 h 21594"/>
              <a:gd name="T2" fmla="*/ 2147483647 w 19418"/>
              <a:gd name="T3" fmla="*/ 2147483647 h 21594"/>
              <a:gd name="T4" fmla="*/ 0 w 19418"/>
              <a:gd name="T5" fmla="*/ 2147483647 h 21594"/>
              <a:gd name="T6" fmla="*/ 0 60000 65536"/>
              <a:gd name="T7" fmla="*/ 0 60000 65536"/>
              <a:gd name="T8" fmla="*/ 0 60000 65536"/>
              <a:gd name="T9" fmla="*/ 0 w 19418"/>
              <a:gd name="T10" fmla="*/ 0 h 21594"/>
              <a:gd name="T11" fmla="*/ 19418 w 19418"/>
              <a:gd name="T12" fmla="*/ 21594 h 21594"/>
            </a:gdLst>
            <a:ahLst/>
            <a:cxnLst>
              <a:cxn ang="T6">
                <a:pos x="T0" y="T1"/>
              </a:cxn>
              <a:cxn ang="T7">
                <a:pos x="T2" y="T3"/>
              </a:cxn>
              <a:cxn ang="T8">
                <a:pos x="T4" y="T5"/>
              </a:cxn>
            </a:cxnLst>
            <a:rect l="T9" t="T10" r="T11" b="T12"/>
            <a:pathLst>
              <a:path w="19418" h="21594" fill="none" extrusionOk="0">
                <a:moveTo>
                  <a:pt x="493" y="-1"/>
                </a:moveTo>
                <a:cubicBezTo>
                  <a:pt x="8574" y="184"/>
                  <a:pt x="15877" y="4865"/>
                  <a:pt x="19417" y="12133"/>
                </a:cubicBezTo>
              </a:path>
              <a:path w="19418" h="21594" stroke="0" extrusionOk="0">
                <a:moveTo>
                  <a:pt x="493" y="-1"/>
                </a:moveTo>
                <a:cubicBezTo>
                  <a:pt x="8574" y="184"/>
                  <a:pt x="15877" y="4865"/>
                  <a:pt x="19417" y="12133"/>
                </a:cubicBezTo>
                <a:lnTo>
                  <a:pt x="0" y="21594"/>
                </a:lnTo>
                <a:close/>
              </a:path>
            </a:pathLst>
          </a:custGeom>
          <a:noFill/>
          <a:ln w="38100">
            <a:solidFill>
              <a:srgbClr val="FF0000"/>
            </a:solidFill>
            <a:round/>
            <a:headEnd type="triangle" w="lg" len="med"/>
            <a:tailEnd type="none" w="lg" len="med"/>
          </a:ln>
        </p:spPr>
        <p:txBody>
          <a:bodyPr rot="10800000" wrap="none" anchor="ctr"/>
          <a:lstStyle/>
          <a:p>
            <a:endParaRPr lang="en-US">
              <a:latin typeface="Arial"/>
              <a:cs typeface="Arial"/>
            </a:endParaRPr>
          </a:p>
        </p:txBody>
      </p:sp>
      <p:sp>
        <p:nvSpPr>
          <p:cNvPr id="109" name="Arc 105"/>
          <p:cNvSpPr>
            <a:spLocks/>
          </p:cNvSpPr>
          <p:nvPr/>
        </p:nvSpPr>
        <p:spPr bwMode="auto">
          <a:xfrm flipH="1" flipV="1">
            <a:off x="7007225" y="2768600"/>
            <a:ext cx="1679575" cy="901700"/>
          </a:xfrm>
          <a:custGeom>
            <a:avLst/>
            <a:gdLst>
              <a:gd name="T0" fmla="*/ 0 w 19791"/>
              <a:gd name="T1" fmla="*/ 2147483647 h 21520"/>
              <a:gd name="T2" fmla="*/ 2147483647 w 19791"/>
              <a:gd name="T3" fmla="*/ 0 h 21520"/>
              <a:gd name="T4" fmla="*/ 2147483647 w 19791"/>
              <a:gd name="T5" fmla="*/ 2147483647 h 21520"/>
              <a:gd name="T6" fmla="*/ 0 60000 65536"/>
              <a:gd name="T7" fmla="*/ 0 60000 65536"/>
              <a:gd name="T8" fmla="*/ 0 60000 65536"/>
              <a:gd name="T9" fmla="*/ 0 w 19791"/>
              <a:gd name="T10" fmla="*/ 0 h 21520"/>
              <a:gd name="T11" fmla="*/ 19791 w 19791"/>
              <a:gd name="T12" fmla="*/ 21520 h 21520"/>
            </a:gdLst>
            <a:ahLst/>
            <a:cxnLst>
              <a:cxn ang="T6">
                <a:pos x="T0" y="T1"/>
              </a:cxn>
              <a:cxn ang="T7">
                <a:pos x="T2" y="T3"/>
              </a:cxn>
              <a:cxn ang="T8">
                <a:pos x="T4" y="T5"/>
              </a:cxn>
            </a:cxnLst>
            <a:rect l="T9" t="T10" r="T11" b="T12"/>
            <a:pathLst>
              <a:path w="19791" h="21520" fill="none" extrusionOk="0">
                <a:moveTo>
                  <a:pt x="-1" y="12866"/>
                </a:moveTo>
                <a:cubicBezTo>
                  <a:pt x="3169" y="5618"/>
                  <a:pt x="10047" y="682"/>
                  <a:pt x="17929" y="0"/>
                </a:cubicBezTo>
              </a:path>
              <a:path w="19791" h="21520" stroke="0" extrusionOk="0">
                <a:moveTo>
                  <a:pt x="-1" y="12866"/>
                </a:moveTo>
                <a:cubicBezTo>
                  <a:pt x="3169" y="5618"/>
                  <a:pt x="10047" y="682"/>
                  <a:pt x="17929" y="0"/>
                </a:cubicBezTo>
                <a:lnTo>
                  <a:pt x="19791" y="21520"/>
                </a:lnTo>
                <a:close/>
              </a:path>
            </a:pathLst>
          </a:custGeom>
          <a:noFill/>
          <a:ln w="38100">
            <a:solidFill>
              <a:srgbClr val="FF0000"/>
            </a:solidFill>
            <a:round/>
            <a:headEnd type="triangle" w="lg" len="med"/>
            <a:tailEnd/>
          </a:ln>
        </p:spPr>
        <p:txBody>
          <a:bodyPr rot="10800000" wrap="none" anchor="ctr"/>
          <a:lstStyle/>
          <a:p>
            <a:endParaRPr lang="en-US">
              <a:latin typeface="Arial"/>
              <a:cs typeface="Arial"/>
            </a:endParaRPr>
          </a:p>
        </p:txBody>
      </p:sp>
      <p:sp>
        <p:nvSpPr>
          <p:cNvPr id="110" name="Line 106"/>
          <p:cNvSpPr>
            <a:spLocks noChangeShapeType="1"/>
          </p:cNvSpPr>
          <p:nvPr/>
        </p:nvSpPr>
        <p:spPr bwMode="auto">
          <a:xfrm>
            <a:off x="5038725" y="5048250"/>
            <a:ext cx="1716088" cy="0"/>
          </a:xfrm>
          <a:prstGeom prst="line">
            <a:avLst/>
          </a:prstGeom>
          <a:noFill/>
          <a:ln w="38100">
            <a:solidFill>
              <a:srgbClr val="CC0000"/>
            </a:solidFill>
            <a:round/>
            <a:headEnd/>
            <a:tailEnd type="triangle" w="lg" len="med"/>
          </a:ln>
        </p:spPr>
        <p:txBody>
          <a:bodyPr/>
          <a:lstStyle/>
          <a:p>
            <a:endParaRPr lang="en-US">
              <a:latin typeface="Arial"/>
              <a:cs typeface="Arial"/>
            </a:endParaRPr>
          </a:p>
        </p:txBody>
      </p:sp>
      <p:sp>
        <p:nvSpPr>
          <p:cNvPr id="111" name="Line 107"/>
          <p:cNvSpPr>
            <a:spLocks noChangeShapeType="1"/>
          </p:cNvSpPr>
          <p:nvPr/>
        </p:nvSpPr>
        <p:spPr bwMode="auto">
          <a:xfrm>
            <a:off x="7124700" y="5046662"/>
            <a:ext cx="1476375" cy="0"/>
          </a:xfrm>
          <a:prstGeom prst="line">
            <a:avLst/>
          </a:prstGeom>
          <a:noFill/>
          <a:ln w="38100">
            <a:solidFill>
              <a:srgbClr val="CC0000"/>
            </a:solidFill>
            <a:round/>
            <a:headEnd/>
            <a:tailEnd type="triangle" w="lg" len="med"/>
          </a:ln>
        </p:spPr>
        <p:txBody>
          <a:bodyPr/>
          <a:lstStyle/>
          <a:p>
            <a:endParaRPr lang="en-US">
              <a:latin typeface="Arial"/>
              <a:cs typeface="Arial"/>
            </a:endParaRPr>
          </a:p>
        </p:txBody>
      </p:sp>
      <p:grpSp>
        <p:nvGrpSpPr>
          <p:cNvPr id="112" name="Group 69"/>
          <p:cNvGrpSpPr>
            <a:grpSpLocks/>
          </p:cNvGrpSpPr>
          <p:nvPr/>
        </p:nvGrpSpPr>
        <p:grpSpPr bwMode="auto">
          <a:xfrm>
            <a:off x="6969125" y="3541712"/>
            <a:ext cx="301625" cy="2130425"/>
            <a:chOff x="4502" y="2360"/>
            <a:chExt cx="190" cy="1342"/>
          </a:xfrm>
        </p:grpSpPr>
        <p:sp>
          <p:nvSpPr>
            <p:cNvPr id="113" name="Line 66"/>
            <p:cNvSpPr>
              <a:spLocks noChangeShapeType="1"/>
            </p:cNvSpPr>
            <p:nvPr/>
          </p:nvSpPr>
          <p:spPr bwMode="auto">
            <a:xfrm>
              <a:off x="4598" y="2384"/>
              <a:ext cx="0" cy="1096"/>
            </a:xfrm>
            <a:prstGeom prst="line">
              <a:avLst/>
            </a:prstGeom>
            <a:noFill/>
            <a:ln w="12700">
              <a:solidFill>
                <a:srgbClr val="CC0000"/>
              </a:solidFill>
              <a:round/>
              <a:headEnd/>
              <a:tailEnd/>
            </a:ln>
          </p:spPr>
          <p:txBody>
            <a:bodyPr/>
            <a:lstStyle/>
            <a:p>
              <a:endParaRPr lang="en-US">
                <a:latin typeface="Arial"/>
                <a:cs typeface="Arial"/>
              </a:endParaRPr>
            </a:p>
          </p:txBody>
        </p:sp>
        <p:sp>
          <p:nvSpPr>
            <p:cNvPr id="114" name="Oval 67"/>
            <p:cNvSpPr>
              <a:spLocks noChangeAspect="1" noChangeArrowheads="1"/>
            </p:cNvSpPr>
            <p:nvPr/>
          </p:nvSpPr>
          <p:spPr bwMode="auto">
            <a:xfrm>
              <a:off x="4568" y="2360"/>
              <a:ext cx="55" cy="55"/>
            </a:xfrm>
            <a:prstGeom prst="ellipse">
              <a:avLst/>
            </a:prstGeom>
            <a:solidFill>
              <a:srgbClr val="CC0000"/>
            </a:solidFill>
            <a:ln w="9525">
              <a:noFill/>
              <a:round/>
              <a:headEnd/>
              <a:tailEnd/>
            </a:ln>
          </p:spPr>
          <p:txBody>
            <a:bodyPr wrap="none" anchor="ctr"/>
            <a:lstStyle/>
            <a:p>
              <a:endParaRPr lang="en-US">
                <a:latin typeface="Arial"/>
                <a:cs typeface="Arial"/>
              </a:endParaRPr>
            </a:p>
          </p:txBody>
        </p:sp>
        <p:sp>
          <p:nvSpPr>
            <p:cNvPr id="115" name="Rectangle 68"/>
            <p:cNvSpPr>
              <a:spLocks noChangeArrowheads="1"/>
            </p:cNvSpPr>
            <p:nvPr/>
          </p:nvSpPr>
          <p:spPr bwMode="auto">
            <a:xfrm>
              <a:off x="4502" y="3478"/>
              <a:ext cx="190" cy="224"/>
            </a:xfrm>
            <a:prstGeom prst="rect">
              <a:avLst/>
            </a:prstGeom>
            <a:noFill/>
            <a:ln w="12700">
              <a:solidFill>
                <a:srgbClr val="CC0000"/>
              </a:solidFill>
              <a:miter lim="800000"/>
              <a:headEnd/>
              <a:tailEnd/>
            </a:ln>
          </p:spPr>
          <p:txBody>
            <a:bodyPr wrap="none" anchor="ctr"/>
            <a:lstStyle/>
            <a:p>
              <a:endParaRPr lang="en-US">
                <a:latin typeface="Arial"/>
                <a:cs typeface="Arial"/>
              </a:endParaRPr>
            </a:p>
          </p:txBody>
        </p:sp>
      </p:grpSp>
      <p:sp>
        <p:nvSpPr>
          <p:cNvPr id="14" name="TextBox 13"/>
          <p:cNvSpPr txBox="1"/>
          <p:nvPr/>
        </p:nvSpPr>
        <p:spPr>
          <a:xfrm>
            <a:off x="4675885" y="3832651"/>
            <a:ext cx="2033165" cy="830997"/>
          </a:xfrm>
          <a:prstGeom prst="rect">
            <a:avLst/>
          </a:prstGeom>
          <a:solidFill>
            <a:srgbClr val="FFCCFF"/>
          </a:solidFill>
        </p:spPr>
        <p:txBody>
          <a:bodyPr wrap="square" rtlCol="0">
            <a:spAutoFit/>
          </a:bodyPr>
          <a:lstStyle/>
          <a:p>
            <a:r>
              <a:rPr lang="en-US" sz="1600" dirty="0"/>
              <a:t>As Q rises: initially,  falling AFC pulls ATC down.</a:t>
            </a:r>
          </a:p>
        </p:txBody>
      </p:sp>
      <p:sp>
        <p:nvSpPr>
          <p:cNvPr id="117" name="TextBox 116"/>
          <p:cNvSpPr txBox="1"/>
          <p:nvPr/>
        </p:nvSpPr>
        <p:spPr>
          <a:xfrm>
            <a:off x="7269688" y="3886200"/>
            <a:ext cx="1569512" cy="830997"/>
          </a:xfrm>
          <a:prstGeom prst="rect">
            <a:avLst/>
          </a:prstGeom>
          <a:solidFill>
            <a:srgbClr val="FFCCFF"/>
          </a:solidFill>
        </p:spPr>
        <p:txBody>
          <a:bodyPr wrap="square" rtlCol="0">
            <a:spAutoFit/>
          </a:bodyPr>
          <a:lstStyle/>
          <a:p>
            <a:r>
              <a:rPr lang="en-US" sz="1600" dirty="0"/>
              <a:t>Eventually, rising AVC pulls ATC up.</a:t>
            </a:r>
          </a:p>
        </p:txBody>
      </p:sp>
      <p:sp>
        <p:nvSpPr>
          <p:cNvPr id="118" name="TextBox 117"/>
          <p:cNvSpPr txBox="1"/>
          <p:nvPr/>
        </p:nvSpPr>
        <p:spPr>
          <a:xfrm>
            <a:off x="6553200" y="5638800"/>
            <a:ext cx="1569512" cy="338554"/>
          </a:xfrm>
          <a:prstGeom prst="rect">
            <a:avLst/>
          </a:prstGeom>
          <a:solidFill>
            <a:srgbClr val="FFCCFF"/>
          </a:solidFill>
        </p:spPr>
        <p:txBody>
          <a:bodyPr wrap="square" rtlCol="0">
            <a:spAutoFit/>
          </a:bodyPr>
          <a:lstStyle/>
          <a:p>
            <a:r>
              <a:rPr lang="en-US" sz="1600" dirty="0"/>
              <a:t>Efficient scale</a:t>
            </a:r>
          </a:p>
        </p:txBody>
      </p:sp>
    </p:spTree>
    <p:extLst>
      <p:ext uri="{BB962C8B-B14F-4D97-AF65-F5344CB8AC3E}">
        <p14:creationId xmlns:p14="http://schemas.microsoft.com/office/powerpoint/2010/main" val="619148940"/>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500"/>
                                        <p:tgtEl>
                                          <p:spTgt spid="9">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xEl>
                                              <p:pRg st="7" end="7"/>
                                            </p:txEl>
                                          </p:spTgt>
                                        </p:tgtEl>
                                        <p:attrNameLst>
                                          <p:attrName>style.visibility</p:attrName>
                                        </p:attrNameLst>
                                      </p:cBhvr>
                                      <p:to>
                                        <p:strVal val="visible"/>
                                      </p:to>
                                    </p:set>
                                    <p:animEffect transition="in" filter="wipe(left)">
                                      <p:cBhvr>
                                        <p:cTn id="11" dur="500"/>
                                        <p:tgtEl>
                                          <p:spTgt spid="9">
                                            <p:txEl>
                                              <p:pRg st="7" end="7"/>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10"/>
                                        </p:tgtEl>
                                        <p:attrNameLst>
                                          <p:attrName>style.visibility</p:attrName>
                                        </p:attrNameLst>
                                      </p:cBhvr>
                                      <p:to>
                                        <p:strVal val="visible"/>
                                      </p:to>
                                    </p:set>
                                    <p:animEffect transition="in" filter="wipe(left)">
                                      <p:cBhvr>
                                        <p:cTn id="21" dur="500"/>
                                        <p:tgtEl>
                                          <p:spTgt spid="110"/>
                                        </p:tgtEl>
                                      </p:cBhvr>
                                    </p:animEffect>
                                  </p:childTnLst>
                                </p:cTn>
                              </p:par>
                              <p:par>
                                <p:cTn id="22" presetID="18" presetClass="entr" presetSubtype="6" fill="hold" grpId="0" nodeType="withEffect">
                                  <p:stCondLst>
                                    <p:cond delay="0"/>
                                  </p:stCondLst>
                                  <p:childTnLst>
                                    <p:set>
                                      <p:cBhvr>
                                        <p:cTn id="23" dur="1" fill="hold">
                                          <p:stCondLst>
                                            <p:cond delay="0"/>
                                          </p:stCondLst>
                                        </p:cTn>
                                        <p:tgtEl>
                                          <p:spTgt spid="108"/>
                                        </p:tgtEl>
                                        <p:attrNameLst>
                                          <p:attrName>style.visibility</p:attrName>
                                        </p:attrNameLst>
                                      </p:cBhvr>
                                      <p:to>
                                        <p:strVal val="visible"/>
                                      </p:to>
                                    </p:set>
                                    <p:animEffect transition="in" filter="strips(downRight)">
                                      <p:cBhvr>
                                        <p:cTn id="24" dur="500"/>
                                        <p:tgtEl>
                                          <p:spTgt spid="108"/>
                                        </p:tgtEl>
                                      </p:cBhvr>
                                    </p:animEffect>
                                  </p:childTnLst>
                                </p:cTn>
                              </p:par>
                            </p:childTnLst>
                          </p:cTn>
                        </p:par>
                        <p:par>
                          <p:cTn id="25" fill="hold">
                            <p:stCondLst>
                              <p:cond delay="500"/>
                            </p:stCondLst>
                            <p:childTnLst>
                              <p:par>
                                <p:cTn id="26" presetID="22" presetClass="entr" presetSubtype="8"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left)">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grpId="1" nodeType="clickEffect">
                                  <p:stCondLst>
                                    <p:cond delay="0"/>
                                  </p:stCondLst>
                                  <p:childTnLst>
                                    <p:animEffect transition="out" filter="fade">
                                      <p:cBhvr>
                                        <p:cTn id="32" dur="500"/>
                                        <p:tgtEl>
                                          <p:spTgt spid="110"/>
                                        </p:tgtEl>
                                      </p:cBhvr>
                                    </p:animEffect>
                                    <p:set>
                                      <p:cBhvr>
                                        <p:cTn id="33" dur="1" fill="hold">
                                          <p:stCondLst>
                                            <p:cond delay="499"/>
                                          </p:stCondLst>
                                        </p:cTn>
                                        <p:tgtEl>
                                          <p:spTgt spid="110"/>
                                        </p:tgtEl>
                                        <p:attrNameLst>
                                          <p:attrName>style.visibility</p:attrName>
                                        </p:attrNameLst>
                                      </p:cBhvr>
                                      <p:to>
                                        <p:strVal val="hidden"/>
                                      </p:to>
                                    </p:set>
                                  </p:childTnLst>
                                </p:cTn>
                              </p:par>
                              <p:par>
                                <p:cTn id="34" presetID="10" presetClass="exit" presetSubtype="0" fill="hold" grpId="1" nodeType="withEffect">
                                  <p:stCondLst>
                                    <p:cond delay="0"/>
                                  </p:stCondLst>
                                  <p:childTnLst>
                                    <p:animEffect transition="out" filter="fade">
                                      <p:cBhvr>
                                        <p:cTn id="35" dur="500"/>
                                        <p:tgtEl>
                                          <p:spTgt spid="108"/>
                                        </p:tgtEl>
                                      </p:cBhvr>
                                    </p:animEffect>
                                    <p:set>
                                      <p:cBhvr>
                                        <p:cTn id="36" dur="1" fill="hold">
                                          <p:stCondLst>
                                            <p:cond delay="499"/>
                                          </p:stCondLst>
                                        </p:cTn>
                                        <p:tgtEl>
                                          <p:spTgt spid="108"/>
                                        </p:tgtEl>
                                        <p:attrNameLst>
                                          <p:attrName>style.visibility</p:attrName>
                                        </p:attrNameLst>
                                      </p:cBhvr>
                                      <p:to>
                                        <p:strVal val="hidden"/>
                                      </p:to>
                                    </p:set>
                                  </p:childTnLst>
                                </p:cTn>
                              </p:par>
                              <p:par>
                                <p:cTn id="37" presetID="22" presetClass="entr" presetSubtype="8" fill="hold" grpId="0" nodeType="withEffect">
                                  <p:stCondLst>
                                    <p:cond delay="0"/>
                                  </p:stCondLst>
                                  <p:childTnLst>
                                    <p:set>
                                      <p:cBhvr>
                                        <p:cTn id="38" dur="1" fill="hold">
                                          <p:stCondLst>
                                            <p:cond delay="0"/>
                                          </p:stCondLst>
                                        </p:cTn>
                                        <p:tgtEl>
                                          <p:spTgt spid="111"/>
                                        </p:tgtEl>
                                        <p:attrNameLst>
                                          <p:attrName>style.visibility</p:attrName>
                                        </p:attrNameLst>
                                      </p:cBhvr>
                                      <p:to>
                                        <p:strVal val="visible"/>
                                      </p:to>
                                    </p:set>
                                    <p:animEffect transition="in" filter="wipe(left)">
                                      <p:cBhvr>
                                        <p:cTn id="39" dur="500"/>
                                        <p:tgtEl>
                                          <p:spTgt spid="111"/>
                                        </p:tgtEl>
                                      </p:cBhvr>
                                    </p:animEffect>
                                  </p:childTnLst>
                                </p:cTn>
                              </p:par>
                              <p:par>
                                <p:cTn id="40" presetID="18" presetClass="entr" presetSubtype="3" fill="hold" grpId="0" nodeType="withEffect">
                                  <p:stCondLst>
                                    <p:cond delay="0"/>
                                  </p:stCondLst>
                                  <p:childTnLst>
                                    <p:set>
                                      <p:cBhvr>
                                        <p:cTn id="41" dur="1" fill="hold">
                                          <p:stCondLst>
                                            <p:cond delay="0"/>
                                          </p:stCondLst>
                                        </p:cTn>
                                        <p:tgtEl>
                                          <p:spTgt spid="109"/>
                                        </p:tgtEl>
                                        <p:attrNameLst>
                                          <p:attrName>style.visibility</p:attrName>
                                        </p:attrNameLst>
                                      </p:cBhvr>
                                      <p:to>
                                        <p:strVal val="visible"/>
                                      </p:to>
                                    </p:set>
                                    <p:animEffect transition="in" filter="strips(upRight)">
                                      <p:cBhvr>
                                        <p:cTn id="42" dur="500"/>
                                        <p:tgtEl>
                                          <p:spTgt spid="109"/>
                                        </p:tgtEl>
                                      </p:cBhvr>
                                    </p:animEffect>
                                  </p:childTnLst>
                                </p:cTn>
                              </p:par>
                            </p:childTnLst>
                          </p:cTn>
                        </p:par>
                        <p:par>
                          <p:cTn id="43" fill="hold">
                            <p:stCondLst>
                              <p:cond delay="500"/>
                            </p:stCondLst>
                            <p:childTnLst>
                              <p:par>
                                <p:cTn id="44" presetID="22" presetClass="entr" presetSubtype="8" fill="hold" grpId="0" nodeType="afterEffect">
                                  <p:stCondLst>
                                    <p:cond delay="0"/>
                                  </p:stCondLst>
                                  <p:childTnLst>
                                    <p:set>
                                      <p:cBhvr>
                                        <p:cTn id="45" dur="1" fill="hold">
                                          <p:stCondLst>
                                            <p:cond delay="0"/>
                                          </p:stCondLst>
                                        </p:cTn>
                                        <p:tgtEl>
                                          <p:spTgt spid="117"/>
                                        </p:tgtEl>
                                        <p:attrNameLst>
                                          <p:attrName>style.visibility</p:attrName>
                                        </p:attrNameLst>
                                      </p:cBhvr>
                                      <p:to>
                                        <p:strVal val="visible"/>
                                      </p:to>
                                    </p:set>
                                    <p:animEffect transition="in" filter="wipe(left)">
                                      <p:cBhvr>
                                        <p:cTn id="46" dur="500"/>
                                        <p:tgtEl>
                                          <p:spTgt spid="117"/>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xit" presetSubtype="0" fill="hold" grpId="1" nodeType="clickEffect">
                                  <p:stCondLst>
                                    <p:cond delay="0"/>
                                  </p:stCondLst>
                                  <p:childTnLst>
                                    <p:animEffect transition="out" filter="fade">
                                      <p:cBhvr>
                                        <p:cTn id="50" dur="500"/>
                                        <p:tgtEl>
                                          <p:spTgt spid="109"/>
                                        </p:tgtEl>
                                      </p:cBhvr>
                                    </p:animEffect>
                                    <p:set>
                                      <p:cBhvr>
                                        <p:cTn id="51" dur="1" fill="hold">
                                          <p:stCondLst>
                                            <p:cond delay="499"/>
                                          </p:stCondLst>
                                        </p:cTn>
                                        <p:tgtEl>
                                          <p:spTgt spid="109"/>
                                        </p:tgtEl>
                                        <p:attrNameLst>
                                          <p:attrName>style.visibility</p:attrName>
                                        </p:attrNameLst>
                                      </p:cBhvr>
                                      <p:to>
                                        <p:strVal val="hidden"/>
                                      </p:to>
                                    </p:set>
                                  </p:childTnLst>
                                </p:cTn>
                              </p:par>
                              <p:par>
                                <p:cTn id="52" presetID="10" presetClass="exit" presetSubtype="0" fill="hold" grpId="1" nodeType="withEffect">
                                  <p:stCondLst>
                                    <p:cond delay="0"/>
                                  </p:stCondLst>
                                  <p:childTnLst>
                                    <p:animEffect transition="out" filter="fade">
                                      <p:cBhvr>
                                        <p:cTn id="53" dur="500"/>
                                        <p:tgtEl>
                                          <p:spTgt spid="111"/>
                                        </p:tgtEl>
                                      </p:cBhvr>
                                    </p:animEffect>
                                    <p:set>
                                      <p:cBhvr>
                                        <p:cTn id="54" dur="1" fill="hold">
                                          <p:stCondLst>
                                            <p:cond delay="499"/>
                                          </p:stCondLst>
                                        </p:cTn>
                                        <p:tgtEl>
                                          <p:spTgt spid="111"/>
                                        </p:tgtEl>
                                        <p:attrNameLst>
                                          <p:attrName>style.visibility</p:attrName>
                                        </p:attrNameLst>
                                      </p:cBhvr>
                                      <p:to>
                                        <p:strVal val="hidden"/>
                                      </p:to>
                                    </p:set>
                                  </p:childTnLst>
                                </p:cTn>
                              </p:par>
                            </p:childTnLst>
                          </p:cTn>
                        </p:par>
                        <p:par>
                          <p:cTn id="55" fill="hold">
                            <p:stCondLst>
                              <p:cond delay="500"/>
                            </p:stCondLst>
                            <p:childTnLst>
                              <p:par>
                                <p:cTn id="56" presetID="22" presetClass="entr" presetSubtype="1" fill="hold" nodeType="afterEffect">
                                  <p:stCondLst>
                                    <p:cond delay="0"/>
                                  </p:stCondLst>
                                  <p:childTnLst>
                                    <p:set>
                                      <p:cBhvr>
                                        <p:cTn id="57" dur="1" fill="hold">
                                          <p:stCondLst>
                                            <p:cond delay="0"/>
                                          </p:stCondLst>
                                        </p:cTn>
                                        <p:tgtEl>
                                          <p:spTgt spid="112"/>
                                        </p:tgtEl>
                                        <p:attrNameLst>
                                          <p:attrName>style.visibility</p:attrName>
                                        </p:attrNameLst>
                                      </p:cBhvr>
                                      <p:to>
                                        <p:strVal val="visible"/>
                                      </p:to>
                                    </p:set>
                                    <p:animEffect transition="in" filter="wipe(up)">
                                      <p:cBhvr>
                                        <p:cTn id="58" dur="500"/>
                                        <p:tgtEl>
                                          <p:spTgt spid="112"/>
                                        </p:tgtEl>
                                      </p:cBhvr>
                                    </p:animEffect>
                                  </p:childTnLst>
                                </p:cTn>
                              </p:par>
                            </p:childTnLst>
                          </p:cTn>
                        </p:par>
                        <p:par>
                          <p:cTn id="59" fill="hold">
                            <p:stCondLst>
                              <p:cond delay="1000"/>
                            </p:stCondLst>
                            <p:childTnLst>
                              <p:par>
                                <p:cTn id="60" presetID="22" presetClass="entr" presetSubtype="8" fill="hold" grpId="0" nodeType="afterEffect">
                                  <p:stCondLst>
                                    <p:cond delay="0"/>
                                  </p:stCondLst>
                                  <p:childTnLst>
                                    <p:set>
                                      <p:cBhvr>
                                        <p:cTn id="61" dur="1" fill="hold">
                                          <p:stCondLst>
                                            <p:cond delay="0"/>
                                          </p:stCondLst>
                                        </p:cTn>
                                        <p:tgtEl>
                                          <p:spTgt spid="118"/>
                                        </p:tgtEl>
                                        <p:attrNameLst>
                                          <p:attrName>style.visibility</p:attrName>
                                        </p:attrNameLst>
                                      </p:cBhvr>
                                      <p:to>
                                        <p:strVal val="visible"/>
                                      </p:to>
                                    </p:set>
                                    <p:animEffect transition="in" filter="wipe(left)">
                                      <p:cBhvr>
                                        <p:cTn id="62"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08" grpId="0" animBg="1"/>
      <p:bldP spid="108" grpId="1" animBg="1"/>
      <p:bldP spid="109" grpId="0" animBg="1"/>
      <p:bldP spid="109" grpId="1" animBg="1"/>
      <p:bldP spid="110" grpId="0" animBg="1"/>
      <p:bldP spid="110" grpId="1" animBg="1"/>
      <p:bldP spid="111" grpId="0" animBg="1"/>
      <p:bldP spid="111" grpId="1" animBg="1"/>
      <p:bldP spid="14" grpId="0" animBg="1"/>
      <p:bldP spid="117" grpId="0" animBg="1"/>
      <p:bldP spid="11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2"/>
          <p:cNvSpPr>
            <a:spLocks noGrp="1" noChangeArrowheads="1"/>
          </p:cNvSpPr>
          <p:nvPr>
            <p:ph type="title"/>
          </p:nvPr>
        </p:nvSpPr>
        <p:spPr/>
        <p:txBody>
          <a:bodyPr/>
          <a:lstStyle/>
          <a:p>
            <a:pPr algn="ctr" eaLnBrk="1" hangingPunct="1"/>
            <a:r>
              <a:rPr lang="en-US" sz="2700" b="1" dirty="0"/>
              <a:t>EXAMPLE 2</a:t>
            </a:r>
            <a:r>
              <a:rPr lang="en-US" sz="2700" dirty="0"/>
              <a:t>:  </a:t>
            </a:r>
            <a:r>
              <a:rPr lang="en-US" sz="2900" dirty="0"/>
              <a:t>The Various Cost Curves Together</a:t>
            </a:r>
          </a:p>
        </p:txBody>
      </p:sp>
      <p:sp>
        <p:nvSpPr>
          <p:cNvPr id="14" name="Text Placeholder 13"/>
          <p:cNvSpPr>
            <a:spLocks noGrp="1"/>
          </p:cNvSpPr>
          <p:nvPr>
            <p:ph type="body" sz="quarter" idx="12"/>
          </p:nvPr>
        </p:nvSpPr>
        <p:spPr/>
        <p:txBody>
          <a:bodyPr/>
          <a:lstStyle/>
          <a:p>
            <a:endParaRPr lang="en-US"/>
          </a:p>
        </p:txBody>
      </p:sp>
      <p:sp>
        <p:nvSpPr>
          <p:cNvPr id="36869"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
        <p:nvSpPr>
          <p:cNvPr id="36870" name="AutoShape 4"/>
          <p:cNvSpPr>
            <a:spLocks noChangeAspect="1" noChangeArrowheads="1" noTextEdit="1"/>
          </p:cNvSpPr>
          <p:nvPr/>
        </p:nvSpPr>
        <p:spPr bwMode="auto">
          <a:xfrm>
            <a:off x="3408363" y="779463"/>
            <a:ext cx="5394325" cy="5592762"/>
          </a:xfrm>
          <a:prstGeom prst="rect">
            <a:avLst/>
          </a:prstGeom>
          <a:noFill/>
          <a:ln w="9525">
            <a:noFill/>
            <a:miter lim="800000"/>
            <a:headEnd/>
            <a:tailEnd/>
          </a:ln>
        </p:spPr>
        <p:txBody>
          <a:bodyPr/>
          <a:lstStyle/>
          <a:p>
            <a:endParaRPr lang="en-US">
              <a:latin typeface="Arial"/>
              <a:cs typeface="Arial"/>
            </a:endParaRPr>
          </a:p>
        </p:txBody>
      </p:sp>
      <p:sp>
        <p:nvSpPr>
          <p:cNvPr id="36871" name="Rectangle 5"/>
          <p:cNvSpPr>
            <a:spLocks noChangeArrowheads="1"/>
          </p:cNvSpPr>
          <p:nvPr/>
        </p:nvSpPr>
        <p:spPr bwMode="auto">
          <a:xfrm>
            <a:off x="3457575" y="828675"/>
            <a:ext cx="5284788" cy="5494338"/>
          </a:xfrm>
          <a:prstGeom prst="rect">
            <a:avLst/>
          </a:prstGeom>
          <a:solidFill>
            <a:srgbClr val="CCFFCC"/>
          </a:solidFill>
          <a:ln w="0">
            <a:solidFill>
              <a:srgbClr val="000000"/>
            </a:solidFill>
            <a:miter lim="800000"/>
            <a:headEnd/>
            <a:tailEnd/>
          </a:ln>
        </p:spPr>
        <p:txBody>
          <a:bodyPr/>
          <a:lstStyle/>
          <a:p>
            <a:endParaRPr lang="en-US">
              <a:latin typeface="Arial"/>
              <a:cs typeface="Arial"/>
            </a:endParaRPr>
          </a:p>
        </p:txBody>
      </p:sp>
      <p:sp>
        <p:nvSpPr>
          <p:cNvPr id="36872" name="Rectangle 6"/>
          <p:cNvSpPr>
            <a:spLocks noChangeArrowheads="1"/>
          </p:cNvSpPr>
          <p:nvPr/>
        </p:nvSpPr>
        <p:spPr bwMode="auto">
          <a:xfrm>
            <a:off x="4741863" y="1108075"/>
            <a:ext cx="3792537" cy="4208463"/>
          </a:xfrm>
          <a:prstGeom prst="rect">
            <a:avLst/>
          </a:prstGeom>
          <a:solidFill>
            <a:srgbClr val="FFFFFF"/>
          </a:solidFill>
          <a:ln w="9525">
            <a:noFill/>
            <a:miter lim="800000"/>
            <a:headEnd/>
            <a:tailEnd/>
          </a:ln>
        </p:spPr>
        <p:txBody>
          <a:bodyPr/>
          <a:lstStyle/>
          <a:p>
            <a:endParaRPr lang="en-US">
              <a:latin typeface="Arial"/>
              <a:cs typeface="Arial"/>
            </a:endParaRPr>
          </a:p>
        </p:txBody>
      </p:sp>
      <p:grpSp>
        <p:nvGrpSpPr>
          <p:cNvPr id="2" name="Group 7"/>
          <p:cNvGrpSpPr>
            <a:grpSpLocks/>
          </p:cNvGrpSpPr>
          <p:nvPr/>
        </p:nvGrpSpPr>
        <p:grpSpPr bwMode="auto">
          <a:xfrm>
            <a:off x="5210175" y="3276600"/>
            <a:ext cx="3632200" cy="1792288"/>
            <a:chOff x="3282" y="2064"/>
            <a:chExt cx="2288" cy="1129"/>
          </a:xfrm>
        </p:grpSpPr>
        <p:sp>
          <p:nvSpPr>
            <p:cNvPr id="36961" name="Freeform 8"/>
            <p:cNvSpPr>
              <a:spLocks/>
            </p:cNvSpPr>
            <p:nvPr/>
          </p:nvSpPr>
          <p:spPr bwMode="auto">
            <a:xfrm>
              <a:off x="3307" y="2089"/>
              <a:ext cx="2263" cy="1104"/>
            </a:xfrm>
            <a:custGeom>
              <a:avLst/>
              <a:gdLst>
                <a:gd name="T0" fmla="*/ 0 w 361"/>
                <a:gd name="T1" fmla="*/ 0 h 176"/>
                <a:gd name="T2" fmla="*/ 503508 w 361"/>
                <a:gd name="T3" fmla="*/ 970730 h 176"/>
                <a:gd name="T4" fmla="*/ 997663 w 361"/>
                <a:gd name="T5" fmla="*/ 1301955 h 176"/>
                <a:gd name="T6" fmla="*/ 1500933 w 361"/>
                <a:gd name="T7" fmla="*/ 1466074 h 176"/>
                <a:gd name="T8" fmla="*/ 1993634 w 361"/>
                <a:gd name="T9" fmla="*/ 1563577 h 176"/>
                <a:gd name="T10" fmla="*/ 2496904 w 361"/>
                <a:gd name="T11" fmla="*/ 1622554 h 176"/>
                <a:gd name="T12" fmla="*/ 2991059 w 361"/>
                <a:gd name="T13" fmla="*/ 1670440 h 176"/>
                <a:gd name="T14" fmla="*/ 3494568 w 361"/>
                <a:gd name="T15" fmla="*/ 1709199 h 176"/>
                <a:gd name="T16" fmla="*/ 0 60000 65536"/>
                <a:gd name="T17" fmla="*/ 0 60000 65536"/>
                <a:gd name="T18" fmla="*/ 0 60000 65536"/>
                <a:gd name="T19" fmla="*/ 0 60000 65536"/>
                <a:gd name="T20" fmla="*/ 0 60000 65536"/>
                <a:gd name="T21" fmla="*/ 0 60000 65536"/>
                <a:gd name="T22" fmla="*/ 0 60000 65536"/>
                <a:gd name="T23" fmla="*/ 0 60000 65536"/>
                <a:gd name="T24" fmla="*/ 0 w 361"/>
                <a:gd name="T25" fmla="*/ 0 h 176"/>
                <a:gd name="T26" fmla="*/ 361 w 361"/>
                <a:gd name="T27" fmla="*/ 176 h 17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61" h="176">
                  <a:moveTo>
                    <a:pt x="0" y="0"/>
                  </a:moveTo>
                  <a:lnTo>
                    <a:pt x="52" y="100"/>
                  </a:lnTo>
                  <a:lnTo>
                    <a:pt x="103" y="134"/>
                  </a:lnTo>
                  <a:lnTo>
                    <a:pt x="155" y="151"/>
                  </a:lnTo>
                  <a:lnTo>
                    <a:pt x="206" y="161"/>
                  </a:lnTo>
                  <a:lnTo>
                    <a:pt x="258" y="167"/>
                  </a:lnTo>
                  <a:lnTo>
                    <a:pt x="309" y="172"/>
                  </a:lnTo>
                  <a:lnTo>
                    <a:pt x="361" y="176"/>
                  </a:lnTo>
                </a:path>
              </a:pathLst>
            </a:custGeom>
            <a:noFill/>
            <a:ln w="30163">
              <a:solidFill>
                <a:srgbClr val="003366"/>
              </a:solidFill>
              <a:round/>
              <a:headEnd/>
              <a:tailEnd/>
            </a:ln>
          </p:spPr>
          <p:txBody>
            <a:bodyPr/>
            <a:lstStyle/>
            <a:p>
              <a:endParaRPr lang="en-US">
                <a:latin typeface="Arial"/>
                <a:cs typeface="Arial"/>
              </a:endParaRPr>
            </a:p>
          </p:txBody>
        </p:sp>
        <p:sp>
          <p:nvSpPr>
            <p:cNvPr id="36962" name="Oval 9"/>
            <p:cNvSpPr>
              <a:spLocks noChangeArrowheads="1"/>
            </p:cNvSpPr>
            <p:nvPr/>
          </p:nvSpPr>
          <p:spPr bwMode="auto">
            <a:xfrm>
              <a:off x="3282" y="2064"/>
              <a:ext cx="44" cy="44"/>
            </a:xfrm>
            <a:prstGeom prst="ellipse">
              <a:avLst/>
            </a:prstGeom>
            <a:solidFill>
              <a:srgbClr val="003366"/>
            </a:solidFill>
            <a:ln w="9525">
              <a:solidFill>
                <a:srgbClr val="003366"/>
              </a:solidFill>
              <a:round/>
              <a:headEnd/>
              <a:tailEnd/>
            </a:ln>
          </p:spPr>
          <p:txBody>
            <a:bodyPr/>
            <a:lstStyle/>
            <a:p>
              <a:endParaRPr lang="en-US">
                <a:latin typeface="Arial"/>
                <a:cs typeface="Arial"/>
              </a:endParaRPr>
            </a:p>
          </p:txBody>
        </p:sp>
        <p:sp>
          <p:nvSpPr>
            <p:cNvPr id="36963" name="Oval 10"/>
            <p:cNvSpPr>
              <a:spLocks noChangeArrowheads="1"/>
            </p:cNvSpPr>
            <p:nvPr/>
          </p:nvSpPr>
          <p:spPr bwMode="auto">
            <a:xfrm>
              <a:off x="3608" y="2691"/>
              <a:ext cx="44" cy="44"/>
            </a:xfrm>
            <a:prstGeom prst="ellipse">
              <a:avLst/>
            </a:prstGeom>
            <a:solidFill>
              <a:srgbClr val="003366"/>
            </a:solidFill>
            <a:ln w="9525">
              <a:solidFill>
                <a:srgbClr val="003366"/>
              </a:solidFill>
              <a:round/>
              <a:headEnd/>
              <a:tailEnd/>
            </a:ln>
          </p:spPr>
          <p:txBody>
            <a:bodyPr/>
            <a:lstStyle/>
            <a:p>
              <a:endParaRPr lang="en-US">
                <a:latin typeface="Arial"/>
                <a:cs typeface="Arial"/>
              </a:endParaRPr>
            </a:p>
          </p:txBody>
        </p:sp>
        <p:sp>
          <p:nvSpPr>
            <p:cNvPr id="36964" name="Oval 11"/>
            <p:cNvSpPr>
              <a:spLocks noChangeArrowheads="1"/>
            </p:cNvSpPr>
            <p:nvPr/>
          </p:nvSpPr>
          <p:spPr bwMode="auto">
            <a:xfrm>
              <a:off x="3927" y="2904"/>
              <a:ext cx="44" cy="44"/>
            </a:xfrm>
            <a:prstGeom prst="ellipse">
              <a:avLst/>
            </a:prstGeom>
            <a:solidFill>
              <a:srgbClr val="003366"/>
            </a:solidFill>
            <a:ln w="9525">
              <a:solidFill>
                <a:srgbClr val="003366"/>
              </a:solidFill>
              <a:round/>
              <a:headEnd/>
              <a:tailEnd/>
            </a:ln>
          </p:spPr>
          <p:txBody>
            <a:bodyPr/>
            <a:lstStyle/>
            <a:p>
              <a:endParaRPr lang="en-US">
                <a:latin typeface="Arial"/>
                <a:cs typeface="Arial"/>
              </a:endParaRPr>
            </a:p>
          </p:txBody>
        </p:sp>
        <p:sp>
          <p:nvSpPr>
            <p:cNvPr id="36965" name="Oval 12"/>
            <p:cNvSpPr>
              <a:spLocks noChangeArrowheads="1"/>
            </p:cNvSpPr>
            <p:nvPr/>
          </p:nvSpPr>
          <p:spPr bwMode="auto">
            <a:xfrm>
              <a:off x="4253" y="3011"/>
              <a:ext cx="44" cy="44"/>
            </a:xfrm>
            <a:prstGeom prst="ellipse">
              <a:avLst/>
            </a:prstGeom>
            <a:solidFill>
              <a:srgbClr val="003366"/>
            </a:solidFill>
            <a:ln w="9525">
              <a:solidFill>
                <a:srgbClr val="003366"/>
              </a:solidFill>
              <a:round/>
              <a:headEnd/>
              <a:tailEnd/>
            </a:ln>
          </p:spPr>
          <p:txBody>
            <a:bodyPr/>
            <a:lstStyle/>
            <a:p>
              <a:endParaRPr lang="en-US">
                <a:latin typeface="Arial"/>
                <a:cs typeface="Arial"/>
              </a:endParaRPr>
            </a:p>
          </p:txBody>
        </p:sp>
        <p:sp>
          <p:nvSpPr>
            <p:cNvPr id="36966" name="Oval 13"/>
            <p:cNvSpPr>
              <a:spLocks noChangeArrowheads="1"/>
            </p:cNvSpPr>
            <p:nvPr/>
          </p:nvSpPr>
          <p:spPr bwMode="auto">
            <a:xfrm>
              <a:off x="4573" y="3074"/>
              <a:ext cx="44" cy="44"/>
            </a:xfrm>
            <a:prstGeom prst="ellipse">
              <a:avLst/>
            </a:prstGeom>
            <a:solidFill>
              <a:srgbClr val="003366"/>
            </a:solidFill>
            <a:ln w="9525">
              <a:solidFill>
                <a:srgbClr val="003366"/>
              </a:solidFill>
              <a:round/>
              <a:headEnd/>
              <a:tailEnd/>
            </a:ln>
          </p:spPr>
          <p:txBody>
            <a:bodyPr/>
            <a:lstStyle/>
            <a:p>
              <a:endParaRPr lang="en-US">
                <a:latin typeface="Arial"/>
                <a:cs typeface="Arial"/>
              </a:endParaRPr>
            </a:p>
          </p:txBody>
        </p:sp>
        <p:sp>
          <p:nvSpPr>
            <p:cNvPr id="36967" name="Oval 14"/>
            <p:cNvSpPr>
              <a:spLocks noChangeArrowheads="1"/>
            </p:cNvSpPr>
            <p:nvPr/>
          </p:nvSpPr>
          <p:spPr bwMode="auto">
            <a:xfrm>
              <a:off x="4899" y="3111"/>
              <a:ext cx="44" cy="44"/>
            </a:xfrm>
            <a:prstGeom prst="ellipse">
              <a:avLst/>
            </a:prstGeom>
            <a:solidFill>
              <a:srgbClr val="003366"/>
            </a:solidFill>
            <a:ln w="9525">
              <a:solidFill>
                <a:srgbClr val="003366"/>
              </a:solidFill>
              <a:round/>
              <a:headEnd/>
              <a:tailEnd/>
            </a:ln>
          </p:spPr>
          <p:txBody>
            <a:bodyPr/>
            <a:lstStyle/>
            <a:p>
              <a:endParaRPr lang="en-US">
                <a:latin typeface="Arial"/>
                <a:cs typeface="Arial"/>
              </a:endParaRPr>
            </a:p>
          </p:txBody>
        </p:sp>
        <p:sp>
          <p:nvSpPr>
            <p:cNvPr id="36968" name="Oval 15"/>
            <p:cNvSpPr>
              <a:spLocks noChangeArrowheads="1"/>
            </p:cNvSpPr>
            <p:nvPr/>
          </p:nvSpPr>
          <p:spPr bwMode="auto">
            <a:xfrm>
              <a:off x="5219" y="3143"/>
              <a:ext cx="44" cy="44"/>
            </a:xfrm>
            <a:prstGeom prst="ellipse">
              <a:avLst/>
            </a:prstGeom>
            <a:solidFill>
              <a:srgbClr val="003366"/>
            </a:solidFill>
            <a:ln w="9525">
              <a:solidFill>
                <a:srgbClr val="003366"/>
              </a:solidFill>
              <a:round/>
              <a:headEnd/>
              <a:tailEnd/>
            </a:ln>
          </p:spPr>
          <p:txBody>
            <a:bodyPr/>
            <a:lstStyle/>
            <a:p>
              <a:endParaRPr lang="en-US">
                <a:latin typeface="Arial"/>
                <a:cs typeface="Arial"/>
              </a:endParaRPr>
            </a:p>
          </p:txBody>
        </p:sp>
      </p:grpSp>
      <p:grpSp>
        <p:nvGrpSpPr>
          <p:cNvPr id="3" name="Group 16"/>
          <p:cNvGrpSpPr>
            <a:grpSpLocks/>
          </p:cNvGrpSpPr>
          <p:nvPr/>
        </p:nvGrpSpPr>
        <p:grpSpPr bwMode="auto">
          <a:xfrm>
            <a:off x="5210175" y="3516313"/>
            <a:ext cx="3632200" cy="776287"/>
            <a:chOff x="3282" y="2215"/>
            <a:chExt cx="2288" cy="489"/>
          </a:xfrm>
        </p:grpSpPr>
        <p:sp>
          <p:nvSpPr>
            <p:cNvPr id="36953" name="Freeform 17"/>
            <p:cNvSpPr>
              <a:spLocks/>
            </p:cNvSpPr>
            <p:nvPr/>
          </p:nvSpPr>
          <p:spPr bwMode="auto">
            <a:xfrm>
              <a:off x="3307" y="2215"/>
              <a:ext cx="2263" cy="470"/>
            </a:xfrm>
            <a:custGeom>
              <a:avLst/>
              <a:gdLst>
                <a:gd name="T0" fmla="*/ 0 w 361"/>
                <a:gd name="T1" fmla="*/ 387098 h 75"/>
                <a:gd name="T2" fmla="*/ 503508 w 361"/>
                <a:gd name="T3" fmla="*/ 579798 h 75"/>
                <a:gd name="T4" fmla="*/ 997663 w 361"/>
                <a:gd name="T5" fmla="*/ 715634 h 75"/>
                <a:gd name="T6" fmla="*/ 1500933 w 361"/>
                <a:gd name="T7" fmla="*/ 724746 h 75"/>
                <a:gd name="T8" fmla="*/ 1993634 w 361"/>
                <a:gd name="T9" fmla="*/ 657085 h 75"/>
                <a:gd name="T10" fmla="*/ 2496904 w 361"/>
                <a:gd name="T11" fmla="*/ 512137 h 75"/>
                <a:gd name="T12" fmla="*/ 2991059 w 361"/>
                <a:gd name="T13" fmla="*/ 299246 h 75"/>
                <a:gd name="T14" fmla="*/ 3494568 w 361"/>
                <a:gd name="T15" fmla="*/ 0 h 75"/>
                <a:gd name="T16" fmla="*/ 0 60000 65536"/>
                <a:gd name="T17" fmla="*/ 0 60000 65536"/>
                <a:gd name="T18" fmla="*/ 0 60000 65536"/>
                <a:gd name="T19" fmla="*/ 0 60000 65536"/>
                <a:gd name="T20" fmla="*/ 0 60000 65536"/>
                <a:gd name="T21" fmla="*/ 0 60000 65536"/>
                <a:gd name="T22" fmla="*/ 0 60000 65536"/>
                <a:gd name="T23" fmla="*/ 0 60000 65536"/>
                <a:gd name="T24" fmla="*/ 0 w 361"/>
                <a:gd name="T25" fmla="*/ 0 h 75"/>
                <a:gd name="T26" fmla="*/ 361 w 361"/>
                <a:gd name="T27" fmla="*/ 75 h 7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61" h="75">
                  <a:moveTo>
                    <a:pt x="0" y="40"/>
                  </a:moveTo>
                  <a:lnTo>
                    <a:pt x="52" y="60"/>
                  </a:lnTo>
                  <a:lnTo>
                    <a:pt x="103" y="74"/>
                  </a:lnTo>
                  <a:lnTo>
                    <a:pt x="155" y="75"/>
                  </a:lnTo>
                  <a:lnTo>
                    <a:pt x="206" y="68"/>
                  </a:lnTo>
                  <a:lnTo>
                    <a:pt x="258" y="53"/>
                  </a:lnTo>
                  <a:lnTo>
                    <a:pt x="309" y="31"/>
                  </a:lnTo>
                  <a:lnTo>
                    <a:pt x="361" y="0"/>
                  </a:lnTo>
                </a:path>
              </a:pathLst>
            </a:custGeom>
            <a:noFill/>
            <a:ln w="30163">
              <a:solidFill>
                <a:srgbClr val="0000FF"/>
              </a:solidFill>
              <a:round/>
              <a:headEnd/>
              <a:tailEnd/>
            </a:ln>
          </p:spPr>
          <p:txBody>
            <a:bodyPr/>
            <a:lstStyle/>
            <a:p>
              <a:endParaRPr lang="en-US">
                <a:latin typeface="Arial"/>
                <a:cs typeface="Arial"/>
              </a:endParaRPr>
            </a:p>
          </p:txBody>
        </p:sp>
        <p:sp>
          <p:nvSpPr>
            <p:cNvPr id="36954" name="Oval 18"/>
            <p:cNvSpPr>
              <a:spLocks noChangeArrowheads="1"/>
            </p:cNvSpPr>
            <p:nvPr/>
          </p:nvSpPr>
          <p:spPr bwMode="auto">
            <a:xfrm>
              <a:off x="3282" y="2441"/>
              <a:ext cx="44" cy="43"/>
            </a:xfrm>
            <a:prstGeom prst="ellipse">
              <a:avLst/>
            </a:prstGeom>
            <a:solidFill>
              <a:srgbClr val="0000FF"/>
            </a:solidFill>
            <a:ln w="9525">
              <a:solidFill>
                <a:srgbClr val="0000FF"/>
              </a:solidFill>
              <a:round/>
              <a:headEnd/>
              <a:tailEnd/>
            </a:ln>
          </p:spPr>
          <p:txBody>
            <a:bodyPr/>
            <a:lstStyle/>
            <a:p>
              <a:endParaRPr lang="en-US">
                <a:latin typeface="Arial"/>
                <a:cs typeface="Arial"/>
              </a:endParaRPr>
            </a:p>
          </p:txBody>
        </p:sp>
        <p:sp>
          <p:nvSpPr>
            <p:cNvPr id="36955" name="Oval 19"/>
            <p:cNvSpPr>
              <a:spLocks noChangeArrowheads="1"/>
            </p:cNvSpPr>
            <p:nvPr/>
          </p:nvSpPr>
          <p:spPr bwMode="auto">
            <a:xfrm>
              <a:off x="3608" y="2566"/>
              <a:ext cx="44" cy="44"/>
            </a:xfrm>
            <a:prstGeom prst="ellipse">
              <a:avLst/>
            </a:prstGeom>
            <a:solidFill>
              <a:srgbClr val="0000FF"/>
            </a:solidFill>
            <a:ln w="9525">
              <a:solidFill>
                <a:srgbClr val="0000FF"/>
              </a:solidFill>
              <a:round/>
              <a:headEnd/>
              <a:tailEnd/>
            </a:ln>
          </p:spPr>
          <p:txBody>
            <a:bodyPr/>
            <a:lstStyle/>
            <a:p>
              <a:endParaRPr lang="en-US">
                <a:latin typeface="Arial"/>
                <a:cs typeface="Arial"/>
              </a:endParaRPr>
            </a:p>
          </p:txBody>
        </p:sp>
        <p:sp>
          <p:nvSpPr>
            <p:cNvPr id="36956" name="Oval 20"/>
            <p:cNvSpPr>
              <a:spLocks noChangeArrowheads="1"/>
            </p:cNvSpPr>
            <p:nvPr/>
          </p:nvSpPr>
          <p:spPr bwMode="auto">
            <a:xfrm>
              <a:off x="3927" y="2654"/>
              <a:ext cx="44" cy="44"/>
            </a:xfrm>
            <a:prstGeom prst="ellipse">
              <a:avLst/>
            </a:prstGeom>
            <a:solidFill>
              <a:srgbClr val="0000FF"/>
            </a:solidFill>
            <a:ln w="9525">
              <a:solidFill>
                <a:srgbClr val="0000FF"/>
              </a:solidFill>
              <a:round/>
              <a:headEnd/>
              <a:tailEnd/>
            </a:ln>
          </p:spPr>
          <p:txBody>
            <a:bodyPr/>
            <a:lstStyle/>
            <a:p>
              <a:endParaRPr lang="en-US">
                <a:latin typeface="Arial"/>
                <a:cs typeface="Arial"/>
              </a:endParaRPr>
            </a:p>
          </p:txBody>
        </p:sp>
        <p:sp>
          <p:nvSpPr>
            <p:cNvPr id="36957" name="Oval 21"/>
            <p:cNvSpPr>
              <a:spLocks noChangeArrowheads="1"/>
            </p:cNvSpPr>
            <p:nvPr/>
          </p:nvSpPr>
          <p:spPr bwMode="auto">
            <a:xfrm>
              <a:off x="4253" y="2660"/>
              <a:ext cx="44" cy="44"/>
            </a:xfrm>
            <a:prstGeom prst="ellipse">
              <a:avLst/>
            </a:prstGeom>
            <a:solidFill>
              <a:srgbClr val="0000FF"/>
            </a:solidFill>
            <a:ln w="9525">
              <a:solidFill>
                <a:srgbClr val="0000FF"/>
              </a:solidFill>
              <a:round/>
              <a:headEnd/>
              <a:tailEnd/>
            </a:ln>
          </p:spPr>
          <p:txBody>
            <a:bodyPr/>
            <a:lstStyle/>
            <a:p>
              <a:endParaRPr lang="en-US">
                <a:latin typeface="Arial"/>
                <a:cs typeface="Arial"/>
              </a:endParaRPr>
            </a:p>
          </p:txBody>
        </p:sp>
        <p:sp>
          <p:nvSpPr>
            <p:cNvPr id="36958" name="Oval 22"/>
            <p:cNvSpPr>
              <a:spLocks noChangeArrowheads="1"/>
            </p:cNvSpPr>
            <p:nvPr/>
          </p:nvSpPr>
          <p:spPr bwMode="auto">
            <a:xfrm>
              <a:off x="4573" y="2616"/>
              <a:ext cx="44" cy="44"/>
            </a:xfrm>
            <a:prstGeom prst="ellipse">
              <a:avLst/>
            </a:prstGeom>
            <a:solidFill>
              <a:srgbClr val="0000FF"/>
            </a:solidFill>
            <a:ln w="9525">
              <a:solidFill>
                <a:srgbClr val="0000FF"/>
              </a:solidFill>
              <a:round/>
              <a:headEnd/>
              <a:tailEnd/>
            </a:ln>
          </p:spPr>
          <p:txBody>
            <a:bodyPr/>
            <a:lstStyle/>
            <a:p>
              <a:endParaRPr lang="en-US">
                <a:latin typeface="Arial"/>
                <a:cs typeface="Arial"/>
              </a:endParaRPr>
            </a:p>
          </p:txBody>
        </p:sp>
        <p:sp>
          <p:nvSpPr>
            <p:cNvPr id="36959" name="Oval 23"/>
            <p:cNvSpPr>
              <a:spLocks noChangeArrowheads="1"/>
            </p:cNvSpPr>
            <p:nvPr/>
          </p:nvSpPr>
          <p:spPr bwMode="auto">
            <a:xfrm>
              <a:off x="4899" y="2522"/>
              <a:ext cx="44" cy="44"/>
            </a:xfrm>
            <a:prstGeom prst="ellipse">
              <a:avLst/>
            </a:prstGeom>
            <a:solidFill>
              <a:srgbClr val="0000FF"/>
            </a:solidFill>
            <a:ln w="9525">
              <a:solidFill>
                <a:srgbClr val="0000FF"/>
              </a:solidFill>
              <a:round/>
              <a:headEnd/>
              <a:tailEnd/>
            </a:ln>
          </p:spPr>
          <p:txBody>
            <a:bodyPr/>
            <a:lstStyle/>
            <a:p>
              <a:endParaRPr lang="en-US">
                <a:latin typeface="Arial"/>
                <a:cs typeface="Arial"/>
              </a:endParaRPr>
            </a:p>
          </p:txBody>
        </p:sp>
        <p:sp>
          <p:nvSpPr>
            <p:cNvPr id="36960" name="Oval 24"/>
            <p:cNvSpPr>
              <a:spLocks noChangeArrowheads="1"/>
            </p:cNvSpPr>
            <p:nvPr/>
          </p:nvSpPr>
          <p:spPr bwMode="auto">
            <a:xfrm>
              <a:off x="5219" y="2384"/>
              <a:ext cx="44" cy="44"/>
            </a:xfrm>
            <a:prstGeom prst="ellipse">
              <a:avLst/>
            </a:prstGeom>
            <a:solidFill>
              <a:srgbClr val="0000FF"/>
            </a:solidFill>
            <a:ln w="9525">
              <a:solidFill>
                <a:srgbClr val="0000FF"/>
              </a:solidFill>
              <a:round/>
              <a:headEnd/>
              <a:tailEnd/>
            </a:ln>
          </p:spPr>
          <p:txBody>
            <a:bodyPr/>
            <a:lstStyle/>
            <a:p>
              <a:endParaRPr lang="en-US">
                <a:latin typeface="Arial"/>
                <a:cs typeface="Arial"/>
              </a:endParaRPr>
            </a:p>
          </p:txBody>
        </p:sp>
      </p:grpSp>
      <p:grpSp>
        <p:nvGrpSpPr>
          <p:cNvPr id="4" name="Group 25"/>
          <p:cNvGrpSpPr>
            <a:grpSpLocks/>
          </p:cNvGrpSpPr>
          <p:nvPr/>
        </p:nvGrpSpPr>
        <p:grpSpPr bwMode="auto">
          <a:xfrm>
            <a:off x="5210175" y="1874838"/>
            <a:ext cx="3632200" cy="1949450"/>
            <a:chOff x="3282" y="1181"/>
            <a:chExt cx="2288" cy="1228"/>
          </a:xfrm>
        </p:grpSpPr>
        <p:sp>
          <p:nvSpPr>
            <p:cNvPr id="36945" name="Freeform 26"/>
            <p:cNvSpPr>
              <a:spLocks/>
            </p:cNvSpPr>
            <p:nvPr/>
          </p:nvSpPr>
          <p:spPr bwMode="auto">
            <a:xfrm>
              <a:off x="3307" y="1206"/>
              <a:ext cx="2263" cy="1184"/>
            </a:xfrm>
            <a:custGeom>
              <a:avLst/>
              <a:gdLst>
                <a:gd name="T0" fmla="*/ 0 w 361"/>
                <a:gd name="T1" fmla="*/ 0 h 189"/>
                <a:gd name="T2" fmla="*/ 503508 w 361"/>
                <a:gd name="T3" fmla="*/ 1158184 h 189"/>
                <a:gd name="T4" fmla="*/ 997663 w 361"/>
                <a:gd name="T5" fmla="*/ 1611067 h 189"/>
                <a:gd name="T6" fmla="*/ 1500933 w 361"/>
                <a:gd name="T7" fmla="*/ 1794224 h 189"/>
                <a:gd name="T8" fmla="*/ 1993634 w 361"/>
                <a:gd name="T9" fmla="*/ 1823460 h 189"/>
                <a:gd name="T10" fmla="*/ 2496904 w 361"/>
                <a:gd name="T11" fmla="*/ 1746500 h 189"/>
                <a:gd name="T12" fmla="*/ 2991059 w 361"/>
                <a:gd name="T13" fmla="*/ 1581793 h 189"/>
                <a:gd name="T14" fmla="*/ 3494568 w 361"/>
                <a:gd name="T15" fmla="*/ 1312104 h 189"/>
                <a:gd name="T16" fmla="*/ 0 60000 65536"/>
                <a:gd name="T17" fmla="*/ 0 60000 65536"/>
                <a:gd name="T18" fmla="*/ 0 60000 65536"/>
                <a:gd name="T19" fmla="*/ 0 60000 65536"/>
                <a:gd name="T20" fmla="*/ 0 60000 65536"/>
                <a:gd name="T21" fmla="*/ 0 60000 65536"/>
                <a:gd name="T22" fmla="*/ 0 60000 65536"/>
                <a:gd name="T23" fmla="*/ 0 60000 65536"/>
                <a:gd name="T24" fmla="*/ 0 w 361"/>
                <a:gd name="T25" fmla="*/ 0 h 189"/>
                <a:gd name="T26" fmla="*/ 361 w 361"/>
                <a:gd name="T27" fmla="*/ 189 h 18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61" h="189">
                  <a:moveTo>
                    <a:pt x="0" y="0"/>
                  </a:moveTo>
                  <a:lnTo>
                    <a:pt x="52" y="120"/>
                  </a:lnTo>
                  <a:lnTo>
                    <a:pt x="103" y="167"/>
                  </a:lnTo>
                  <a:lnTo>
                    <a:pt x="155" y="186"/>
                  </a:lnTo>
                  <a:lnTo>
                    <a:pt x="206" y="189"/>
                  </a:lnTo>
                  <a:lnTo>
                    <a:pt x="258" y="181"/>
                  </a:lnTo>
                  <a:lnTo>
                    <a:pt x="309" y="164"/>
                  </a:lnTo>
                  <a:lnTo>
                    <a:pt x="361" y="136"/>
                  </a:lnTo>
                </a:path>
              </a:pathLst>
            </a:custGeom>
            <a:noFill/>
            <a:ln w="30163">
              <a:solidFill>
                <a:srgbClr val="008000"/>
              </a:solidFill>
              <a:round/>
              <a:headEnd/>
              <a:tailEnd/>
            </a:ln>
          </p:spPr>
          <p:txBody>
            <a:bodyPr/>
            <a:lstStyle/>
            <a:p>
              <a:endParaRPr lang="en-US">
                <a:latin typeface="Arial"/>
                <a:cs typeface="Arial"/>
              </a:endParaRPr>
            </a:p>
          </p:txBody>
        </p:sp>
        <p:sp>
          <p:nvSpPr>
            <p:cNvPr id="36946" name="Oval 27"/>
            <p:cNvSpPr>
              <a:spLocks noChangeArrowheads="1"/>
            </p:cNvSpPr>
            <p:nvPr/>
          </p:nvSpPr>
          <p:spPr bwMode="auto">
            <a:xfrm>
              <a:off x="3282" y="1181"/>
              <a:ext cx="44" cy="43"/>
            </a:xfrm>
            <a:prstGeom prst="ellipse">
              <a:avLst/>
            </a:prstGeom>
            <a:solidFill>
              <a:srgbClr val="008000"/>
            </a:solidFill>
            <a:ln w="9525">
              <a:solidFill>
                <a:srgbClr val="008000"/>
              </a:solidFill>
              <a:round/>
              <a:headEnd/>
              <a:tailEnd/>
            </a:ln>
          </p:spPr>
          <p:txBody>
            <a:bodyPr/>
            <a:lstStyle/>
            <a:p>
              <a:endParaRPr lang="en-US">
                <a:latin typeface="Arial"/>
                <a:cs typeface="Arial"/>
              </a:endParaRPr>
            </a:p>
          </p:txBody>
        </p:sp>
        <p:sp>
          <p:nvSpPr>
            <p:cNvPr id="36947" name="Oval 28"/>
            <p:cNvSpPr>
              <a:spLocks noChangeArrowheads="1"/>
            </p:cNvSpPr>
            <p:nvPr/>
          </p:nvSpPr>
          <p:spPr bwMode="auto">
            <a:xfrm>
              <a:off x="3608" y="1933"/>
              <a:ext cx="44" cy="44"/>
            </a:xfrm>
            <a:prstGeom prst="ellipse">
              <a:avLst/>
            </a:prstGeom>
            <a:solidFill>
              <a:srgbClr val="008000"/>
            </a:solidFill>
            <a:ln w="9525">
              <a:solidFill>
                <a:srgbClr val="008000"/>
              </a:solidFill>
              <a:round/>
              <a:headEnd/>
              <a:tailEnd/>
            </a:ln>
          </p:spPr>
          <p:txBody>
            <a:bodyPr/>
            <a:lstStyle/>
            <a:p>
              <a:endParaRPr lang="en-US">
                <a:latin typeface="Arial"/>
                <a:cs typeface="Arial"/>
              </a:endParaRPr>
            </a:p>
          </p:txBody>
        </p:sp>
        <p:sp>
          <p:nvSpPr>
            <p:cNvPr id="36948" name="Oval 29"/>
            <p:cNvSpPr>
              <a:spLocks noChangeArrowheads="1"/>
            </p:cNvSpPr>
            <p:nvPr/>
          </p:nvSpPr>
          <p:spPr bwMode="auto">
            <a:xfrm>
              <a:off x="3927" y="2227"/>
              <a:ext cx="44" cy="44"/>
            </a:xfrm>
            <a:prstGeom prst="ellipse">
              <a:avLst/>
            </a:prstGeom>
            <a:solidFill>
              <a:srgbClr val="008000"/>
            </a:solidFill>
            <a:ln w="9525">
              <a:solidFill>
                <a:srgbClr val="008000"/>
              </a:solidFill>
              <a:round/>
              <a:headEnd/>
              <a:tailEnd/>
            </a:ln>
          </p:spPr>
          <p:txBody>
            <a:bodyPr/>
            <a:lstStyle/>
            <a:p>
              <a:endParaRPr lang="en-US">
                <a:latin typeface="Arial"/>
                <a:cs typeface="Arial"/>
              </a:endParaRPr>
            </a:p>
          </p:txBody>
        </p:sp>
        <p:sp>
          <p:nvSpPr>
            <p:cNvPr id="36949" name="Oval 30"/>
            <p:cNvSpPr>
              <a:spLocks noChangeArrowheads="1"/>
            </p:cNvSpPr>
            <p:nvPr/>
          </p:nvSpPr>
          <p:spPr bwMode="auto">
            <a:xfrm>
              <a:off x="4253" y="2347"/>
              <a:ext cx="44" cy="43"/>
            </a:xfrm>
            <a:prstGeom prst="ellipse">
              <a:avLst/>
            </a:prstGeom>
            <a:solidFill>
              <a:srgbClr val="008000"/>
            </a:solidFill>
            <a:ln w="9525">
              <a:solidFill>
                <a:srgbClr val="008000"/>
              </a:solidFill>
              <a:round/>
              <a:headEnd/>
              <a:tailEnd/>
            </a:ln>
          </p:spPr>
          <p:txBody>
            <a:bodyPr/>
            <a:lstStyle/>
            <a:p>
              <a:endParaRPr lang="en-US">
                <a:latin typeface="Arial"/>
                <a:cs typeface="Arial"/>
              </a:endParaRPr>
            </a:p>
          </p:txBody>
        </p:sp>
        <p:sp>
          <p:nvSpPr>
            <p:cNvPr id="36950" name="Oval 31"/>
            <p:cNvSpPr>
              <a:spLocks noChangeArrowheads="1"/>
            </p:cNvSpPr>
            <p:nvPr/>
          </p:nvSpPr>
          <p:spPr bwMode="auto">
            <a:xfrm>
              <a:off x="4573" y="2365"/>
              <a:ext cx="44" cy="44"/>
            </a:xfrm>
            <a:prstGeom prst="ellipse">
              <a:avLst/>
            </a:prstGeom>
            <a:solidFill>
              <a:srgbClr val="008000"/>
            </a:solidFill>
            <a:ln w="9525">
              <a:solidFill>
                <a:srgbClr val="008000"/>
              </a:solidFill>
              <a:round/>
              <a:headEnd/>
              <a:tailEnd/>
            </a:ln>
          </p:spPr>
          <p:txBody>
            <a:bodyPr/>
            <a:lstStyle/>
            <a:p>
              <a:endParaRPr lang="en-US">
                <a:latin typeface="Arial"/>
                <a:cs typeface="Arial"/>
              </a:endParaRPr>
            </a:p>
          </p:txBody>
        </p:sp>
        <p:sp>
          <p:nvSpPr>
            <p:cNvPr id="36951" name="Oval 32"/>
            <p:cNvSpPr>
              <a:spLocks noChangeArrowheads="1"/>
            </p:cNvSpPr>
            <p:nvPr/>
          </p:nvSpPr>
          <p:spPr bwMode="auto">
            <a:xfrm>
              <a:off x="4899" y="2315"/>
              <a:ext cx="44" cy="44"/>
            </a:xfrm>
            <a:prstGeom prst="ellipse">
              <a:avLst/>
            </a:prstGeom>
            <a:solidFill>
              <a:srgbClr val="008000"/>
            </a:solidFill>
            <a:ln w="9525">
              <a:solidFill>
                <a:srgbClr val="008000"/>
              </a:solidFill>
              <a:round/>
              <a:headEnd/>
              <a:tailEnd/>
            </a:ln>
          </p:spPr>
          <p:txBody>
            <a:bodyPr/>
            <a:lstStyle/>
            <a:p>
              <a:endParaRPr lang="en-US">
                <a:latin typeface="Arial"/>
                <a:cs typeface="Arial"/>
              </a:endParaRPr>
            </a:p>
          </p:txBody>
        </p:sp>
        <p:sp>
          <p:nvSpPr>
            <p:cNvPr id="36952" name="Oval 33"/>
            <p:cNvSpPr>
              <a:spLocks noChangeArrowheads="1"/>
            </p:cNvSpPr>
            <p:nvPr/>
          </p:nvSpPr>
          <p:spPr bwMode="auto">
            <a:xfrm>
              <a:off x="5219" y="2209"/>
              <a:ext cx="44" cy="43"/>
            </a:xfrm>
            <a:prstGeom prst="ellipse">
              <a:avLst/>
            </a:prstGeom>
            <a:solidFill>
              <a:srgbClr val="008000"/>
            </a:solidFill>
            <a:ln w="9525">
              <a:solidFill>
                <a:srgbClr val="008000"/>
              </a:solidFill>
              <a:round/>
              <a:headEnd/>
              <a:tailEnd/>
            </a:ln>
          </p:spPr>
          <p:txBody>
            <a:bodyPr/>
            <a:lstStyle/>
            <a:p>
              <a:endParaRPr lang="en-US">
                <a:latin typeface="Arial"/>
                <a:cs typeface="Arial"/>
              </a:endParaRPr>
            </a:p>
          </p:txBody>
        </p:sp>
      </p:grpSp>
      <p:grpSp>
        <p:nvGrpSpPr>
          <p:cNvPr id="5" name="Group 34"/>
          <p:cNvGrpSpPr>
            <a:grpSpLocks/>
          </p:cNvGrpSpPr>
          <p:nvPr/>
        </p:nvGrpSpPr>
        <p:grpSpPr bwMode="auto">
          <a:xfrm>
            <a:off x="4960938" y="1306513"/>
            <a:ext cx="3622675" cy="3235325"/>
            <a:chOff x="3125" y="823"/>
            <a:chExt cx="2282" cy="2038"/>
          </a:xfrm>
        </p:grpSpPr>
        <p:sp>
          <p:nvSpPr>
            <p:cNvPr id="36937" name="Freeform 35"/>
            <p:cNvSpPr>
              <a:spLocks/>
            </p:cNvSpPr>
            <p:nvPr/>
          </p:nvSpPr>
          <p:spPr bwMode="auto">
            <a:xfrm>
              <a:off x="3150" y="823"/>
              <a:ext cx="2257" cy="2019"/>
            </a:xfrm>
            <a:custGeom>
              <a:avLst/>
              <a:gdLst>
                <a:gd name="T0" fmla="*/ 0 w 360"/>
                <a:gd name="T1" fmla="*/ 2539570 h 322"/>
                <a:gd name="T2" fmla="*/ 494352 w 360"/>
                <a:gd name="T3" fmla="*/ 2927606 h 322"/>
                <a:gd name="T4" fmla="*/ 998014 w 360"/>
                <a:gd name="T5" fmla="*/ 3120885 h 322"/>
                <a:gd name="T6" fmla="*/ 1490874 w 360"/>
                <a:gd name="T7" fmla="*/ 2927606 h 322"/>
                <a:gd name="T8" fmla="*/ 1996034 w 360"/>
                <a:gd name="T9" fmla="*/ 2539570 h 322"/>
                <a:gd name="T10" fmla="*/ 2488888 w 360"/>
                <a:gd name="T11" fmla="*/ 1958292 h 322"/>
                <a:gd name="T12" fmla="*/ 2992594 w 360"/>
                <a:gd name="T13" fmla="*/ 1173164 h 322"/>
                <a:gd name="T14" fmla="*/ 3486946 w 360"/>
                <a:gd name="T15" fmla="*/ 0 h 322"/>
                <a:gd name="T16" fmla="*/ 0 60000 65536"/>
                <a:gd name="T17" fmla="*/ 0 60000 65536"/>
                <a:gd name="T18" fmla="*/ 0 60000 65536"/>
                <a:gd name="T19" fmla="*/ 0 60000 65536"/>
                <a:gd name="T20" fmla="*/ 0 60000 65536"/>
                <a:gd name="T21" fmla="*/ 0 60000 65536"/>
                <a:gd name="T22" fmla="*/ 0 60000 65536"/>
                <a:gd name="T23" fmla="*/ 0 60000 65536"/>
                <a:gd name="T24" fmla="*/ 0 w 360"/>
                <a:gd name="T25" fmla="*/ 0 h 322"/>
                <a:gd name="T26" fmla="*/ 360 w 360"/>
                <a:gd name="T27" fmla="*/ 322 h 32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60" h="322">
                  <a:moveTo>
                    <a:pt x="0" y="262"/>
                  </a:moveTo>
                  <a:lnTo>
                    <a:pt x="51" y="302"/>
                  </a:lnTo>
                  <a:lnTo>
                    <a:pt x="103" y="322"/>
                  </a:lnTo>
                  <a:lnTo>
                    <a:pt x="154" y="302"/>
                  </a:lnTo>
                  <a:lnTo>
                    <a:pt x="206" y="262"/>
                  </a:lnTo>
                  <a:lnTo>
                    <a:pt x="257" y="202"/>
                  </a:lnTo>
                  <a:lnTo>
                    <a:pt x="309" y="121"/>
                  </a:lnTo>
                  <a:lnTo>
                    <a:pt x="360" y="0"/>
                  </a:lnTo>
                </a:path>
              </a:pathLst>
            </a:custGeom>
            <a:noFill/>
            <a:ln w="30163">
              <a:solidFill>
                <a:srgbClr val="FF6600"/>
              </a:solidFill>
              <a:round/>
              <a:headEnd/>
              <a:tailEnd/>
            </a:ln>
          </p:spPr>
          <p:txBody>
            <a:bodyPr/>
            <a:lstStyle/>
            <a:p>
              <a:endParaRPr lang="en-US">
                <a:latin typeface="Arial"/>
                <a:cs typeface="Arial"/>
              </a:endParaRPr>
            </a:p>
          </p:txBody>
        </p:sp>
        <p:sp>
          <p:nvSpPr>
            <p:cNvPr id="36938" name="Oval 36"/>
            <p:cNvSpPr>
              <a:spLocks noChangeArrowheads="1"/>
            </p:cNvSpPr>
            <p:nvPr/>
          </p:nvSpPr>
          <p:spPr bwMode="auto">
            <a:xfrm>
              <a:off x="3125" y="2441"/>
              <a:ext cx="44" cy="43"/>
            </a:xfrm>
            <a:prstGeom prst="ellipse">
              <a:avLst/>
            </a:prstGeom>
            <a:solidFill>
              <a:srgbClr val="993300"/>
            </a:solidFill>
            <a:ln w="9525">
              <a:solidFill>
                <a:srgbClr val="993300"/>
              </a:solidFill>
              <a:round/>
              <a:headEnd/>
              <a:tailEnd/>
            </a:ln>
          </p:spPr>
          <p:txBody>
            <a:bodyPr/>
            <a:lstStyle/>
            <a:p>
              <a:endParaRPr lang="en-US">
                <a:latin typeface="Arial"/>
                <a:cs typeface="Arial"/>
              </a:endParaRPr>
            </a:p>
          </p:txBody>
        </p:sp>
        <p:sp>
          <p:nvSpPr>
            <p:cNvPr id="36939" name="Oval 37"/>
            <p:cNvSpPr>
              <a:spLocks noChangeArrowheads="1"/>
            </p:cNvSpPr>
            <p:nvPr/>
          </p:nvSpPr>
          <p:spPr bwMode="auto">
            <a:xfrm>
              <a:off x="3445" y="2691"/>
              <a:ext cx="44" cy="44"/>
            </a:xfrm>
            <a:prstGeom prst="ellipse">
              <a:avLst/>
            </a:prstGeom>
            <a:solidFill>
              <a:srgbClr val="993300"/>
            </a:solidFill>
            <a:ln w="9525">
              <a:solidFill>
                <a:srgbClr val="993300"/>
              </a:solidFill>
              <a:round/>
              <a:headEnd/>
              <a:tailEnd/>
            </a:ln>
          </p:spPr>
          <p:txBody>
            <a:bodyPr/>
            <a:lstStyle/>
            <a:p>
              <a:endParaRPr lang="en-US">
                <a:latin typeface="Arial"/>
                <a:cs typeface="Arial"/>
              </a:endParaRPr>
            </a:p>
          </p:txBody>
        </p:sp>
        <p:sp>
          <p:nvSpPr>
            <p:cNvPr id="36940" name="Oval 38"/>
            <p:cNvSpPr>
              <a:spLocks noChangeArrowheads="1"/>
            </p:cNvSpPr>
            <p:nvPr/>
          </p:nvSpPr>
          <p:spPr bwMode="auto">
            <a:xfrm>
              <a:off x="3771" y="2817"/>
              <a:ext cx="44" cy="44"/>
            </a:xfrm>
            <a:prstGeom prst="ellipse">
              <a:avLst/>
            </a:prstGeom>
            <a:solidFill>
              <a:srgbClr val="993300"/>
            </a:solidFill>
            <a:ln w="9525">
              <a:solidFill>
                <a:srgbClr val="993300"/>
              </a:solidFill>
              <a:round/>
              <a:headEnd/>
              <a:tailEnd/>
            </a:ln>
          </p:spPr>
          <p:txBody>
            <a:bodyPr/>
            <a:lstStyle/>
            <a:p>
              <a:endParaRPr lang="en-US">
                <a:latin typeface="Arial"/>
                <a:cs typeface="Arial"/>
              </a:endParaRPr>
            </a:p>
          </p:txBody>
        </p:sp>
        <p:sp>
          <p:nvSpPr>
            <p:cNvPr id="36941" name="Oval 39"/>
            <p:cNvSpPr>
              <a:spLocks noChangeArrowheads="1"/>
            </p:cNvSpPr>
            <p:nvPr/>
          </p:nvSpPr>
          <p:spPr bwMode="auto">
            <a:xfrm>
              <a:off x="4090" y="2691"/>
              <a:ext cx="44" cy="44"/>
            </a:xfrm>
            <a:prstGeom prst="ellipse">
              <a:avLst/>
            </a:prstGeom>
            <a:solidFill>
              <a:srgbClr val="993300"/>
            </a:solidFill>
            <a:ln w="9525">
              <a:solidFill>
                <a:srgbClr val="993300"/>
              </a:solidFill>
              <a:round/>
              <a:headEnd/>
              <a:tailEnd/>
            </a:ln>
          </p:spPr>
          <p:txBody>
            <a:bodyPr/>
            <a:lstStyle/>
            <a:p>
              <a:endParaRPr lang="en-US">
                <a:latin typeface="Arial"/>
                <a:cs typeface="Arial"/>
              </a:endParaRPr>
            </a:p>
          </p:txBody>
        </p:sp>
        <p:sp>
          <p:nvSpPr>
            <p:cNvPr id="36942" name="Oval 40"/>
            <p:cNvSpPr>
              <a:spLocks noChangeArrowheads="1"/>
            </p:cNvSpPr>
            <p:nvPr/>
          </p:nvSpPr>
          <p:spPr bwMode="auto">
            <a:xfrm>
              <a:off x="4416" y="2441"/>
              <a:ext cx="44" cy="43"/>
            </a:xfrm>
            <a:prstGeom prst="ellipse">
              <a:avLst/>
            </a:prstGeom>
            <a:solidFill>
              <a:srgbClr val="993300"/>
            </a:solidFill>
            <a:ln w="9525">
              <a:solidFill>
                <a:srgbClr val="993300"/>
              </a:solidFill>
              <a:round/>
              <a:headEnd/>
              <a:tailEnd/>
            </a:ln>
          </p:spPr>
          <p:txBody>
            <a:bodyPr/>
            <a:lstStyle/>
            <a:p>
              <a:endParaRPr lang="en-US">
                <a:latin typeface="Arial"/>
                <a:cs typeface="Arial"/>
              </a:endParaRPr>
            </a:p>
          </p:txBody>
        </p:sp>
        <p:sp>
          <p:nvSpPr>
            <p:cNvPr id="36943" name="Oval 41"/>
            <p:cNvSpPr>
              <a:spLocks noChangeArrowheads="1"/>
            </p:cNvSpPr>
            <p:nvPr/>
          </p:nvSpPr>
          <p:spPr bwMode="auto">
            <a:xfrm>
              <a:off x="4736" y="2064"/>
              <a:ext cx="44" cy="44"/>
            </a:xfrm>
            <a:prstGeom prst="ellipse">
              <a:avLst/>
            </a:prstGeom>
            <a:solidFill>
              <a:srgbClr val="993300"/>
            </a:solidFill>
            <a:ln w="9525">
              <a:solidFill>
                <a:srgbClr val="993300"/>
              </a:solidFill>
              <a:round/>
              <a:headEnd/>
              <a:tailEnd/>
            </a:ln>
          </p:spPr>
          <p:txBody>
            <a:bodyPr/>
            <a:lstStyle/>
            <a:p>
              <a:endParaRPr lang="en-US">
                <a:latin typeface="Arial"/>
                <a:cs typeface="Arial"/>
              </a:endParaRPr>
            </a:p>
          </p:txBody>
        </p:sp>
        <p:sp>
          <p:nvSpPr>
            <p:cNvPr id="36944" name="Oval 42"/>
            <p:cNvSpPr>
              <a:spLocks noChangeArrowheads="1"/>
            </p:cNvSpPr>
            <p:nvPr/>
          </p:nvSpPr>
          <p:spPr bwMode="auto">
            <a:xfrm>
              <a:off x="5062" y="1557"/>
              <a:ext cx="44" cy="44"/>
            </a:xfrm>
            <a:prstGeom prst="ellipse">
              <a:avLst/>
            </a:prstGeom>
            <a:solidFill>
              <a:srgbClr val="993300"/>
            </a:solidFill>
            <a:ln w="9525">
              <a:solidFill>
                <a:srgbClr val="993300"/>
              </a:solidFill>
              <a:round/>
              <a:headEnd/>
              <a:tailEnd/>
            </a:ln>
          </p:spPr>
          <p:txBody>
            <a:bodyPr/>
            <a:lstStyle/>
            <a:p>
              <a:endParaRPr lang="en-US">
                <a:latin typeface="Arial"/>
                <a:cs typeface="Arial"/>
              </a:endParaRPr>
            </a:p>
          </p:txBody>
        </p:sp>
      </p:grpSp>
      <p:sp>
        <p:nvSpPr>
          <p:cNvPr id="36877" name="Rectangle 43"/>
          <p:cNvSpPr>
            <a:spLocks noChangeArrowheads="1"/>
          </p:cNvSpPr>
          <p:nvPr/>
        </p:nvSpPr>
        <p:spPr bwMode="auto">
          <a:xfrm>
            <a:off x="1135063" y="2357438"/>
            <a:ext cx="1287462" cy="1835150"/>
          </a:xfrm>
          <a:prstGeom prst="rect">
            <a:avLst/>
          </a:prstGeom>
          <a:solidFill>
            <a:srgbClr val="FFFFCC"/>
          </a:solidFill>
          <a:ln w="0">
            <a:solidFill>
              <a:srgbClr val="000000"/>
            </a:solidFill>
            <a:miter lim="800000"/>
            <a:headEnd/>
            <a:tailEnd/>
          </a:ln>
        </p:spPr>
        <p:txBody>
          <a:bodyPr/>
          <a:lstStyle/>
          <a:p>
            <a:endParaRPr lang="en-US">
              <a:latin typeface="Arial"/>
              <a:cs typeface="Arial"/>
            </a:endParaRPr>
          </a:p>
        </p:txBody>
      </p:sp>
      <p:grpSp>
        <p:nvGrpSpPr>
          <p:cNvPr id="6" name="Group 44"/>
          <p:cNvGrpSpPr>
            <a:grpSpLocks/>
          </p:cNvGrpSpPr>
          <p:nvPr/>
        </p:nvGrpSpPr>
        <p:grpSpPr bwMode="auto">
          <a:xfrm>
            <a:off x="1227137" y="3278188"/>
            <a:ext cx="1120774" cy="384175"/>
            <a:chOff x="773" y="1522"/>
            <a:chExt cx="706" cy="242"/>
          </a:xfrm>
        </p:grpSpPr>
        <p:sp>
          <p:nvSpPr>
            <p:cNvPr id="36934" name="Line 45"/>
            <p:cNvSpPr>
              <a:spLocks noChangeShapeType="1"/>
            </p:cNvSpPr>
            <p:nvPr/>
          </p:nvSpPr>
          <p:spPr bwMode="auto">
            <a:xfrm>
              <a:off x="773" y="1638"/>
              <a:ext cx="202" cy="1"/>
            </a:xfrm>
            <a:prstGeom prst="line">
              <a:avLst/>
            </a:prstGeom>
            <a:noFill/>
            <a:ln w="30163">
              <a:solidFill>
                <a:srgbClr val="003366"/>
              </a:solidFill>
              <a:round/>
              <a:headEnd/>
              <a:tailEnd/>
            </a:ln>
          </p:spPr>
          <p:txBody>
            <a:bodyPr/>
            <a:lstStyle/>
            <a:p>
              <a:endParaRPr lang="en-US">
                <a:latin typeface="Arial"/>
                <a:cs typeface="Arial"/>
              </a:endParaRPr>
            </a:p>
          </p:txBody>
        </p:sp>
        <p:sp>
          <p:nvSpPr>
            <p:cNvPr id="36935" name="Oval 46"/>
            <p:cNvSpPr>
              <a:spLocks noChangeArrowheads="1"/>
            </p:cNvSpPr>
            <p:nvPr/>
          </p:nvSpPr>
          <p:spPr bwMode="auto">
            <a:xfrm>
              <a:off x="845" y="1609"/>
              <a:ext cx="51" cy="51"/>
            </a:xfrm>
            <a:prstGeom prst="ellipse">
              <a:avLst/>
            </a:prstGeom>
            <a:solidFill>
              <a:srgbClr val="003366"/>
            </a:solidFill>
            <a:ln w="9525">
              <a:solidFill>
                <a:srgbClr val="003366"/>
              </a:solidFill>
              <a:round/>
              <a:headEnd/>
              <a:tailEnd/>
            </a:ln>
          </p:spPr>
          <p:txBody>
            <a:bodyPr/>
            <a:lstStyle/>
            <a:p>
              <a:endParaRPr lang="en-US">
                <a:latin typeface="Arial"/>
                <a:cs typeface="Arial"/>
              </a:endParaRPr>
            </a:p>
          </p:txBody>
        </p:sp>
        <p:sp>
          <p:nvSpPr>
            <p:cNvPr id="36936" name="Rectangle 47"/>
            <p:cNvSpPr>
              <a:spLocks noChangeArrowheads="1"/>
            </p:cNvSpPr>
            <p:nvPr/>
          </p:nvSpPr>
          <p:spPr bwMode="auto">
            <a:xfrm>
              <a:off x="1025" y="1522"/>
              <a:ext cx="454" cy="242"/>
            </a:xfrm>
            <a:prstGeom prst="rect">
              <a:avLst/>
            </a:prstGeom>
            <a:noFill/>
            <a:ln w="9525">
              <a:noFill/>
              <a:miter lim="800000"/>
              <a:headEnd/>
              <a:tailEnd/>
            </a:ln>
          </p:spPr>
          <p:txBody>
            <a:bodyPr wrap="none" lIns="0" tIns="0" rIns="0" bIns="0">
              <a:spAutoFit/>
            </a:bodyPr>
            <a:lstStyle/>
            <a:p>
              <a:r>
                <a:rPr lang="en-US" sz="2500" i="1">
                  <a:solidFill>
                    <a:srgbClr val="000000"/>
                  </a:solidFill>
                  <a:latin typeface="Arial"/>
                  <a:cs typeface="Arial"/>
                </a:rPr>
                <a:t>AFC</a:t>
              </a:r>
              <a:endParaRPr lang="en-US" sz="2500" i="1">
                <a:latin typeface="Arial"/>
                <a:cs typeface="Arial"/>
              </a:endParaRPr>
            </a:p>
          </p:txBody>
        </p:sp>
      </p:grpSp>
      <p:grpSp>
        <p:nvGrpSpPr>
          <p:cNvPr id="7" name="Group 48"/>
          <p:cNvGrpSpPr>
            <a:grpSpLocks/>
          </p:cNvGrpSpPr>
          <p:nvPr/>
        </p:nvGrpSpPr>
        <p:grpSpPr bwMode="auto">
          <a:xfrm>
            <a:off x="1227138" y="2852738"/>
            <a:ext cx="1120775" cy="384175"/>
            <a:chOff x="773" y="1797"/>
            <a:chExt cx="706" cy="242"/>
          </a:xfrm>
        </p:grpSpPr>
        <p:sp>
          <p:nvSpPr>
            <p:cNvPr id="36931" name="Line 49"/>
            <p:cNvSpPr>
              <a:spLocks noChangeShapeType="1"/>
            </p:cNvSpPr>
            <p:nvPr/>
          </p:nvSpPr>
          <p:spPr bwMode="auto">
            <a:xfrm>
              <a:off x="773" y="1913"/>
              <a:ext cx="202" cy="1"/>
            </a:xfrm>
            <a:prstGeom prst="line">
              <a:avLst/>
            </a:prstGeom>
            <a:noFill/>
            <a:ln w="30163">
              <a:solidFill>
                <a:srgbClr val="0000FF"/>
              </a:solidFill>
              <a:round/>
              <a:headEnd/>
              <a:tailEnd/>
            </a:ln>
          </p:spPr>
          <p:txBody>
            <a:bodyPr/>
            <a:lstStyle/>
            <a:p>
              <a:endParaRPr lang="en-US">
                <a:latin typeface="Arial"/>
                <a:cs typeface="Arial"/>
              </a:endParaRPr>
            </a:p>
          </p:txBody>
        </p:sp>
        <p:sp>
          <p:nvSpPr>
            <p:cNvPr id="36932" name="Oval 50"/>
            <p:cNvSpPr>
              <a:spLocks noChangeArrowheads="1"/>
            </p:cNvSpPr>
            <p:nvPr/>
          </p:nvSpPr>
          <p:spPr bwMode="auto">
            <a:xfrm>
              <a:off x="845" y="1884"/>
              <a:ext cx="51" cy="51"/>
            </a:xfrm>
            <a:prstGeom prst="ellipse">
              <a:avLst/>
            </a:prstGeom>
            <a:solidFill>
              <a:srgbClr val="0000FF"/>
            </a:solidFill>
            <a:ln w="9525">
              <a:solidFill>
                <a:srgbClr val="0000FF"/>
              </a:solidFill>
              <a:round/>
              <a:headEnd/>
              <a:tailEnd/>
            </a:ln>
          </p:spPr>
          <p:txBody>
            <a:bodyPr/>
            <a:lstStyle/>
            <a:p>
              <a:endParaRPr lang="en-US">
                <a:latin typeface="Arial"/>
                <a:cs typeface="Arial"/>
              </a:endParaRPr>
            </a:p>
          </p:txBody>
        </p:sp>
        <p:sp>
          <p:nvSpPr>
            <p:cNvPr id="36933" name="Rectangle 51"/>
            <p:cNvSpPr>
              <a:spLocks noChangeArrowheads="1"/>
            </p:cNvSpPr>
            <p:nvPr/>
          </p:nvSpPr>
          <p:spPr bwMode="auto">
            <a:xfrm>
              <a:off x="1025" y="1797"/>
              <a:ext cx="454" cy="242"/>
            </a:xfrm>
            <a:prstGeom prst="rect">
              <a:avLst/>
            </a:prstGeom>
            <a:noFill/>
            <a:ln w="9525">
              <a:noFill/>
              <a:miter lim="800000"/>
              <a:headEnd/>
              <a:tailEnd/>
            </a:ln>
          </p:spPr>
          <p:txBody>
            <a:bodyPr wrap="none" lIns="0" tIns="0" rIns="0" bIns="0">
              <a:spAutoFit/>
            </a:bodyPr>
            <a:lstStyle/>
            <a:p>
              <a:r>
                <a:rPr lang="en-US" sz="2500" i="1">
                  <a:solidFill>
                    <a:srgbClr val="000000"/>
                  </a:solidFill>
                  <a:latin typeface="Arial"/>
                  <a:cs typeface="Arial"/>
                </a:rPr>
                <a:t>AVC</a:t>
              </a:r>
              <a:endParaRPr lang="en-US" sz="2500" i="1">
                <a:latin typeface="Arial"/>
                <a:cs typeface="Arial"/>
              </a:endParaRPr>
            </a:p>
          </p:txBody>
        </p:sp>
      </p:grpSp>
      <p:grpSp>
        <p:nvGrpSpPr>
          <p:cNvPr id="8" name="Group 52"/>
          <p:cNvGrpSpPr>
            <a:grpSpLocks/>
          </p:cNvGrpSpPr>
          <p:nvPr/>
        </p:nvGrpSpPr>
        <p:grpSpPr bwMode="auto">
          <a:xfrm>
            <a:off x="1227138" y="2414588"/>
            <a:ext cx="1096962" cy="384175"/>
            <a:chOff x="773" y="2073"/>
            <a:chExt cx="691" cy="242"/>
          </a:xfrm>
        </p:grpSpPr>
        <p:sp>
          <p:nvSpPr>
            <p:cNvPr id="36928" name="Line 53"/>
            <p:cNvSpPr>
              <a:spLocks noChangeShapeType="1"/>
            </p:cNvSpPr>
            <p:nvPr/>
          </p:nvSpPr>
          <p:spPr bwMode="auto">
            <a:xfrm>
              <a:off x="773" y="2190"/>
              <a:ext cx="202" cy="1"/>
            </a:xfrm>
            <a:prstGeom prst="line">
              <a:avLst/>
            </a:prstGeom>
            <a:noFill/>
            <a:ln w="30163">
              <a:solidFill>
                <a:srgbClr val="008000"/>
              </a:solidFill>
              <a:round/>
              <a:headEnd/>
              <a:tailEnd/>
            </a:ln>
          </p:spPr>
          <p:txBody>
            <a:bodyPr/>
            <a:lstStyle/>
            <a:p>
              <a:endParaRPr lang="en-US">
                <a:latin typeface="Arial"/>
                <a:cs typeface="Arial"/>
              </a:endParaRPr>
            </a:p>
          </p:txBody>
        </p:sp>
        <p:sp>
          <p:nvSpPr>
            <p:cNvPr id="36929" name="Oval 54"/>
            <p:cNvSpPr>
              <a:spLocks noChangeArrowheads="1"/>
            </p:cNvSpPr>
            <p:nvPr/>
          </p:nvSpPr>
          <p:spPr bwMode="auto">
            <a:xfrm>
              <a:off x="845" y="2160"/>
              <a:ext cx="51" cy="51"/>
            </a:xfrm>
            <a:prstGeom prst="ellipse">
              <a:avLst/>
            </a:prstGeom>
            <a:solidFill>
              <a:srgbClr val="008000"/>
            </a:solidFill>
            <a:ln w="9525">
              <a:solidFill>
                <a:srgbClr val="008000"/>
              </a:solidFill>
              <a:round/>
              <a:headEnd/>
              <a:tailEnd/>
            </a:ln>
          </p:spPr>
          <p:txBody>
            <a:bodyPr/>
            <a:lstStyle/>
            <a:p>
              <a:endParaRPr lang="en-US">
                <a:latin typeface="Arial"/>
                <a:cs typeface="Arial"/>
              </a:endParaRPr>
            </a:p>
          </p:txBody>
        </p:sp>
        <p:sp>
          <p:nvSpPr>
            <p:cNvPr id="36930" name="Rectangle 55"/>
            <p:cNvSpPr>
              <a:spLocks noChangeArrowheads="1"/>
            </p:cNvSpPr>
            <p:nvPr/>
          </p:nvSpPr>
          <p:spPr bwMode="auto">
            <a:xfrm>
              <a:off x="1025" y="2073"/>
              <a:ext cx="439" cy="242"/>
            </a:xfrm>
            <a:prstGeom prst="rect">
              <a:avLst/>
            </a:prstGeom>
            <a:noFill/>
            <a:ln w="9525">
              <a:noFill/>
              <a:miter lim="800000"/>
              <a:headEnd/>
              <a:tailEnd/>
            </a:ln>
          </p:spPr>
          <p:txBody>
            <a:bodyPr wrap="none" lIns="0" tIns="0" rIns="0" bIns="0">
              <a:spAutoFit/>
            </a:bodyPr>
            <a:lstStyle/>
            <a:p>
              <a:r>
                <a:rPr lang="en-US" sz="2500" i="1">
                  <a:solidFill>
                    <a:srgbClr val="000000"/>
                  </a:solidFill>
                  <a:latin typeface="Arial"/>
                  <a:cs typeface="Arial"/>
                </a:rPr>
                <a:t>ATC</a:t>
              </a:r>
              <a:endParaRPr lang="en-US" sz="2500" i="1">
                <a:latin typeface="Arial"/>
                <a:cs typeface="Arial"/>
              </a:endParaRPr>
            </a:p>
          </p:txBody>
        </p:sp>
      </p:grpSp>
      <p:grpSp>
        <p:nvGrpSpPr>
          <p:cNvPr id="9" name="Group 56"/>
          <p:cNvGrpSpPr>
            <a:grpSpLocks/>
          </p:cNvGrpSpPr>
          <p:nvPr/>
        </p:nvGrpSpPr>
        <p:grpSpPr bwMode="auto">
          <a:xfrm>
            <a:off x="1227137" y="3727450"/>
            <a:ext cx="977899" cy="384175"/>
            <a:chOff x="773" y="2348"/>
            <a:chExt cx="616" cy="242"/>
          </a:xfrm>
        </p:grpSpPr>
        <p:sp>
          <p:nvSpPr>
            <p:cNvPr id="36925" name="Line 57"/>
            <p:cNvSpPr>
              <a:spLocks noChangeShapeType="1"/>
            </p:cNvSpPr>
            <p:nvPr/>
          </p:nvSpPr>
          <p:spPr bwMode="auto">
            <a:xfrm>
              <a:off x="773" y="2465"/>
              <a:ext cx="202" cy="1"/>
            </a:xfrm>
            <a:prstGeom prst="line">
              <a:avLst/>
            </a:prstGeom>
            <a:noFill/>
            <a:ln w="30163">
              <a:solidFill>
                <a:srgbClr val="FF6600"/>
              </a:solidFill>
              <a:round/>
              <a:headEnd/>
              <a:tailEnd/>
            </a:ln>
          </p:spPr>
          <p:txBody>
            <a:bodyPr/>
            <a:lstStyle/>
            <a:p>
              <a:endParaRPr lang="en-US">
                <a:latin typeface="Arial"/>
                <a:cs typeface="Arial"/>
              </a:endParaRPr>
            </a:p>
          </p:txBody>
        </p:sp>
        <p:sp>
          <p:nvSpPr>
            <p:cNvPr id="36926" name="Oval 58"/>
            <p:cNvSpPr>
              <a:spLocks noChangeArrowheads="1"/>
            </p:cNvSpPr>
            <p:nvPr/>
          </p:nvSpPr>
          <p:spPr bwMode="auto">
            <a:xfrm>
              <a:off x="845" y="2436"/>
              <a:ext cx="51" cy="51"/>
            </a:xfrm>
            <a:prstGeom prst="ellipse">
              <a:avLst/>
            </a:prstGeom>
            <a:solidFill>
              <a:srgbClr val="993300"/>
            </a:solidFill>
            <a:ln w="9525">
              <a:solidFill>
                <a:srgbClr val="993300"/>
              </a:solidFill>
              <a:round/>
              <a:headEnd/>
              <a:tailEnd/>
            </a:ln>
          </p:spPr>
          <p:txBody>
            <a:bodyPr/>
            <a:lstStyle/>
            <a:p>
              <a:endParaRPr lang="en-US">
                <a:latin typeface="Arial"/>
                <a:cs typeface="Arial"/>
              </a:endParaRPr>
            </a:p>
          </p:txBody>
        </p:sp>
        <p:sp>
          <p:nvSpPr>
            <p:cNvPr id="36927" name="Rectangle 59"/>
            <p:cNvSpPr>
              <a:spLocks noChangeArrowheads="1"/>
            </p:cNvSpPr>
            <p:nvPr/>
          </p:nvSpPr>
          <p:spPr bwMode="auto">
            <a:xfrm>
              <a:off x="1025" y="2348"/>
              <a:ext cx="364" cy="242"/>
            </a:xfrm>
            <a:prstGeom prst="rect">
              <a:avLst/>
            </a:prstGeom>
            <a:noFill/>
            <a:ln w="9525">
              <a:noFill/>
              <a:miter lim="800000"/>
              <a:headEnd/>
              <a:tailEnd/>
            </a:ln>
          </p:spPr>
          <p:txBody>
            <a:bodyPr wrap="none" lIns="0" tIns="0" rIns="0" bIns="0">
              <a:spAutoFit/>
            </a:bodyPr>
            <a:lstStyle/>
            <a:p>
              <a:r>
                <a:rPr lang="en-US" sz="2500" i="1">
                  <a:solidFill>
                    <a:srgbClr val="000000"/>
                  </a:solidFill>
                  <a:latin typeface="Arial"/>
                  <a:cs typeface="Arial"/>
                </a:rPr>
                <a:t>MC</a:t>
              </a:r>
              <a:endParaRPr lang="en-US" sz="2500" i="1">
                <a:latin typeface="Arial"/>
                <a:cs typeface="Arial"/>
              </a:endParaRPr>
            </a:p>
          </p:txBody>
        </p:sp>
      </p:grpSp>
      <p:grpSp>
        <p:nvGrpSpPr>
          <p:cNvPr id="10" name="Group 60"/>
          <p:cNvGrpSpPr>
            <a:grpSpLocks/>
          </p:cNvGrpSpPr>
          <p:nvPr/>
        </p:nvGrpSpPr>
        <p:grpSpPr bwMode="auto">
          <a:xfrm>
            <a:off x="3457575" y="828675"/>
            <a:ext cx="5284788" cy="5494338"/>
            <a:chOff x="2178" y="522"/>
            <a:chExt cx="3329" cy="3461"/>
          </a:xfrm>
        </p:grpSpPr>
        <p:grpSp>
          <p:nvGrpSpPr>
            <p:cNvPr id="11" name="Group 61"/>
            <p:cNvGrpSpPr>
              <a:grpSpLocks/>
            </p:cNvGrpSpPr>
            <p:nvPr/>
          </p:nvGrpSpPr>
          <p:grpSpPr bwMode="auto">
            <a:xfrm>
              <a:off x="2216" y="698"/>
              <a:ext cx="3160" cy="3247"/>
              <a:chOff x="2216" y="698"/>
              <a:chExt cx="3160" cy="3247"/>
            </a:xfrm>
          </p:grpSpPr>
          <p:sp>
            <p:nvSpPr>
              <p:cNvPr id="36885" name="Line 62"/>
              <p:cNvSpPr>
                <a:spLocks noChangeShapeType="1"/>
              </p:cNvSpPr>
              <p:nvPr/>
            </p:nvSpPr>
            <p:spPr bwMode="auto">
              <a:xfrm flipV="1">
                <a:off x="2987" y="3349"/>
                <a:ext cx="1" cy="51"/>
              </a:xfrm>
              <a:prstGeom prst="line">
                <a:avLst/>
              </a:prstGeom>
              <a:noFill/>
              <a:ln w="20638">
                <a:solidFill>
                  <a:srgbClr val="000000"/>
                </a:solidFill>
                <a:round/>
                <a:headEnd/>
                <a:tailEnd/>
              </a:ln>
            </p:spPr>
            <p:txBody>
              <a:bodyPr/>
              <a:lstStyle/>
              <a:p>
                <a:endParaRPr lang="en-US">
                  <a:latin typeface="Arial"/>
                  <a:cs typeface="Arial"/>
                </a:endParaRPr>
              </a:p>
            </p:txBody>
          </p:sp>
          <p:sp>
            <p:nvSpPr>
              <p:cNvPr id="36886" name="Line 63"/>
              <p:cNvSpPr>
                <a:spLocks noChangeShapeType="1"/>
              </p:cNvSpPr>
              <p:nvPr/>
            </p:nvSpPr>
            <p:spPr bwMode="auto">
              <a:xfrm flipV="1">
                <a:off x="3307" y="3349"/>
                <a:ext cx="1" cy="51"/>
              </a:xfrm>
              <a:prstGeom prst="line">
                <a:avLst/>
              </a:prstGeom>
              <a:noFill/>
              <a:ln w="20638">
                <a:solidFill>
                  <a:srgbClr val="000000"/>
                </a:solidFill>
                <a:round/>
                <a:headEnd/>
                <a:tailEnd/>
              </a:ln>
            </p:spPr>
            <p:txBody>
              <a:bodyPr/>
              <a:lstStyle/>
              <a:p>
                <a:endParaRPr lang="en-US">
                  <a:latin typeface="Arial"/>
                  <a:cs typeface="Arial"/>
                </a:endParaRPr>
              </a:p>
            </p:txBody>
          </p:sp>
          <p:sp>
            <p:nvSpPr>
              <p:cNvPr id="36887" name="Line 64"/>
              <p:cNvSpPr>
                <a:spLocks noChangeShapeType="1"/>
              </p:cNvSpPr>
              <p:nvPr/>
            </p:nvSpPr>
            <p:spPr bwMode="auto">
              <a:xfrm flipV="1">
                <a:off x="3633" y="3349"/>
                <a:ext cx="1" cy="51"/>
              </a:xfrm>
              <a:prstGeom prst="line">
                <a:avLst/>
              </a:prstGeom>
              <a:noFill/>
              <a:ln w="20638">
                <a:solidFill>
                  <a:srgbClr val="000000"/>
                </a:solidFill>
                <a:round/>
                <a:headEnd/>
                <a:tailEnd/>
              </a:ln>
            </p:spPr>
            <p:txBody>
              <a:bodyPr/>
              <a:lstStyle/>
              <a:p>
                <a:endParaRPr lang="en-US">
                  <a:latin typeface="Arial"/>
                  <a:cs typeface="Arial"/>
                </a:endParaRPr>
              </a:p>
            </p:txBody>
          </p:sp>
          <p:sp>
            <p:nvSpPr>
              <p:cNvPr id="36888" name="Line 65"/>
              <p:cNvSpPr>
                <a:spLocks noChangeShapeType="1"/>
              </p:cNvSpPr>
              <p:nvPr/>
            </p:nvSpPr>
            <p:spPr bwMode="auto">
              <a:xfrm flipV="1">
                <a:off x="3953" y="3349"/>
                <a:ext cx="1" cy="51"/>
              </a:xfrm>
              <a:prstGeom prst="line">
                <a:avLst/>
              </a:prstGeom>
              <a:noFill/>
              <a:ln w="20638">
                <a:solidFill>
                  <a:srgbClr val="000000"/>
                </a:solidFill>
                <a:round/>
                <a:headEnd/>
                <a:tailEnd/>
              </a:ln>
            </p:spPr>
            <p:txBody>
              <a:bodyPr/>
              <a:lstStyle/>
              <a:p>
                <a:endParaRPr lang="en-US">
                  <a:latin typeface="Arial"/>
                  <a:cs typeface="Arial"/>
                </a:endParaRPr>
              </a:p>
            </p:txBody>
          </p:sp>
          <p:sp>
            <p:nvSpPr>
              <p:cNvPr id="36889" name="Line 66"/>
              <p:cNvSpPr>
                <a:spLocks noChangeShapeType="1"/>
              </p:cNvSpPr>
              <p:nvPr/>
            </p:nvSpPr>
            <p:spPr bwMode="auto">
              <a:xfrm flipV="1">
                <a:off x="4279" y="3349"/>
                <a:ext cx="1" cy="51"/>
              </a:xfrm>
              <a:prstGeom prst="line">
                <a:avLst/>
              </a:prstGeom>
              <a:noFill/>
              <a:ln w="20638">
                <a:solidFill>
                  <a:srgbClr val="000000"/>
                </a:solidFill>
                <a:round/>
                <a:headEnd/>
                <a:tailEnd/>
              </a:ln>
            </p:spPr>
            <p:txBody>
              <a:bodyPr/>
              <a:lstStyle/>
              <a:p>
                <a:endParaRPr lang="en-US">
                  <a:latin typeface="Arial"/>
                  <a:cs typeface="Arial"/>
                </a:endParaRPr>
              </a:p>
            </p:txBody>
          </p:sp>
          <p:sp>
            <p:nvSpPr>
              <p:cNvPr id="36890" name="Line 67"/>
              <p:cNvSpPr>
                <a:spLocks noChangeShapeType="1"/>
              </p:cNvSpPr>
              <p:nvPr/>
            </p:nvSpPr>
            <p:spPr bwMode="auto">
              <a:xfrm flipV="1">
                <a:off x="4598" y="3349"/>
                <a:ext cx="1" cy="51"/>
              </a:xfrm>
              <a:prstGeom prst="line">
                <a:avLst/>
              </a:prstGeom>
              <a:noFill/>
              <a:ln w="20638">
                <a:solidFill>
                  <a:srgbClr val="000000"/>
                </a:solidFill>
                <a:round/>
                <a:headEnd/>
                <a:tailEnd/>
              </a:ln>
            </p:spPr>
            <p:txBody>
              <a:bodyPr/>
              <a:lstStyle/>
              <a:p>
                <a:endParaRPr lang="en-US">
                  <a:latin typeface="Arial"/>
                  <a:cs typeface="Arial"/>
                </a:endParaRPr>
              </a:p>
            </p:txBody>
          </p:sp>
          <p:sp>
            <p:nvSpPr>
              <p:cNvPr id="36891" name="Line 68"/>
              <p:cNvSpPr>
                <a:spLocks noChangeShapeType="1"/>
              </p:cNvSpPr>
              <p:nvPr/>
            </p:nvSpPr>
            <p:spPr bwMode="auto">
              <a:xfrm flipV="1">
                <a:off x="4924" y="3349"/>
                <a:ext cx="1" cy="51"/>
              </a:xfrm>
              <a:prstGeom prst="line">
                <a:avLst/>
              </a:prstGeom>
              <a:noFill/>
              <a:ln w="20638">
                <a:solidFill>
                  <a:srgbClr val="000000"/>
                </a:solidFill>
                <a:round/>
                <a:headEnd/>
                <a:tailEnd/>
              </a:ln>
            </p:spPr>
            <p:txBody>
              <a:bodyPr/>
              <a:lstStyle/>
              <a:p>
                <a:endParaRPr lang="en-US">
                  <a:latin typeface="Arial"/>
                  <a:cs typeface="Arial"/>
                </a:endParaRPr>
              </a:p>
            </p:txBody>
          </p:sp>
          <p:sp>
            <p:nvSpPr>
              <p:cNvPr id="36892" name="Line 69"/>
              <p:cNvSpPr>
                <a:spLocks noChangeShapeType="1"/>
              </p:cNvSpPr>
              <p:nvPr/>
            </p:nvSpPr>
            <p:spPr bwMode="auto">
              <a:xfrm flipV="1">
                <a:off x="5244" y="3349"/>
                <a:ext cx="1" cy="51"/>
              </a:xfrm>
              <a:prstGeom prst="line">
                <a:avLst/>
              </a:prstGeom>
              <a:noFill/>
              <a:ln w="20638">
                <a:solidFill>
                  <a:srgbClr val="000000"/>
                </a:solidFill>
                <a:round/>
                <a:headEnd/>
                <a:tailEnd/>
              </a:ln>
            </p:spPr>
            <p:txBody>
              <a:bodyPr/>
              <a:lstStyle/>
              <a:p>
                <a:endParaRPr lang="en-US">
                  <a:latin typeface="Arial"/>
                  <a:cs typeface="Arial"/>
                </a:endParaRPr>
              </a:p>
            </p:txBody>
          </p:sp>
          <p:grpSp>
            <p:nvGrpSpPr>
              <p:cNvPr id="12" name="Group 70"/>
              <p:cNvGrpSpPr>
                <a:grpSpLocks/>
              </p:cNvGrpSpPr>
              <p:nvPr/>
            </p:nvGrpSpPr>
            <p:grpSpPr bwMode="auto">
              <a:xfrm>
                <a:off x="2454" y="698"/>
                <a:ext cx="2922" cy="2749"/>
                <a:chOff x="2454" y="698"/>
                <a:chExt cx="2922" cy="2749"/>
              </a:xfrm>
            </p:grpSpPr>
            <p:sp>
              <p:nvSpPr>
                <p:cNvPr id="36904" name="Line 71"/>
                <p:cNvSpPr>
                  <a:spLocks noChangeShapeType="1"/>
                </p:cNvSpPr>
                <p:nvPr/>
              </p:nvSpPr>
              <p:spPr bwMode="auto">
                <a:xfrm>
                  <a:off x="2937" y="3349"/>
                  <a:ext cx="50" cy="1"/>
                </a:xfrm>
                <a:prstGeom prst="line">
                  <a:avLst/>
                </a:prstGeom>
                <a:noFill/>
                <a:ln w="20638">
                  <a:solidFill>
                    <a:srgbClr val="000000"/>
                  </a:solidFill>
                  <a:round/>
                  <a:headEnd/>
                  <a:tailEnd/>
                </a:ln>
              </p:spPr>
              <p:txBody>
                <a:bodyPr/>
                <a:lstStyle/>
                <a:p>
                  <a:endParaRPr lang="en-US">
                    <a:latin typeface="Arial"/>
                    <a:cs typeface="Arial"/>
                  </a:endParaRPr>
                </a:p>
              </p:txBody>
            </p:sp>
            <p:sp>
              <p:nvSpPr>
                <p:cNvPr id="36905" name="Line 72"/>
                <p:cNvSpPr>
                  <a:spLocks noChangeShapeType="1"/>
                </p:cNvSpPr>
                <p:nvPr/>
              </p:nvSpPr>
              <p:spPr bwMode="auto">
                <a:xfrm>
                  <a:off x="2937" y="3036"/>
                  <a:ext cx="50" cy="1"/>
                </a:xfrm>
                <a:prstGeom prst="line">
                  <a:avLst/>
                </a:prstGeom>
                <a:noFill/>
                <a:ln w="20638">
                  <a:solidFill>
                    <a:srgbClr val="000000"/>
                  </a:solidFill>
                  <a:round/>
                  <a:headEnd/>
                  <a:tailEnd/>
                </a:ln>
              </p:spPr>
              <p:txBody>
                <a:bodyPr/>
                <a:lstStyle/>
                <a:p>
                  <a:endParaRPr lang="en-US">
                    <a:latin typeface="Arial"/>
                    <a:cs typeface="Arial"/>
                  </a:endParaRPr>
                </a:p>
              </p:txBody>
            </p:sp>
            <p:sp>
              <p:nvSpPr>
                <p:cNvPr id="36906" name="Line 73"/>
                <p:cNvSpPr>
                  <a:spLocks noChangeShapeType="1"/>
                </p:cNvSpPr>
                <p:nvPr/>
              </p:nvSpPr>
              <p:spPr bwMode="auto">
                <a:xfrm>
                  <a:off x="2937" y="2716"/>
                  <a:ext cx="50" cy="1"/>
                </a:xfrm>
                <a:prstGeom prst="line">
                  <a:avLst/>
                </a:prstGeom>
                <a:noFill/>
                <a:ln w="20638">
                  <a:solidFill>
                    <a:srgbClr val="000000"/>
                  </a:solidFill>
                  <a:round/>
                  <a:headEnd/>
                  <a:tailEnd/>
                </a:ln>
              </p:spPr>
              <p:txBody>
                <a:bodyPr/>
                <a:lstStyle/>
                <a:p>
                  <a:endParaRPr lang="en-US">
                    <a:latin typeface="Arial"/>
                    <a:cs typeface="Arial"/>
                  </a:endParaRPr>
                </a:p>
              </p:txBody>
            </p:sp>
            <p:sp>
              <p:nvSpPr>
                <p:cNvPr id="36907" name="Line 74"/>
                <p:cNvSpPr>
                  <a:spLocks noChangeShapeType="1"/>
                </p:cNvSpPr>
                <p:nvPr/>
              </p:nvSpPr>
              <p:spPr bwMode="auto">
                <a:xfrm>
                  <a:off x="2937" y="2403"/>
                  <a:ext cx="50" cy="1"/>
                </a:xfrm>
                <a:prstGeom prst="line">
                  <a:avLst/>
                </a:prstGeom>
                <a:noFill/>
                <a:ln w="20638">
                  <a:solidFill>
                    <a:srgbClr val="000000"/>
                  </a:solidFill>
                  <a:round/>
                  <a:headEnd/>
                  <a:tailEnd/>
                </a:ln>
              </p:spPr>
              <p:txBody>
                <a:bodyPr/>
                <a:lstStyle/>
                <a:p>
                  <a:endParaRPr lang="en-US">
                    <a:latin typeface="Arial"/>
                    <a:cs typeface="Arial"/>
                  </a:endParaRPr>
                </a:p>
              </p:txBody>
            </p:sp>
            <p:sp>
              <p:nvSpPr>
                <p:cNvPr id="36908" name="Line 75"/>
                <p:cNvSpPr>
                  <a:spLocks noChangeShapeType="1"/>
                </p:cNvSpPr>
                <p:nvPr/>
              </p:nvSpPr>
              <p:spPr bwMode="auto">
                <a:xfrm>
                  <a:off x="2937" y="2089"/>
                  <a:ext cx="50" cy="1"/>
                </a:xfrm>
                <a:prstGeom prst="line">
                  <a:avLst/>
                </a:prstGeom>
                <a:noFill/>
                <a:ln w="20638">
                  <a:solidFill>
                    <a:srgbClr val="000000"/>
                  </a:solidFill>
                  <a:round/>
                  <a:headEnd/>
                  <a:tailEnd/>
                </a:ln>
              </p:spPr>
              <p:txBody>
                <a:bodyPr/>
                <a:lstStyle/>
                <a:p>
                  <a:endParaRPr lang="en-US">
                    <a:latin typeface="Arial"/>
                    <a:cs typeface="Arial"/>
                  </a:endParaRPr>
                </a:p>
              </p:txBody>
            </p:sp>
            <p:sp>
              <p:nvSpPr>
                <p:cNvPr id="36909" name="Line 76"/>
                <p:cNvSpPr>
                  <a:spLocks noChangeShapeType="1"/>
                </p:cNvSpPr>
                <p:nvPr/>
              </p:nvSpPr>
              <p:spPr bwMode="auto">
                <a:xfrm>
                  <a:off x="2937" y="1770"/>
                  <a:ext cx="50" cy="1"/>
                </a:xfrm>
                <a:prstGeom prst="line">
                  <a:avLst/>
                </a:prstGeom>
                <a:noFill/>
                <a:ln w="20638">
                  <a:solidFill>
                    <a:srgbClr val="000000"/>
                  </a:solidFill>
                  <a:round/>
                  <a:headEnd/>
                  <a:tailEnd/>
                </a:ln>
              </p:spPr>
              <p:txBody>
                <a:bodyPr/>
                <a:lstStyle/>
                <a:p>
                  <a:endParaRPr lang="en-US">
                    <a:latin typeface="Arial"/>
                    <a:cs typeface="Arial"/>
                  </a:endParaRPr>
                </a:p>
              </p:txBody>
            </p:sp>
            <p:sp>
              <p:nvSpPr>
                <p:cNvPr id="36910" name="Line 77"/>
                <p:cNvSpPr>
                  <a:spLocks noChangeShapeType="1"/>
                </p:cNvSpPr>
                <p:nvPr/>
              </p:nvSpPr>
              <p:spPr bwMode="auto">
                <a:xfrm>
                  <a:off x="2937" y="1456"/>
                  <a:ext cx="50" cy="1"/>
                </a:xfrm>
                <a:prstGeom prst="line">
                  <a:avLst/>
                </a:prstGeom>
                <a:noFill/>
                <a:ln w="20638">
                  <a:solidFill>
                    <a:srgbClr val="000000"/>
                  </a:solidFill>
                  <a:round/>
                  <a:headEnd/>
                  <a:tailEnd/>
                </a:ln>
              </p:spPr>
              <p:txBody>
                <a:bodyPr/>
                <a:lstStyle/>
                <a:p>
                  <a:endParaRPr lang="en-US">
                    <a:latin typeface="Arial"/>
                    <a:cs typeface="Arial"/>
                  </a:endParaRPr>
                </a:p>
              </p:txBody>
            </p:sp>
            <p:sp>
              <p:nvSpPr>
                <p:cNvPr id="36911" name="Line 78"/>
                <p:cNvSpPr>
                  <a:spLocks noChangeShapeType="1"/>
                </p:cNvSpPr>
                <p:nvPr/>
              </p:nvSpPr>
              <p:spPr bwMode="auto">
                <a:xfrm>
                  <a:off x="2937" y="1143"/>
                  <a:ext cx="50" cy="1"/>
                </a:xfrm>
                <a:prstGeom prst="line">
                  <a:avLst/>
                </a:prstGeom>
                <a:noFill/>
                <a:ln w="20638">
                  <a:solidFill>
                    <a:srgbClr val="000000"/>
                  </a:solidFill>
                  <a:round/>
                  <a:headEnd/>
                  <a:tailEnd/>
                </a:ln>
              </p:spPr>
              <p:txBody>
                <a:bodyPr/>
                <a:lstStyle/>
                <a:p>
                  <a:endParaRPr lang="en-US">
                    <a:latin typeface="Arial"/>
                    <a:cs typeface="Arial"/>
                  </a:endParaRPr>
                </a:p>
              </p:txBody>
            </p:sp>
            <p:sp>
              <p:nvSpPr>
                <p:cNvPr id="36912" name="Line 79"/>
                <p:cNvSpPr>
                  <a:spLocks noChangeShapeType="1"/>
                </p:cNvSpPr>
                <p:nvPr/>
              </p:nvSpPr>
              <p:spPr bwMode="auto">
                <a:xfrm>
                  <a:off x="2937" y="823"/>
                  <a:ext cx="50" cy="1"/>
                </a:xfrm>
                <a:prstGeom prst="line">
                  <a:avLst/>
                </a:prstGeom>
                <a:noFill/>
                <a:ln w="20638">
                  <a:solidFill>
                    <a:srgbClr val="000000"/>
                  </a:solidFill>
                  <a:round/>
                  <a:headEnd/>
                  <a:tailEnd/>
                </a:ln>
              </p:spPr>
              <p:txBody>
                <a:bodyPr/>
                <a:lstStyle/>
                <a:p>
                  <a:endParaRPr lang="en-US">
                    <a:latin typeface="Arial"/>
                    <a:cs typeface="Arial"/>
                  </a:endParaRPr>
                </a:p>
              </p:txBody>
            </p:sp>
            <p:grpSp>
              <p:nvGrpSpPr>
                <p:cNvPr id="13" name="Group 80"/>
                <p:cNvGrpSpPr>
                  <a:grpSpLocks/>
                </p:cNvGrpSpPr>
                <p:nvPr/>
              </p:nvGrpSpPr>
              <p:grpSpPr bwMode="auto">
                <a:xfrm>
                  <a:off x="2987" y="698"/>
                  <a:ext cx="2389" cy="2652"/>
                  <a:chOff x="2987" y="698"/>
                  <a:chExt cx="2389" cy="2652"/>
                </a:xfrm>
              </p:grpSpPr>
              <p:sp>
                <p:nvSpPr>
                  <p:cNvPr id="36923" name="Line 81"/>
                  <p:cNvSpPr>
                    <a:spLocks noChangeShapeType="1"/>
                  </p:cNvSpPr>
                  <p:nvPr/>
                </p:nvSpPr>
                <p:spPr bwMode="auto">
                  <a:xfrm>
                    <a:off x="2987" y="698"/>
                    <a:ext cx="1" cy="2651"/>
                  </a:xfrm>
                  <a:prstGeom prst="line">
                    <a:avLst/>
                  </a:prstGeom>
                  <a:noFill/>
                  <a:ln w="20638">
                    <a:solidFill>
                      <a:srgbClr val="000000"/>
                    </a:solidFill>
                    <a:round/>
                    <a:headEnd/>
                    <a:tailEnd/>
                  </a:ln>
                </p:spPr>
                <p:txBody>
                  <a:bodyPr/>
                  <a:lstStyle/>
                  <a:p>
                    <a:endParaRPr lang="en-US">
                      <a:latin typeface="Arial"/>
                      <a:cs typeface="Arial"/>
                    </a:endParaRPr>
                  </a:p>
                </p:txBody>
              </p:sp>
              <p:sp>
                <p:nvSpPr>
                  <p:cNvPr id="36924" name="Line 82"/>
                  <p:cNvSpPr>
                    <a:spLocks noChangeShapeType="1"/>
                  </p:cNvSpPr>
                  <p:nvPr/>
                </p:nvSpPr>
                <p:spPr bwMode="auto">
                  <a:xfrm>
                    <a:off x="2987" y="3349"/>
                    <a:ext cx="2389" cy="1"/>
                  </a:xfrm>
                  <a:prstGeom prst="line">
                    <a:avLst/>
                  </a:prstGeom>
                  <a:noFill/>
                  <a:ln w="20638">
                    <a:solidFill>
                      <a:srgbClr val="000000"/>
                    </a:solidFill>
                    <a:round/>
                    <a:headEnd/>
                    <a:tailEnd/>
                  </a:ln>
                </p:spPr>
                <p:txBody>
                  <a:bodyPr/>
                  <a:lstStyle/>
                  <a:p>
                    <a:endParaRPr lang="en-US">
                      <a:latin typeface="Arial"/>
                      <a:cs typeface="Arial"/>
                    </a:endParaRPr>
                  </a:p>
                </p:txBody>
              </p:sp>
            </p:grpSp>
            <p:sp>
              <p:nvSpPr>
                <p:cNvPr id="36914" name="Rectangle 83"/>
                <p:cNvSpPr>
                  <a:spLocks noChangeArrowheads="1"/>
                </p:cNvSpPr>
                <p:nvPr/>
              </p:nvSpPr>
              <p:spPr bwMode="auto">
                <a:xfrm>
                  <a:off x="2630" y="3255"/>
                  <a:ext cx="178"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$0</a:t>
                  </a:r>
                  <a:endParaRPr lang="en-US">
                    <a:latin typeface="Arial"/>
                    <a:cs typeface="Arial"/>
                  </a:endParaRPr>
                </a:p>
              </p:txBody>
            </p:sp>
            <p:sp>
              <p:nvSpPr>
                <p:cNvPr id="36915" name="Rectangle 84"/>
                <p:cNvSpPr>
                  <a:spLocks noChangeArrowheads="1"/>
                </p:cNvSpPr>
                <p:nvPr/>
              </p:nvSpPr>
              <p:spPr bwMode="auto">
                <a:xfrm>
                  <a:off x="2542" y="2942"/>
                  <a:ext cx="267"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$25</a:t>
                  </a:r>
                  <a:endParaRPr lang="en-US">
                    <a:latin typeface="Arial"/>
                    <a:cs typeface="Arial"/>
                  </a:endParaRPr>
                </a:p>
              </p:txBody>
            </p:sp>
            <p:sp>
              <p:nvSpPr>
                <p:cNvPr id="36916" name="Rectangle 85"/>
                <p:cNvSpPr>
                  <a:spLocks noChangeArrowheads="1"/>
                </p:cNvSpPr>
                <p:nvPr/>
              </p:nvSpPr>
              <p:spPr bwMode="auto">
                <a:xfrm>
                  <a:off x="2542" y="2622"/>
                  <a:ext cx="267"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$50</a:t>
                  </a:r>
                  <a:endParaRPr lang="en-US">
                    <a:latin typeface="Arial"/>
                    <a:cs typeface="Arial"/>
                  </a:endParaRPr>
                </a:p>
              </p:txBody>
            </p:sp>
            <p:sp>
              <p:nvSpPr>
                <p:cNvPr id="36917" name="Rectangle 86"/>
                <p:cNvSpPr>
                  <a:spLocks noChangeArrowheads="1"/>
                </p:cNvSpPr>
                <p:nvPr/>
              </p:nvSpPr>
              <p:spPr bwMode="auto">
                <a:xfrm>
                  <a:off x="2542" y="2309"/>
                  <a:ext cx="267"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$75</a:t>
                  </a:r>
                  <a:endParaRPr lang="en-US">
                    <a:latin typeface="Arial"/>
                    <a:cs typeface="Arial"/>
                  </a:endParaRPr>
                </a:p>
              </p:txBody>
            </p:sp>
            <p:sp>
              <p:nvSpPr>
                <p:cNvPr id="36918" name="Rectangle 87"/>
                <p:cNvSpPr>
                  <a:spLocks noChangeArrowheads="1"/>
                </p:cNvSpPr>
                <p:nvPr/>
              </p:nvSpPr>
              <p:spPr bwMode="auto">
                <a:xfrm>
                  <a:off x="2454" y="1995"/>
                  <a:ext cx="356"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$100</a:t>
                  </a:r>
                  <a:endParaRPr lang="en-US">
                    <a:latin typeface="Arial"/>
                    <a:cs typeface="Arial"/>
                  </a:endParaRPr>
                </a:p>
              </p:txBody>
            </p:sp>
            <p:sp>
              <p:nvSpPr>
                <p:cNvPr id="36919" name="Rectangle 88"/>
                <p:cNvSpPr>
                  <a:spLocks noChangeArrowheads="1"/>
                </p:cNvSpPr>
                <p:nvPr/>
              </p:nvSpPr>
              <p:spPr bwMode="auto">
                <a:xfrm>
                  <a:off x="2454" y="1676"/>
                  <a:ext cx="356"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$125</a:t>
                  </a:r>
                  <a:endParaRPr lang="en-US">
                    <a:latin typeface="Arial"/>
                    <a:cs typeface="Arial"/>
                  </a:endParaRPr>
                </a:p>
              </p:txBody>
            </p:sp>
            <p:sp>
              <p:nvSpPr>
                <p:cNvPr id="36920" name="Rectangle 89"/>
                <p:cNvSpPr>
                  <a:spLocks noChangeArrowheads="1"/>
                </p:cNvSpPr>
                <p:nvPr/>
              </p:nvSpPr>
              <p:spPr bwMode="auto">
                <a:xfrm>
                  <a:off x="2454" y="1362"/>
                  <a:ext cx="356"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$150</a:t>
                  </a:r>
                  <a:endParaRPr lang="en-US">
                    <a:latin typeface="Arial"/>
                    <a:cs typeface="Arial"/>
                  </a:endParaRPr>
                </a:p>
              </p:txBody>
            </p:sp>
            <p:sp>
              <p:nvSpPr>
                <p:cNvPr id="36921" name="Rectangle 90"/>
                <p:cNvSpPr>
                  <a:spLocks noChangeArrowheads="1"/>
                </p:cNvSpPr>
                <p:nvPr/>
              </p:nvSpPr>
              <p:spPr bwMode="auto">
                <a:xfrm>
                  <a:off x="2454" y="1049"/>
                  <a:ext cx="356"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$175</a:t>
                  </a:r>
                  <a:endParaRPr lang="en-US">
                    <a:latin typeface="Arial"/>
                    <a:cs typeface="Arial"/>
                  </a:endParaRPr>
                </a:p>
              </p:txBody>
            </p:sp>
            <p:sp>
              <p:nvSpPr>
                <p:cNvPr id="36922" name="Rectangle 91"/>
                <p:cNvSpPr>
                  <a:spLocks noChangeArrowheads="1"/>
                </p:cNvSpPr>
                <p:nvPr/>
              </p:nvSpPr>
              <p:spPr bwMode="auto">
                <a:xfrm>
                  <a:off x="2454" y="729"/>
                  <a:ext cx="356"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$200</a:t>
                  </a:r>
                  <a:endParaRPr lang="en-US">
                    <a:latin typeface="Arial"/>
                    <a:cs typeface="Arial"/>
                  </a:endParaRPr>
                </a:p>
              </p:txBody>
            </p:sp>
          </p:grpSp>
          <p:sp>
            <p:nvSpPr>
              <p:cNvPr id="36894" name="Rectangle 92"/>
              <p:cNvSpPr>
                <a:spLocks noChangeArrowheads="1"/>
              </p:cNvSpPr>
              <p:nvPr/>
            </p:nvSpPr>
            <p:spPr bwMode="auto">
              <a:xfrm>
                <a:off x="2943" y="3494"/>
                <a:ext cx="89"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0</a:t>
                </a:r>
                <a:endParaRPr lang="en-US">
                  <a:latin typeface="Arial"/>
                  <a:cs typeface="Arial"/>
                </a:endParaRPr>
              </a:p>
            </p:txBody>
          </p:sp>
          <p:sp>
            <p:nvSpPr>
              <p:cNvPr id="36895" name="Rectangle 93"/>
              <p:cNvSpPr>
                <a:spLocks noChangeArrowheads="1"/>
              </p:cNvSpPr>
              <p:nvPr/>
            </p:nvSpPr>
            <p:spPr bwMode="auto">
              <a:xfrm>
                <a:off x="3263" y="3494"/>
                <a:ext cx="89"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1</a:t>
                </a:r>
                <a:endParaRPr lang="en-US">
                  <a:latin typeface="Arial"/>
                  <a:cs typeface="Arial"/>
                </a:endParaRPr>
              </a:p>
            </p:txBody>
          </p:sp>
          <p:sp>
            <p:nvSpPr>
              <p:cNvPr id="36896" name="Rectangle 94"/>
              <p:cNvSpPr>
                <a:spLocks noChangeArrowheads="1"/>
              </p:cNvSpPr>
              <p:nvPr/>
            </p:nvSpPr>
            <p:spPr bwMode="auto">
              <a:xfrm>
                <a:off x="3589" y="3494"/>
                <a:ext cx="89"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2</a:t>
                </a:r>
                <a:endParaRPr lang="en-US">
                  <a:latin typeface="Arial"/>
                  <a:cs typeface="Arial"/>
                </a:endParaRPr>
              </a:p>
            </p:txBody>
          </p:sp>
          <p:sp>
            <p:nvSpPr>
              <p:cNvPr id="36897" name="Rectangle 95"/>
              <p:cNvSpPr>
                <a:spLocks noChangeArrowheads="1"/>
              </p:cNvSpPr>
              <p:nvPr/>
            </p:nvSpPr>
            <p:spPr bwMode="auto">
              <a:xfrm>
                <a:off x="3909" y="3494"/>
                <a:ext cx="89"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3</a:t>
                </a:r>
                <a:endParaRPr lang="en-US">
                  <a:latin typeface="Arial"/>
                  <a:cs typeface="Arial"/>
                </a:endParaRPr>
              </a:p>
            </p:txBody>
          </p:sp>
          <p:sp>
            <p:nvSpPr>
              <p:cNvPr id="36898" name="Rectangle 96"/>
              <p:cNvSpPr>
                <a:spLocks noChangeArrowheads="1"/>
              </p:cNvSpPr>
              <p:nvPr/>
            </p:nvSpPr>
            <p:spPr bwMode="auto">
              <a:xfrm>
                <a:off x="4235" y="3494"/>
                <a:ext cx="89"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4</a:t>
                </a:r>
                <a:endParaRPr lang="en-US">
                  <a:latin typeface="Arial"/>
                  <a:cs typeface="Arial"/>
                </a:endParaRPr>
              </a:p>
            </p:txBody>
          </p:sp>
          <p:sp>
            <p:nvSpPr>
              <p:cNvPr id="36899" name="Rectangle 97"/>
              <p:cNvSpPr>
                <a:spLocks noChangeArrowheads="1"/>
              </p:cNvSpPr>
              <p:nvPr/>
            </p:nvSpPr>
            <p:spPr bwMode="auto">
              <a:xfrm>
                <a:off x="4554" y="3494"/>
                <a:ext cx="89"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5</a:t>
                </a:r>
                <a:endParaRPr lang="en-US">
                  <a:latin typeface="Arial"/>
                  <a:cs typeface="Arial"/>
                </a:endParaRPr>
              </a:p>
            </p:txBody>
          </p:sp>
          <p:sp>
            <p:nvSpPr>
              <p:cNvPr id="36900" name="Rectangle 98"/>
              <p:cNvSpPr>
                <a:spLocks noChangeArrowheads="1"/>
              </p:cNvSpPr>
              <p:nvPr/>
            </p:nvSpPr>
            <p:spPr bwMode="auto">
              <a:xfrm>
                <a:off x="4880" y="3494"/>
                <a:ext cx="89"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6</a:t>
                </a:r>
                <a:endParaRPr lang="en-US">
                  <a:latin typeface="Arial"/>
                  <a:cs typeface="Arial"/>
                </a:endParaRPr>
              </a:p>
            </p:txBody>
          </p:sp>
          <p:sp>
            <p:nvSpPr>
              <p:cNvPr id="36901" name="Rectangle 99"/>
              <p:cNvSpPr>
                <a:spLocks noChangeArrowheads="1"/>
              </p:cNvSpPr>
              <p:nvPr/>
            </p:nvSpPr>
            <p:spPr bwMode="auto">
              <a:xfrm>
                <a:off x="5200" y="3494"/>
                <a:ext cx="89"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7</a:t>
                </a:r>
                <a:endParaRPr lang="en-US">
                  <a:latin typeface="Arial"/>
                  <a:cs typeface="Arial"/>
                </a:endParaRPr>
              </a:p>
            </p:txBody>
          </p:sp>
          <p:sp>
            <p:nvSpPr>
              <p:cNvPr id="36902" name="Rectangle 100"/>
              <p:cNvSpPr>
                <a:spLocks noChangeArrowheads="1"/>
              </p:cNvSpPr>
              <p:nvPr/>
            </p:nvSpPr>
            <p:spPr bwMode="auto">
              <a:xfrm>
                <a:off x="4103" y="3751"/>
                <a:ext cx="138" cy="194"/>
              </a:xfrm>
              <a:prstGeom prst="rect">
                <a:avLst/>
              </a:prstGeom>
              <a:noFill/>
              <a:ln w="9525">
                <a:noFill/>
                <a:miter lim="800000"/>
                <a:headEnd/>
                <a:tailEnd/>
              </a:ln>
            </p:spPr>
            <p:txBody>
              <a:bodyPr wrap="none" lIns="0" tIns="0" rIns="0" bIns="0">
                <a:spAutoFit/>
              </a:bodyPr>
              <a:lstStyle/>
              <a:p>
                <a:r>
                  <a:rPr lang="en-US" sz="2000" b="1" i="1">
                    <a:solidFill>
                      <a:srgbClr val="000000"/>
                    </a:solidFill>
                    <a:latin typeface="Arial"/>
                    <a:cs typeface="Arial"/>
                  </a:rPr>
                  <a:t>Q</a:t>
                </a:r>
                <a:endParaRPr lang="en-US">
                  <a:latin typeface="Arial"/>
                  <a:cs typeface="Arial"/>
                </a:endParaRPr>
              </a:p>
            </p:txBody>
          </p:sp>
          <p:sp>
            <p:nvSpPr>
              <p:cNvPr id="36903" name="Rectangle 101"/>
              <p:cNvSpPr>
                <a:spLocks noChangeArrowheads="1"/>
              </p:cNvSpPr>
              <p:nvPr/>
            </p:nvSpPr>
            <p:spPr bwMode="auto">
              <a:xfrm rot="-5400000">
                <a:off x="2089" y="1932"/>
                <a:ext cx="445" cy="192"/>
              </a:xfrm>
              <a:prstGeom prst="rect">
                <a:avLst/>
              </a:prstGeom>
              <a:noFill/>
              <a:ln w="9525">
                <a:noFill/>
                <a:miter lim="800000"/>
                <a:headEnd/>
                <a:tailEnd/>
              </a:ln>
            </p:spPr>
            <p:txBody>
              <a:bodyPr wrap="none" lIns="0" tIns="0" rIns="0" bIns="0">
                <a:spAutoFit/>
              </a:bodyPr>
              <a:lstStyle/>
              <a:p>
                <a:r>
                  <a:rPr lang="en-US" sz="2000" b="1">
                    <a:solidFill>
                      <a:srgbClr val="000000"/>
                    </a:solidFill>
                    <a:latin typeface="Arial"/>
                    <a:cs typeface="Arial"/>
                  </a:rPr>
                  <a:t>Costs</a:t>
                </a:r>
                <a:endParaRPr lang="en-US">
                  <a:latin typeface="Arial"/>
                  <a:cs typeface="Arial"/>
                </a:endParaRPr>
              </a:p>
            </p:txBody>
          </p:sp>
        </p:grpSp>
        <p:sp>
          <p:nvSpPr>
            <p:cNvPr id="36884" name="Rectangle 102"/>
            <p:cNvSpPr>
              <a:spLocks noChangeArrowheads="1"/>
            </p:cNvSpPr>
            <p:nvPr/>
          </p:nvSpPr>
          <p:spPr bwMode="auto">
            <a:xfrm>
              <a:off x="2178" y="522"/>
              <a:ext cx="3329" cy="3461"/>
            </a:xfrm>
            <a:prstGeom prst="rect">
              <a:avLst/>
            </a:prstGeom>
            <a:noFill/>
            <a:ln w="0">
              <a:solidFill>
                <a:srgbClr val="000000"/>
              </a:solidFill>
              <a:miter lim="800000"/>
              <a:headEnd/>
              <a:tailEnd/>
            </a:ln>
          </p:spPr>
          <p:txBody>
            <a:bodyPr/>
            <a:lstStyle/>
            <a:p>
              <a:endParaRPr lang="en-US">
                <a:latin typeface="Arial"/>
                <a:cs typeface="Arial"/>
              </a:endParaRPr>
            </a:p>
          </p:txBody>
        </p:sp>
      </p:grpSp>
      <p:sp>
        <p:nvSpPr>
          <p:cNvPr id="17" name="Footer Placeholder 16"/>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18" name="Slide Number Placeholder 17"/>
          <p:cNvSpPr>
            <a:spLocks noGrp="1"/>
          </p:cNvSpPr>
          <p:nvPr>
            <p:ph type="sldNum" sz="quarter" idx="13"/>
          </p:nvPr>
        </p:nvSpPr>
        <p:spPr/>
        <p:txBody>
          <a:bodyPr/>
          <a:lstStyle/>
          <a:p>
            <a:pPr>
              <a:defRPr/>
            </a:pPr>
            <a:fld id="{2F37425F-5E17-4209-B948-B5CE2119E408}" type="slidenum">
              <a:rPr lang="en-US" smtClean="0"/>
              <a:pPr>
                <a:defRPr/>
              </a:pPr>
              <a:t>34</a:t>
            </a:fld>
            <a:endParaRPr lang="en-US" dirty="0"/>
          </a:p>
        </p:txBody>
      </p:sp>
    </p:spTree>
    <p:extLst>
      <p:ext uri="{BB962C8B-B14F-4D97-AF65-F5344CB8AC3E}">
        <p14:creationId xmlns:p14="http://schemas.microsoft.com/office/powerpoint/2010/main" val="771663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par>
                                <p:cTn id="16" presetID="10"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par>
                                <p:cTn id="24" presetID="10" presetClass="entr" presetSubtype="0"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2"/>
          <p:cNvSpPr>
            <a:spLocks noGrp="1" noChangeArrowheads="1"/>
          </p:cNvSpPr>
          <p:nvPr>
            <p:ph type="title"/>
          </p:nvPr>
        </p:nvSpPr>
        <p:spPr/>
        <p:txBody>
          <a:bodyPr/>
          <a:lstStyle/>
          <a:p>
            <a:pPr eaLnBrk="1" hangingPunct="1"/>
            <a:r>
              <a:rPr lang="en-US" sz="2700" b="1" dirty="0"/>
              <a:t>EXAMPLE 2</a:t>
            </a:r>
            <a:r>
              <a:rPr lang="en-US" sz="2700" dirty="0"/>
              <a:t>:  </a:t>
            </a:r>
            <a:r>
              <a:rPr lang="en-US" sz="3000" dirty="0"/>
              <a:t>ATC and MC</a:t>
            </a:r>
          </a:p>
        </p:txBody>
      </p:sp>
      <p:sp>
        <p:nvSpPr>
          <p:cNvPr id="15" name="Text Placeholder 14"/>
          <p:cNvSpPr>
            <a:spLocks noGrp="1"/>
          </p:cNvSpPr>
          <p:nvPr>
            <p:ph type="body" sz="quarter" idx="12"/>
          </p:nvPr>
        </p:nvSpPr>
        <p:spPr>
          <a:xfrm>
            <a:off x="0" y="901700"/>
            <a:ext cx="3365500" cy="4826000"/>
          </a:xfrm>
        </p:spPr>
        <p:txBody>
          <a:bodyPr/>
          <a:lstStyle/>
          <a:p>
            <a:r>
              <a:rPr lang="en-US" sz="2800" dirty="0"/>
              <a:t>When MC &lt; ATC,</a:t>
            </a:r>
          </a:p>
          <a:p>
            <a:r>
              <a:rPr lang="en-US" sz="2800" dirty="0"/>
              <a:t>ATC is falling.</a:t>
            </a:r>
          </a:p>
          <a:p>
            <a:endParaRPr lang="en-US" sz="2800" dirty="0"/>
          </a:p>
          <a:p>
            <a:r>
              <a:rPr lang="en-US" sz="2800" dirty="0"/>
              <a:t>When MC &gt; ATC,</a:t>
            </a:r>
          </a:p>
          <a:p>
            <a:r>
              <a:rPr lang="en-US" sz="2800" dirty="0"/>
              <a:t>ATC is rising.</a:t>
            </a:r>
          </a:p>
          <a:p>
            <a:endParaRPr lang="en-US" sz="2800" dirty="0"/>
          </a:p>
          <a:p>
            <a:r>
              <a:rPr lang="en-US" sz="2800" dirty="0"/>
              <a:t>The MC curve crosses the ATC curve </a:t>
            </a:r>
          </a:p>
          <a:p>
            <a:r>
              <a:rPr lang="en-US" sz="2800" dirty="0"/>
              <a:t>at the ATC curve’s minimum.</a:t>
            </a:r>
          </a:p>
        </p:txBody>
      </p:sp>
      <p:sp>
        <p:nvSpPr>
          <p:cNvPr id="14" name="Slide Number Placeholder 13"/>
          <p:cNvSpPr>
            <a:spLocks noGrp="1"/>
          </p:cNvSpPr>
          <p:nvPr>
            <p:ph type="sldNum" sz="quarter" idx="13"/>
          </p:nvPr>
        </p:nvSpPr>
        <p:spPr>
          <a:xfrm>
            <a:off x="8618538" y="6324600"/>
            <a:ext cx="520700" cy="379413"/>
          </a:xfrm>
        </p:spPr>
        <p:txBody>
          <a:bodyPr/>
          <a:lstStyle/>
          <a:p>
            <a:pPr>
              <a:defRPr/>
            </a:pPr>
            <a:fld id="{2F37425F-5E17-4209-B948-B5CE2119E408}" type="slidenum">
              <a:rPr lang="en-US" smtClean="0"/>
              <a:pPr>
                <a:defRPr/>
              </a:pPr>
              <a:t>35</a:t>
            </a:fld>
            <a:endParaRPr lang="en-US" dirty="0"/>
          </a:p>
        </p:txBody>
      </p:sp>
      <p:sp>
        <p:nvSpPr>
          <p:cNvPr id="13" name="Footer Placeholder 12"/>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40965"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
        <p:nvSpPr>
          <p:cNvPr id="40966" name="AutoShape 4"/>
          <p:cNvSpPr>
            <a:spLocks noChangeAspect="1" noChangeArrowheads="1" noTextEdit="1"/>
          </p:cNvSpPr>
          <p:nvPr/>
        </p:nvSpPr>
        <p:spPr bwMode="auto">
          <a:xfrm>
            <a:off x="3408363" y="536575"/>
            <a:ext cx="5394325" cy="5592762"/>
          </a:xfrm>
          <a:prstGeom prst="rect">
            <a:avLst/>
          </a:prstGeom>
          <a:noFill/>
          <a:ln w="9525">
            <a:noFill/>
            <a:miter lim="800000"/>
            <a:headEnd/>
            <a:tailEnd/>
          </a:ln>
        </p:spPr>
        <p:txBody>
          <a:bodyPr/>
          <a:lstStyle/>
          <a:p>
            <a:endParaRPr lang="en-US">
              <a:latin typeface="Arial"/>
              <a:cs typeface="Arial"/>
            </a:endParaRPr>
          </a:p>
        </p:txBody>
      </p:sp>
      <p:sp>
        <p:nvSpPr>
          <p:cNvPr id="40967" name="Rectangle 5"/>
          <p:cNvSpPr>
            <a:spLocks noChangeArrowheads="1"/>
          </p:cNvSpPr>
          <p:nvPr/>
        </p:nvSpPr>
        <p:spPr bwMode="auto">
          <a:xfrm>
            <a:off x="3457575" y="679450"/>
            <a:ext cx="5284788" cy="5494338"/>
          </a:xfrm>
          <a:prstGeom prst="rect">
            <a:avLst/>
          </a:prstGeom>
          <a:solidFill>
            <a:srgbClr val="CCFFCC"/>
          </a:solidFill>
          <a:ln w="0">
            <a:solidFill>
              <a:srgbClr val="000000"/>
            </a:solidFill>
            <a:miter lim="800000"/>
            <a:headEnd/>
            <a:tailEnd/>
          </a:ln>
        </p:spPr>
        <p:txBody>
          <a:bodyPr/>
          <a:lstStyle/>
          <a:p>
            <a:endParaRPr lang="en-US">
              <a:latin typeface="Arial"/>
              <a:cs typeface="Arial"/>
            </a:endParaRPr>
          </a:p>
        </p:txBody>
      </p:sp>
      <p:sp>
        <p:nvSpPr>
          <p:cNvPr id="40968" name="Rectangle 6"/>
          <p:cNvSpPr>
            <a:spLocks noChangeArrowheads="1"/>
          </p:cNvSpPr>
          <p:nvPr/>
        </p:nvSpPr>
        <p:spPr bwMode="auto">
          <a:xfrm>
            <a:off x="4741863" y="958850"/>
            <a:ext cx="3792537" cy="4208463"/>
          </a:xfrm>
          <a:prstGeom prst="rect">
            <a:avLst/>
          </a:prstGeom>
          <a:solidFill>
            <a:srgbClr val="FFFFFF"/>
          </a:solidFill>
          <a:ln w="9525">
            <a:noFill/>
            <a:miter lim="800000"/>
            <a:headEnd/>
            <a:tailEnd/>
          </a:ln>
        </p:spPr>
        <p:txBody>
          <a:bodyPr/>
          <a:lstStyle/>
          <a:p>
            <a:endParaRPr lang="en-US">
              <a:latin typeface="Arial"/>
              <a:cs typeface="Arial"/>
            </a:endParaRPr>
          </a:p>
        </p:txBody>
      </p:sp>
      <p:grpSp>
        <p:nvGrpSpPr>
          <p:cNvPr id="2" name="Group 25"/>
          <p:cNvGrpSpPr>
            <a:grpSpLocks/>
          </p:cNvGrpSpPr>
          <p:nvPr/>
        </p:nvGrpSpPr>
        <p:grpSpPr bwMode="auto">
          <a:xfrm>
            <a:off x="5210175" y="1725613"/>
            <a:ext cx="3632200" cy="1949450"/>
            <a:chOff x="3282" y="1181"/>
            <a:chExt cx="2288" cy="1228"/>
          </a:xfrm>
        </p:grpSpPr>
        <p:sp>
          <p:nvSpPr>
            <p:cNvPr id="41038" name="Freeform 26"/>
            <p:cNvSpPr>
              <a:spLocks/>
            </p:cNvSpPr>
            <p:nvPr/>
          </p:nvSpPr>
          <p:spPr bwMode="auto">
            <a:xfrm>
              <a:off x="3307" y="1206"/>
              <a:ext cx="2263" cy="1184"/>
            </a:xfrm>
            <a:custGeom>
              <a:avLst/>
              <a:gdLst>
                <a:gd name="T0" fmla="*/ 0 w 361"/>
                <a:gd name="T1" fmla="*/ 0 h 189"/>
                <a:gd name="T2" fmla="*/ 503508 w 361"/>
                <a:gd name="T3" fmla="*/ 1158184 h 189"/>
                <a:gd name="T4" fmla="*/ 997663 w 361"/>
                <a:gd name="T5" fmla="*/ 1611067 h 189"/>
                <a:gd name="T6" fmla="*/ 1500933 w 361"/>
                <a:gd name="T7" fmla="*/ 1794224 h 189"/>
                <a:gd name="T8" fmla="*/ 1993634 w 361"/>
                <a:gd name="T9" fmla="*/ 1823460 h 189"/>
                <a:gd name="T10" fmla="*/ 2496904 w 361"/>
                <a:gd name="T11" fmla="*/ 1746500 h 189"/>
                <a:gd name="T12" fmla="*/ 2991059 w 361"/>
                <a:gd name="T13" fmla="*/ 1581793 h 189"/>
                <a:gd name="T14" fmla="*/ 3494568 w 361"/>
                <a:gd name="T15" fmla="*/ 1312104 h 189"/>
                <a:gd name="T16" fmla="*/ 0 60000 65536"/>
                <a:gd name="T17" fmla="*/ 0 60000 65536"/>
                <a:gd name="T18" fmla="*/ 0 60000 65536"/>
                <a:gd name="T19" fmla="*/ 0 60000 65536"/>
                <a:gd name="T20" fmla="*/ 0 60000 65536"/>
                <a:gd name="T21" fmla="*/ 0 60000 65536"/>
                <a:gd name="T22" fmla="*/ 0 60000 65536"/>
                <a:gd name="T23" fmla="*/ 0 60000 65536"/>
                <a:gd name="T24" fmla="*/ 0 w 361"/>
                <a:gd name="T25" fmla="*/ 0 h 189"/>
                <a:gd name="T26" fmla="*/ 361 w 361"/>
                <a:gd name="T27" fmla="*/ 189 h 18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61" h="189">
                  <a:moveTo>
                    <a:pt x="0" y="0"/>
                  </a:moveTo>
                  <a:lnTo>
                    <a:pt x="52" y="120"/>
                  </a:lnTo>
                  <a:lnTo>
                    <a:pt x="103" y="167"/>
                  </a:lnTo>
                  <a:lnTo>
                    <a:pt x="155" y="186"/>
                  </a:lnTo>
                  <a:lnTo>
                    <a:pt x="206" y="189"/>
                  </a:lnTo>
                  <a:lnTo>
                    <a:pt x="258" y="181"/>
                  </a:lnTo>
                  <a:lnTo>
                    <a:pt x="309" y="164"/>
                  </a:lnTo>
                  <a:lnTo>
                    <a:pt x="361" y="136"/>
                  </a:lnTo>
                </a:path>
              </a:pathLst>
            </a:custGeom>
            <a:noFill/>
            <a:ln w="30163">
              <a:solidFill>
                <a:srgbClr val="008000"/>
              </a:solidFill>
              <a:round/>
              <a:headEnd/>
              <a:tailEnd/>
            </a:ln>
          </p:spPr>
          <p:txBody>
            <a:bodyPr/>
            <a:lstStyle/>
            <a:p>
              <a:endParaRPr lang="en-US">
                <a:latin typeface="Arial"/>
                <a:cs typeface="Arial"/>
              </a:endParaRPr>
            </a:p>
          </p:txBody>
        </p:sp>
        <p:sp>
          <p:nvSpPr>
            <p:cNvPr id="41039" name="Oval 27"/>
            <p:cNvSpPr>
              <a:spLocks noChangeArrowheads="1"/>
            </p:cNvSpPr>
            <p:nvPr/>
          </p:nvSpPr>
          <p:spPr bwMode="auto">
            <a:xfrm>
              <a:off x="3282" y="1181"/>
              <a:ext cx="44" cy="43"/>
            </a:xfrm>
            <a:prstGeom prst="ellipse">
              <a:avLst/>
            </a:prstGeom>
            <a:solidFill>
              <a:srgbClr val="008000"/>
            </a:solidFill>
            <a:ln w="9525">
              <a:solidFill>
                <a:srgbClr val="008000"/>
              </a:solidFill>
              <a:round/>
              <a:headEnd/>
              <a:tailEnd/>
            </a:ln>
          </p:spPr>
          <p:txBody>
            <a:bodyPr/>
            <a:lstStyle/>
            <a:p>
              <a:endParaRPr lang="en-US">
                <a:latin typeface="Arial"/>
                <a:cs typeface="Arial"/>
              </a:endParaRPr>
            </a:p>
          </p:txBody>
        </p:sp>
        <p:sp>
          <p:nvSpPr>
            <p:cNvPr id="41040" name="Oval 28"/>
            <p:cNvSpPr>
              <a:spLocks noChangeArrowheads="1"/>
            </p:cNvSpPr>
            <p:nvPr/>
          </p:nvSpPr>
          <p:spPr bwMode="auto">
            <a:xfrm>
              <a:off x="3608" y="1933"/>
              <a:ext cx="44" cy="44"/>
            </a:xfrm>
            <a:prstGeom prst="ellipse">
              <a:avLst/>
            </a:prstGeom>
            <a:solidFill>
              <a:srgbClr val="008000"/>
            </a:solidFill>
            <a:ln w="9525">
              <a:solidFill>
                <a:srgbClr val="008000"/>
              </a:solidFill>
              <a:round/>
              <a:headEnd/>
              <a:tailEnd/>
            </a:ln>
          </p:spPr>
          <p:txBody>
            <a:bodyPr/>
            <a:lstStyle/>
            <a:p>
              <a:endParaRPr lang="en-US">
                <a:latin typeface="Arial"/>
                <a:cs typeface="Arial"/>
              </a:endParaRPr>
            </a:p>
          </p:txBody>
        </p:sp>
        <p:sp>
          <p:nvSpPr>
            <p:cNvPr id="41041" name="Oval 29"/>
            <p:cNvSpPr>
              <a:spLocks noChangeArrowheads="1"/>
            </p:cNvSpPr>
            <p:nvPr/>
          </p:nvSpPr>
          <p:spPr bwMode="auto">
            <a:xfrm>
              <a:off x="3927" y="2227"/>
              <a:ext cx="44" cy="44"/>
            </a:xfrm>
            <a:prstGeom prst="ellipse">
              <a:avLst/>
            </a:prstGeom>
            <a:solidFill>
              <a:srgbClr val="008000"/>
            </a:solidFill>
            <a:ln w="9525">
              <a:solidFill>
                <a:srgbClr val="008000"/>
              </a:solidFill>
              <a:round/>
              <a:headEnd/>
              <a:tailEnd/>
            </a:ln>
          </p:spPr>
          <p:txBody>
            <a:bodyPr/>
            <a:lstStyle/>
            <a:p>
              <a:endParaRPr lang="en-US">
                <a:latin typeface="Arial"/>
                <a:cs typeface="Arial"/>
              </a:endParaRPr>
            </a:p>
          </p:txBody>
        </p:sp>
        <p:sp>
          <p:nvSpPr>
            <p:cNvPr id="41042" name="Oval 30"/>
            <p:cNvSpPr>
              <a:spLocks noChangeArrowheads="1"/>
            </p:cNvSpPr>
            <p:nvPr/>
          </p:nvSpPr>
          <p:spPr bwMode="auto">
            <a:xfrm>
              <a:off x="4253" y="2347"/>
              <a:ext cx="44" cy="43"/>
            </a:xfrm>
            <a:prstGeom prst="ellipse">
              <a:avLst/>
            </a:prstGeom>
            <a:solidFill>
              <a:srgbClr val="008000"/>
            </a:solidFill>
            <a:ln w="9525">
              <a:solidFill>
                <a:srgbClr val="008000"/>
              </a:solidFill>
              <a:round/>
              <a:headEnd/>
              <a:tailEnd/>
            </a:ln>
          </p:spPr>
          <p:txBody>
            <a:bodyPr/>
            <a:lstStyle/>
            <a:p>
              <a:endParaRPr lang="en-US">
                <a:latin typeface="Arial"/>
                <a:cs typeface="Arial"/>
              </a:endParaRPr>
            </a:p>
          </p:txBody>
        </p:sp>
        <p:sp>
          <p:nvSpPr>
            <p:cNvPr id="41043" name="Oval 31"/>
            <p:cNvSpPr>
              <a:spLocks noChangeArrowheads="1"/>
            </p:cNvSpPr>
            <p:nvPr/>
          </p:nvSpPr>
          <p:spPr bwMode="auto">
            <a:xfrm>
              <a:off x="4573" y="2365"/>
              <a:ext cx="44" cy="44"/>
            </a:xfrm>
            <a:prstGeom prst="ellipse">
              <a:avLst/>
            </a:prstGeom>
            <a:solidFill>
              <a:srgbClr val="008000"/>
            </a:solidFill>
            <a:ln w="9525">
              <a:solidFill>
                <a:srgbClr val="008000"/>
              </a:solidFill>
              <a:round/>
              <a:headEnd/>
              <a:tailEnd/>
            </a:ln>
          </p:spPr>
          <p:txBody>
            <a:bodyPr/>
            <a:lstStyle/>
            <a:p>
              <a:endParaRPr lang="en-US">
                <a:latin typeface="Arial"/>
                <a:cs typeface="Arial"/>
              </a:endParaRPr>
            </a:p>
          </p:txBody>
        </p:sp>
        <p:sp>
          <p:nvSpPr>
            <p:cNvPr id="41044" name="Oval 32"/>
            <p:cNvSpPr>
              <a:spLocks noChangeArrowheads="1"/>
            </p:cNvSpPr>
            <p:nvPr/>
          </p:nvSpPr>
          <p:spPr bwMode="auto">
            <a:xfrm>
              <a:off x="4899" y="2315"/>
              <a:ext cx="44" cy="44"/>
            </a:xfrm>
            <a:prstGeom prst="ellipse">
              <a:avLst/>
            </a:prstGeom>
            <a:solidFill>
              <a:srgbClr val="008000"/>
            </a:solidFill>
            <a:ln w="9525">
              <a:solidFill>
                <a:srgbClr val="008000"/>
              </a:solidFill>
              <a:round/>
              <a:headEnd/>
              <a:tailEnd/>
            </a:ln>
          </p:spPr>
          <p:txBody>
            <a:bodyPr/>
            <a:lstStyle/>
            <a:p>
              <a:endParaRPr lang="en-US">
                <a:latin typeface="Arial"/>
                <a:cs typeface="Arial"/>
              </a:endParaRPr>
            </a:p>
          </p:txBody>
        </p:sp>
        <p:sp>
          <p:nvSpPr>
            <p:cNvPr id="41045" name="Oval 33"/>
            <p:cNvSpPr>
              <a:spLocks noChangeArrowheads="1"/>
            </p:cNvSpPr>
            <p:nvPr/>
          </p:nvSpPr>
          <p:spPr bwMode="auto">
            <a:xfrm>
              <a:off x="5219" y="2209"/>
              <a:ext cx="44" cy="43"/>
            </a:xfrm>
            <a:prstGeom prst="ellipse">
              <a:avLst/>
            </a:prstGeom>
            <a:solidFill>
              <a:srgbClr val="008000"/>
            </a:solidFill>
            <a:ln w="9525">
              <a:solidFill>
                <a:srgbClr val="008000"/>
              </a:solidFill>
              <a:round/>
              <a:headEnd/>
              <a:tailEnd/>
            </a:ln>
          </p:spPr>
          <p:txBody>
            <a:bodyPr/>
            <a:lstStyle/>
            <a:p>
              <a:endParaRPr lang="en-US">
                <a:latin typeface="Arial"/>
                <a:cs typeface="Arial"/>
              </a:endParaRPr>
            </a:p>
          </p:txBody>
        </p:sp>
      </p:grpSp>
      <p:grpSp>
        <p:nvGrpSpPr>
          <p:cNvPr id="3" name="Group 34"/>
          <p:cNvGrpSpPr>
            <a:grpSpLocks/>
          </p:cNvGrpSpPr>
          <p:nvPr/>
        </p:nvGrpSpPr>
        <p:grpSpPr bwMode="auto">
          <a:xfrm>
            <a:off x="4960938" y="1157288"/>
            <a:ext cx="3622675" cy="3235325"/>
            <a:chOff x="3125" y="823"/>
            <a:chExt cx="2282" cy="2038"/>
          </a:xfrm>
        </p:grpSpPr>
        <p:sp>
          <p:nvSpPr>
            <p:cNvPr id="41030" name="Freeform 35"/>
            <p:cNvSpPr>
              <a:spLocks/>
            </p:cNvSpPr>
            <p:nvPr/>
          </p:nvSpPr>
          <p:spPr bwMode="auto">
            <a:xfrm>
              <a:off x="3150" y="823"/>
              <a:ext cx="2257" cy="2019"/>
            </a:xfrm>
            <a:custGeom>
              <a:avLst/>
              <a:gdLst>
                <a:gd name="T0" fmla="*/ 0 w 360"/>
                <a:gd name="T1" fmla="*/ 2539570 h 322"/>
                <a:gd name="T2" fmla="*/ 494352 w 360"/>
                <a:gd name="T3" fmla="*/ 2927606 h 322"/>
                <a:gd name="T4" fmla="*/ 998014 w 360"/>
                <a:gd name="T5" fmla="*/ 3120885 h 322"/>
                <a:gd name="T6" fmla="*/ 1490874 w 360"/>
                <a:gd name="T7" fmla="*/ 2927606 h 322"/>
                <a:gd name="T8" fmla="*/ 1996034 w 360"/>
                <a:gd name="T9" fmla="*/ 2539570 h 322"/>
                <a:gd name="T10" fmla="*/ 2488888 w 360"/>
                <a:gd name="T11" fmla="*/ 1958292 h 322"/>
                <a:gd name="T12" fmla="*/ 2992594 w 360"/>
                <a:gd name="T13" fmla="*/ 1173164 h 322"/>
                <a:gd name="T14" fmla="*/ 3486946 w 360"/>
                <a:gd name="T15" fmla="*/ 0 h 322"/>
                <a:gd name="T16" fmla="*/ 0 60000 65536"/>
                <a:gd name="T17" fmla="*/ 0 60000 65536"/>
                <a:gd name="T18" fmla="*/ 0 60000 65536"/>
                <a:gd name="T19" fmla="*/ 0 60000 65536"/>
                <a:gd name="T20" fmla="*/ 0 60000 65536"/>
                <a:gd name="T21" fmla="*/ 0 60000 65536"/>
                <a:gd name="T22" fmla="*/ 0 60000 65536"/>
                <a:gd name="T23" fmla="*/ 0 60000 65536"/>
                <a:gd name="T24" fmla="*/ 0 w 360"/>
                <a:gd name="T25" fmla="*/ 0 h 322"/>
                <a:gd name="T26" fmla="*/ 360 w 360"/>
                <a:gd name="T27" fmla="*/ 322 h 32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60" h="322">
                  <a:moveTo>
                    <a:pt x="0" y="262"/>
                  </a:moveTo>
                  <a:lnTo>
                    <a:pt x="51" y="302"/>
                  </a:lnTo>
                  <a:lnTo>
                    <a:pt x="103" y="322"/>
                  </a:lnTo>
                  <a:lnTo>
                    <a:pt x="154" y="302"/>
                  </a:lnTo>
                  <a:lnTo>
                    <a:pt x="206" y="262"/>
                  </a:lnTo>
                  <a:lnTo>
                    <a:pt x="257" y="202"/>
                  </a:lnTo>
                  <a:lnTo>
                    <a:pt x="309" y="121"/>
                  </a:lnTo>
                  <a:lnTo>
                    <a:pt x="360" y="0"/>
                  </a:lnTo>
                </a:path>
              </a:pathLst>
            </a:custGeom>
            <a:noFill/>
            <a:ln w="30163">
              <a:solidFill>
                <a:srgbClr val="FF6600"/>
              </a:solidFill>
              <a:round/>
              <a:headEnd/>
              <a:tailEnd/>
            </a:ln>
          </p:spPr>
          <p:txBody>
            <a:bodyPr/>
            <a:lstStyle/>
            <a:p>
              <a:endParaRPr lang="en-US">
                <a:latin typeface="Arial"/>
                <a:cs typeface="Arial"/>
              </a:endParaRPr>
            </a:p>
          </p:txBody>
        </p:sp>
        <p:sp>
          <p:nvSpPr>
            <p:cNvPr id="41031" name="Oval 36"/>
            <p:cNvSpPr>
              <a:spLocks noChangeArrowheads="1"/>
            </p:cNvSpPr>
            <p:nvPr/>
          </p:nvSpPr>
          <p:spPr bwMode="auto">
            <a:xfrm>
              <a:off x="3125" y="2441"/>
              <a:ext cx="44" cy="43"/>
            </a:xfrm>
            <a:prstGeom prst="ellipse">
              <a:avLst/>
            </a:prstGeom>
            <a:solidFill>
              <a:srgbClr val="993300"/>
            </a:solidFill>
            <a:ln w="9525">
              <a:solidFill>
                <a:srgbClr val="993300"/>
              </a:solidFill>
              <a:round/>
              <a:headEnd/>
              <a:tailEnd/>
            </a:ln>
          </p:spPr>
          <p:txBody>
            <a:bodyPr/>
            <a:lstStyle/>
            <a:p>
              <a:endParaRPr lang="en-US">
                <a:latin typeface="Arial"/>
                <a:cs typeface="Arial"/>
              </a:endParaRPr>
            </a:p>
          </p:txBody>
        </p:sp>
        <p:sp>
          <p:nvSpPr>
            <p:cNvPr id="41032" name="Oval 37"/>
            <p:cNvSpPr>
              <a:spLocks noChangeArrowheads="1"/>
            </p:cNvSpPr>
            <p:nvPr/>
          </p:nvSpPr>
          <p:spPr bwMode="auto">
            <a:xfrm>
              <a:off x="3445" y="2691"/>
              <a:ext cx="44" cy="44"/>
            </a:xfrm>
            <a:prstGeom prst="ellipse">
              <a:avLst/>
            </a:prstGeom>
            <a:solidFill>
              <a:srgbClr val="993300"/>
            </a:solidFill>
            <a:ln w="9525">
              <a:solidFill>
                <a:srgbClr val="993300"/>
              </a:solidFill>
              <a:round/>
              <a:headEnd/>
              <a:tailEnd/>
            </a:ln>
          </p:spPr>
          <p:txBody>
            <a:bodyPr/>
            <a:lstStyle/>
            <a:p>
              <a:endParaRPr lang="en-US">
                <a:latin typeface="Arial"/>
                <a:cs typeface="Arial"/>
              </a:endParaRPr>
            </a:p>
          </p:txBody>
        </p:sp>
        <p:sp>
          <p:nvSpPr>
            <p:cNvPr id="41033" name="Oval 38"/>
            <p:cNvSpPr>
              <a:spLocks noChangeArrowheads="1"/>
            </p:cNvSpPr>
            <p:nvPr/>
          </p:nvSpPr>
          <p:spPr bwMode="auto">
            <a:xfrm>
              <a:off x="3771" y="2817"/>
              <a:ext cx="44" cy="44"/>
            </a:xfrm>
            <a:prstGeom prst="ellipse">
              <a:avLst/>
            </a:prstGeom>
            <a:solidFill>
              <a:srgbClr val="993300"/>
            </a:solidFill>
            <a:ln w="9525">
              <a:solidFill>
                <a:srgbClr val="993300"/>
              </a:solidFill>
              <a:round/>
              <a:headEnd/>
              <a:tailEnd/>
            </a:ln>
          </p:spPr>
          <p:txBody>
            <a:bodyPr/>
            <a:lstStyle/>
            <a:p>
              <a:endParaRPr lang="en-US">
                <a:latin typeface="Arial"/>
                <a:cs typeface="Arial"/>
              </a:endParaRPr>
            </a:p>
          </p:txBody>
        </p:sp>
        <p:sp>
          <p:nvSpPr>
            <p:cNvPr id="41034" name="Oval 39"/>
            <p:cNvSpPr>
              <a:spLocks noChangeArrowheads="1"/>
            </p:cNvSpPr>
            <p:nvPr/>
          </p:nvSpPr>
          <p:spPr bwMode="auto">
            <a:xfrm>
              <a:off x="4090" y="2691"/>
              <a:ext cx="44" cy="44"/>
            </a:xfrm>
            <a:prstGeom prst="ellipse">
              <a:avLst/>
            </a:prstGeom>
            <a:solidFill>
              <a:srgbClr val="993300"/>
            </a:solidFill>
            <a:ln w="9525">
              <a:solidFill>
                <a:srgbClr val="993300"/>
              </a:solidFill>
              <a:round/>
              <a:headEnd/>
              <a:tailEnd/>
            </a:ln>
          </p:spPr>
          <p:txBody>
            <a:bodyPr/>
            <a:lstStyle/>
            <a:p>
              <a:endParaRPr lang="en-US">
                <a:latin typeface="Arial"/>
                <a:cs typeface="Arial"/>
              </a:endParaRPr>
            </a:p>
          </p:txBody>
        </p:sp>
        <p:sp>
          <p:nvSpPr>
            <p:cNvPr id="41035" name="Oval 40"/>
            <p:cNvSpPr>
              <a:spLocks noChangeArrowheads="1"/>
            </p:cNvSpPr>
            <p:nvPr/>
          </p:nvSpPr>
          <p:spPr bwMode="auto">
            <a:xfrm>
              <a:off x="4416" y="2441"/>
              <a:ext cx="44" cy="43"/>
            </a:xfrm>
            <a:prstGeom prst="ellipse">
              <a:avLst/>
            </a:prstGeom>
            <a:solidFill>
              <a:srgbClr val="993300"/>
            </a:solidFill>
            <a:ln w="9525">
              <a:solidFill>
                <a:srgbClr val="993300"/>
              </a:solidFill>
              <a:round/>
              <a:headEnd/>
              <a:tailEnd/>
            </a:ln>
          </p:spPr>
          <p:txBody>
            <a:bodyPr/>
            <a:lstStyle/>
            <a:p>
              <a:endParaRPr lang="en-US">
                <a:latin typeface="Arial"/>
                <a:cs typeface="Arial"/>
              </a:endParaRPr>
            </a:p>
          </p:txBody>
        </p:sp>
        <p:sp>
          <p:nvSpPr>
            <p:cNvPr id="41036" name="Oval 41"/>
            <p:cNvSpPr>
              <a:spLocks noChangeArrowheads="1"/>
            </p:cNvSpPr>
            <p:nvPr/>
          </p:nvSpPr>
          <p:spPr bwMode="auto">
            <a:xfrm>
              <a:off x="4736" y="2064"/>
              <a:ext cx="44" cy="44"/>
            </a:xfrm>
            <a:prstGeom prst="ellipse">
              <a:avLst/>
            </a:prstGeom>
            <a:solidFill>
              <a:srgbClr val="993300"/>
            </a:solidFill>
            <a:ln w="9525">
              <a:solidFill>
                <a:srgbClr val="993300"/>
              </a:solidFill>
              <a:round/>
              <a:headEnd/>
              <a:tailEnd/>
            </a:ln>
          </p:spPr>
          <p:txBody>
            <a:bodyPr/>
            <a:lstStyle/>
            <a:p>
              <a:endParaRPr lang="en-US">
                <a:latin typeface="Arial"/>
                <a:cs typeface="Arial"/>
              </a:endParaRPr>
            </a:p>
          </p:txBody>
        </p:sp>
        <p:sp>
          <p:nvSpPr>
            <p:cNvPr id="41037" name="Oval 42"/>
            <p:cNvSpPr>
              <a:spLocks noChangeArrowheads="1"/>
            </p:cNvSpPr>
            <p:nvPr/>
          </p:nvSpPr>
          <p:spPr bwMode="auto">
            <a:xfrm>
              <a:off x="5062" y="1557"/>
              <a:ext cx="44" cy="44"/>
            </a:xfrm>
            <a:prstGeom prst="ellipse">
              <a:avLst/>
            </a:prstGeom>
            <a:solidFill>
              <a:srgbClr val="993300"/>
            </a:solidFill>
            <a:ln w="9525">
              <a:solidFill>
                <a:srgbClr val="993300"/>
              </a:solidFill>
              <a:round/>
              <a:headEnd/>
              <a:tailEnd/>
            </a:ln>
          </p:spPr>
          <p:txBody>
            <a:bodyPr/>
            <a:lstStyle/>
            <a:p>
              <a:endParaRPr lang="en-US">
                <a:latin typeface="Arial"/>
                <a:cs typeface="Arial"/>
              </a:endParaRPr>
            </a:p>
          </p:txBody>
        </p:sp>
      </p:grpSp>
      <p:sp>
        <p:nvSpPr>
          <p:cNvPr id="40971" name="Rectangle 43"/>
          <p:cNvSpPr>
            <a:spLocks noChangeArrowheads="1"/>
          </p:cNvSpPr>
          <p:nvPr/>
        </p:nvSpPr>
        <p:spPr bwMode="auto">
          <a:xfrm>
            <a:off x="6016625" y="842963"/>
            <a:ext cx="1287463" cy="896937"/>
          </a:xfrm>
          <a:prstGeom prst="rect">
            <a:avLst/>
          </a:prstGeom>
          <a:solidFill>
            <a:srgbClr val="FFFFCC"/>
          </a:solidFill>
          <a:ln w="0">
            <a:solidFill>
              <a:srgbClr val="000000"/>
            </a:solidFill>
            <a:miter lim="800000"/>
            <a:headEnd/>
            <a:tailEnd/>
          </a:ln>
        </p:spPr>
        <p:txBody>
          <a:bodyPr/>
          <a:lstStyle/>
          <a:p>
            <a:endParaRPr lang="en-US">
              <a:latin typeface="Arial"/>
              <a:cs typeface="Arial"/>
            </a:endParaRPr>
          </a:p>
        </p:txBody>
      </p:sp>
      <p:grpSp>
        <p:nvGrpSpPr>
          <p:cNvPr id="4" name="Group 52"/>
          <p:cNvGrpSpPr>
            <a:grpSpLocks/>
          </p:cNvGrpSpPr>
          <p:nvPr/>
        </p:nvGrpSpPr>
        <p:grpSpPr bwMode="auto">
          <a:xfrm>
            <a:off x="6167438" y="898525"/>
            <a:ext cx="1096962" cy="384175"/>
            <a:chOff x="773" y="2073"/>
            <a:chExt cx="691" cy="242"/>
          </a:xfrm>
        </p:grpSpPr>
        <p:sp>
          <p:nvSpPr>
            <p:cNvPr id="41027" name="Line 53"/>
            <p:cNvSpPr>
              <a:spLocks noChangeShapeType="1"/>
            </p:cNvSpPr>
            <p:nvPr/>
          </p:nvSpPr>
          <p:spPr bwMode="auto">
            <a:xfrm>
              <a:off x="773" y="2190"/>
              <a:ext cx="202" cy="1"/>
            </a:xfrm>
            <a:prstGeom prst="line">
              <a:avLst/>
            </a:prstGeom>
            <a:noFill/>
            <a:ln w="30163">
              <a:solidFill>
                <a:srgbClr val="008000"/>
              </a:solidFill>
              <a:round/>
              <a:headEnd/>
              <a:tailEnd/>
            </a:ln>
          </p:spPr>
          <p:txBody>
            <a:bodyPr/>
            <a:lstStyle/>
            <a:p>
              <a:endParaRPr lang="en-US">
                <a:latin typeface="Arial"/>
                <a:cs typeface="Arial"/>
              </a:endParaRPr>
            </a:p>
          </p:txBody>
        </p:sp>
        <p:sp>
          <p:nvSpPr>
            <p:cNvPr id="41028" name="Oval 54"/>
            <p:cNvSpPr>
              <a:spLocks noChangeArrowheads="1"/>
            </p:cNvSpPr>
            <p:nvPr/>
          </p:nvSpPr>
          <p:spPr bwMode="auto">
            <a:xfrm>
              <a:off x="845" y="2160"/>
              <a:ext cx="51" cy="51"/>
            </a:xfrm>
            <a:prstGeom prst="ellipse">
              <a:avLst/>
            </a:prstGeom>
            <a:solidFill>
              <a:srgbClr val="008000"/>
            </a:solidFill>
            <a:ln w="9525">
              <a:solidFill>
                <a:srgbClr val="008000"/>
              </a:solidFill>
              <a:round/>
              <a:headEnd/>
              <a:tailEnd/>
            </a:ln>
          </p:spPr>
          <p:txBody>
            <a:bodyPr/>
            <a:lstStyle/>
            <a:p>
              <a:endParaRPr lang="en-US">
                <a:latin typeface="Arial"/>
                <a:cs typeface="Arial"/>
              </a:endParaRPr>
            </a:p>
          </p:txBody>
        </p:sp>
        <p:sp>
          <p:nvSpPr>
            <p:cNvPr id="41029" name="Rectangle 55"/>
            <p:cNvSpPr>
              <a:spLocks noChangeArrowheads="1"/>
            </p:cNvSpPr>
            <p:nvPr/>
          </p:nvSpPr>
          <p:spPr bwMode="auto">
            <a:xfrm>
              <a:off x="1025" y="2073"/>
              <a:ext cx="439" cy="242"/>
            </a:xfrm>
            <a:prstGeom prst="rect">
              <a:avLst/>
            </a:prstGeom>
            <a:noFill/>
            <a:ln w="9525">
              <a:noFill/>
              <a:miter lim="800000"/>
              <a:headEnd/>
              <a:tailEnd/>
            </a:ln>
          </p:spPr>
          <p:txBody>
            <a:bodyPr wrap="none" lIns="0" tIns="0" rIns="0" bIns="0">
              <a:spAutoFit/>
            </a:bodyPr>
            <a:lstStyle/>
            <a:p>
              <a:r>
                <a:rPr lang="en-US" sz="2500" i="1">
                  <a:solidFill>
                    <a:srgbClr val="000000"/>
                  </a:solidFill>
                  <a:latin typeface="Arial"/>
                  <a:cs typeface="Arial"/>
                </a:rPr>
                <a:t>ATC</a:t>
              </a:r>
              <a:endParaRPr lang="en-US" sz="2500" i="1">
                <a:latin typeface="Arial"/>
                <a:cs typeface="Arial"/>
              </a:endParaRPr>
            </a:p>
          </p:txBody>
        </p:sp>
      </p:grpSp>
      <p:grpSp>
        <p:nvGrpSpPr>
          <p:cNvPr id="5" name="Group 56"/>
          <p:cNvGrpSpPr>
            <a:grpSpLocks/>
          </p:cNvGrpSpPr>
          <p:nvPr/>
        </p:nvGrpSpPr>
        <p:grpSpPr bwMode="auto">
          <a:xfrm>
            <a:off x="6167437" y="1289050"/>
            <a:ext cx="977899" cy="384175"/>
            <a:chOff x="773" y="2348"/>
            <a:chExt cx="616" cy="242"/>
          </a:xfrm>
        </p:grpSpPr>
        <p:sp>
          <p:nvSpPr>
            <p:cNvPr id="41024" name="Line 57"/>
            <p:cNvSpPr>
              <a:spLocks noChangeShapeType="1"/>
            </p:cNvSpPr>
            <p:nvPr/>
          </p:nvSpPr>
          <p:spPr bwMode="auto">
            <a:xfrm>
              <a:off x="773" y="2465"/>
              <a:ext cx="202" cy="1"/>
            </a:xfrm>
            <a:prstGeom prst="line">
              <a:avLst/>
            </a:prstGeom>
            <a:noFill/>
            <a:ln w="30163">
              <a:solidFill>
                <a:srgbClr val="FF6600"/>
              </a:solidFill>
              <a:round/>
              <a:headEnd/>
              <a:tailEnd/>
            </a:ln>
          </p:spPr>
          <p:txBody>
            <a:bodyPr/>
            <a:lstStyle/>
            <a:p>
              <a:endParaRPr lang="en-US">
                <a:latin typeface="Arial"/>
                <a:cs typeface="Arial"/>
              </a:endParaRPr>
            </a:p>
          </p:txBody>
        </p:sp>
        <p:sp>
          <p:nvSpPr>
            <p:cNvPr id="41025" name="Oval 58"/>
            <p:cNvSpPr>
              <a:spLocks noChangeArrowheads="1"/>
            </p:cNvSpPr>
            <p:nvPr/>
          </p:nvSpPr>
          <p:spPr bwMode="auto">
            <a:xfrm>
              <a:off x="845" y="2436"/>
              <a:ext cx="51" cy="51"/>
            </a:xfrm>
            <a:prstGeom prst="ellipse">
              <a:avLst/>
            </a:prstGeom>
            <a:solidFill>
              <a:srgbClr val="993300"/>
            </a:solidFill>
            <a:ln w="9525">
              <a:solidFill>
                <a:srgbClr val="993300"/>
              </a:solidFill>
              <a:round/>
              <a:headEnd/>
              <a:tailEnd/>
            </a:ln>
          </p:spPr>
          <p:txBody>
            <a:bodyPr/>
            <a:lstStyle/>
            <a:p>
              <a:endParaRPr lang="en-US">
                <a:latin typeface="Arial"/>
                <a:cs typeface="Arial"/>
              </a:endParaRPr>
            </a:p>
          </p:txBody>
        </p:sp>
        <p:sp>
          <p:nvSpPr>
            <p:cNvPr id="41026" name="Rectangle 59"/>
            <p:cNvSpPr>
              <a:spLocks noChangeArrowheads="1"/>
            </p:cNvSpPr>
            <p:nvPr/>
          </p:nvSpPr>
          <p:spPr bwMode="auto">
            <a:xfrm>
              <a:off x="1025" y="2348"/>
              <a:ext cx="364" cy="242"/>
            </a:xfrm>
            <a:prstGeom prst="rect">
              <a:avLst/>
            </a:prstGeom>
            <a:noFill/>
            <a:ln w="9525">
              <a:noFill/>
              <a:miter lim="800000"/>
              <a:headEnd/>
              <a:tailEnd/>
            </a:ln>
          </p:spPr>
          <p:txBody>
            <a:bodyPr wrap="none" lIns="0" tIns="0" rIns="0" bIns="0">
              <a:spAutoFit/>
            </a:bodyPr>
            <a:lstStyle/>
            <a:p>
              <a:r>
                <a:rPr lang="en-US" sz="2500" i="1">
                  <a:solidFill>
                    <a:srgbClr val="000000"/>
                  </a:solidFill>
                  <a:latin typeface="Arial"/>
                  <a:cs typeface="Arial"/>
                </a:rPr>
                <a:t>MC</a:t>
              </a:r>
              <a:endParaRPr lang="en-US" sz="2500" i="1">
                <a:latin typeface="Arial"/>
                <a:cs typeface="Arial"/>
              </a:endParaRPr>
            </a:p>
          </p:txBody>
        </p:sp>
      </p:grpSp>
      <p:grpSp>
        <p:nvGrpSpPr>
          <p:cNvPr id="6" name="Group 60"/>
          <p:cNvGrpSpPr>
            <a:grpSpLocks/>
          </p:cNvGrpSpPr>
          <p:nvPr/>
        </p:nvGrpSpPr>
        <p:grpSpPr bwMode="auto">
          <a:xfrm>
            <a:off x="3457575" y="679450"/>
            <a:ext cx="5284788" cy="5494338"/>
            <a:chOff x="2178" y="522"/>
            <a:chExt cx="3329" cy="3461"/>
          </a:xfrm>
        </p:grpSpPr>
        <p:grpSp>
          <p:nvGrpSpPr>
            <p:cNvPr id="7" name="Group 61"/>
            <p:cNvGrpSpPr>
              <a:grpSpLocks/>
            </p:cNvGrpSpPr>
            <p:nvPr/>
          </p:nvGrpSpPr>
          <p:grpSpPr bwMode="auto">
            <a:xfrm>
              <a:off x="2216" y="698"/>
              <a:ext cx="3160" cy="3247"/>
              <a:chOff x="2216" y="698"/>
              <a:chExt cx="3160" cy="3247"/>
            </a:xfrm>
          </p:grpSpPr>
          <p:sp>
            <p:nvSpPr>
              <p:cNvPr id="40984" name="Line 62"/>
              <p:cNvSpPr>
                <a:spLocks noChangeShapeType="1"/>
              </p:cNvSpPr>
              <p:nvPr/>
            </p:nvSpPr>
            <p:spPr bwMode="auto">
              <a:xfrm flipV="1">
                <a:off x="2987" y="3349"/>
                <a:ext cx="1" cy="51"/>
              </a:xfrm>
              <a:prstGeom prst="line">
                <a:avLst/>
              </a:prstGeom>
              <a:noFill/>
              <a:ln w="20638">
                <a:solidFill>
                  <a:srgbClr val="000000"/>
                </a:solidFill>
                <a:round/>
                <a:headEnd/>
                <a:tailEnd/>
              </a:ln>
            </p:spPr>
            <p:txBody>
              <a:bodyPr/>
              <a:lstStyle/>
              <a:p>
                <a:endParaRPr lang="en-US">
                  <a:latin typeface="Arial"/>
                  <a:cs typeface="Arial"/>
                </a:endParaRPr>
              </a:p>
            </p:txBody>
          </p:sp>
          <p:sp>
            <p:nvSpPr>
              <p:cNvPr id="40985" name="Line 63"/>
              <p:cNvSpPr>
                <a:spLocks noChangeShapeType="1"/>
              </p:cNvSpPr>
              <p:nvPr/>
            </p:nvSpPr>
            <p:spPr bwMode="auto">
              <a:xfrm flipV="1">
                <a:off x="3307" y="3349"/>
                <a:ext cx="1" cy="51"/>
              </a:xfrm>
              <a:prstGeom prst="line">
                <a:avLst/>
              </a:prstGeom>
              <a:noFill/>
              <a:ln w="20638">
                <a:solidFill>
                  <a:srgbClr val="000000"/>
                </a:solidFill>
                <a:round/>
                <a:headEnd/>
                <a:tailEnd/>
              </a:ln>
            </p:spPr>
            <p:txBody>
              <a:bodyPr/>
              <a:lstStyle/>
              <a:p>
                <a:endParaRPr lang="en-US">
                  <a:latin typeface="Arial"/>
                  <a:cs typeface="Arial"/>
                </a:endParaRPr>
              </a:p>
            </p:txBody>
          </p:sp>
          <p:sp>
            <p:nvSpPr>
              <p:cNvPr id="40986" name="Line 64"/>
              <p:cNvSpPr>
                <a:spLocks noChangeShapeType="1"/>
              </p:cNvSpPr>
              <p:nvPr/>
            </p:nvSpPr>
            <p:spPr bwMode="auto">
              <a:xfrm flipV="1">
                <a:off x="3633" y="3349"/>
                <a:ext cx="1" cy="51"/>
              </a:xfrm>
              <a:prstGeom prst="line">
                <a:avLst/>
              </a:prstGeom>
              <a:noFill/>
              <a:ln w="20638">
                <a:solidFill>
                  <a:srgbClr val="000000"/>
                </a:solidFill>
                <a:round/>
                <a:headEnd/>
                <a:tailEnd/>
              </a:ln>
            </p:spPr>
            <p:txBody>
              <a:bodyPr/>
              <a:lstStyle/>
              <a:p>
                <a:endParaRPr lang="en-US">
                  <a:latin typeface="Arial"/>
                  <a:cs typeface="Arial"/>
                </a:endParaRPr>
              </a:p>
            </p:txBody>
          </p:sp>
          <p:sp>
            <p:nvSpPr>
              <p:cNvPr id="40987" name="Line 65"/>
              <p:cNvSpPr>
                <a:spLocks noChangeShapeType="1"/>
              </p:cNvSpPr>
              <p:nvPr/>
            </p:nvSpPr>
            <p:spPr bwMode="auto">
              <a:xfrm flipV="1">
                <a:off x="3953" y="3349"/>
                <a:ext cx="1" cy="51"/>
              </a:xfrm>
              <a:prstGeom prst="line">
                <a:avLst/>
              </a:prstGeom>
              <a:noFill/>
              <a:ln w="20638">
                <a:solidFill>
                  <a:srgbClr val="000000"/>
                </a:solidFill>
                <a:round/>
                <a:headEnd/>
                <a:tailEnd/>
              </a:ln>
            </p:spPr>
            <p:txBody>
              <a:bodyPr/>
              <a:lstStyle/>
              <a:p>
                <a:endParaRPr lang="en-US">
                  <a:latin typeface="Arial"/>
                  <a:cs typeface="Arial"/>
                </a:endParaRPr>
              </a:p>
            </p:txBody>
          </p:sp>
          <p:sp>
            <p:nvSpPr>
              <p:cNvPr id="40988" name="Line 66"/>
              <p:cNvSpPr>
                <a:spLocks noChangeShapeType="1"/>
              </p:cNvSpPr>
              <p:nvPr/>
            </p:nvSpPr>
            <p:spPr bwMode="auto">
              <a:xfrm flipV="1">
                <a:off x="4279" y="3349"/>
                <a:ext cx="1" cy="51"/>
              </a:xfrm>
              <a:prstGeom prst="line">
                <a:avLst/>
              </a:prstGeom>
              <a:noFill/>
              <a:ln w="20638">
                <a:solidFill>
                  <a:srgbClr val="000000"/>
                </a:solidFill>
                <a:round/>
                <a:headEnd/>
                <a:tailEnd/>
              </a:ln>
            </p:spPr>
            <p:txBody>
              <a:bodyPr/>
              <a:lstStyle/>
              <a:p>
                <a:endParaRPr lang="en-US">
                  <a:latin typeface="Arial"/>
                  <a:cs typeface="Arial"/>
                </a:endParaRPr>
              </a:p>
            </p:txBody>
          </p:sp>
          <p:sp>
            <p:nvSpPr>
              <p:cNvPr id="40989" name="Line 67"/>
              <p:cNvSpPr>
                <a:spLocks noChangeShapeType="1"/>
              </p:cNvSpPr>
              <p:nvPr/>
            </p:nvSpPr>
            <p:spPr bwMode="auto">
              <a:xfrm flipV="1">
                <a:off x="4598" y="3349"/>
                <a:ext cx="1" cy="51"/>
              </a:xfrm>
              <a:prstGeom prst="line">
                <a:avLst/>
              </a:prstGeom>
              <a:noFill/>
              <a:ln w="20638">
                <a:solidFill>
                  <a:srgbClr val="000000"/>
                </a:solidFill>
                <a:round/>
                <a:headEnd/>
                <a:tailEnd/>
              </a:ln>
            </p:spPr>
            <p:txBody>
              <a:bodyPr/>
              <a:lstStyle/>
              <a:p>
                <a:endParaRPr lang="en-US">
                  <a:latin typeface="Arial"/>
                  <a:cs typeface="Arial"/>
                </a:endParaRPr>
              </a:p>
            </p:txBody>
          </p:sp>
          <p:sp>
            <p:nvSpPr>
              <p:cNvPr id="40990" name="Line 68"/>
              <p:cNvSpPr>
                <a:spLocks noChangeShapeType="1"/>
              </p:cNvSpPr>
              <p:nvPr/>
            </p:nvSpPr>
            <p:spPr bwMode="auto">
              <a:xfrm flipV="1">
                <a:off x="4924" y="3349"/>
                <a:ext cx="1" cy="51"/>
              </a:xfrm>
              <a:prstGeom prst="line">
                <a:avLst/>
              </a:prstGeom>
              <a:noFill/>
              <a:ln w="20638">
                <a:solidFill>
                  <a:srgbClr val="000000"/>
                </a:solidFill>
                <a:round/>
                <a:headEnd/>
                <a:tailEnd/>
              </a:ln>
            </p:spPr>
            <p:txBody>
              <a:bodyPr/>
              <a:lstStyle/>
              <a:p>
                <a:endParaRPr lang="en-US">
                  <a:latin typeface="Arial"/>
                  <a:cs typeface="Arial"/>
                </a:endParaRPr>
              </a:p>
            </p:txBody>
          </p:sp>
          <p:sp>
            <p:nvSpPr>
              <p:cNvPr id="40991" name="Line 69"/>
              <p:cNvSpPr>
                <a:spLocks noChangeShapeType="1"/>
              </p:cNvSpPr>
              <p:nvPr/>
            </p:nvSpPr>
            <p:spPr bwMode="auto">
              <a:xfrm flipV="1">
                <a:off x="5244" y="3349"/>
                <a:ext cx="1" cy="51"/>
              </a:xfrm>
              <a:prstGeom prst="line">
                <a:avLst/>
              </a:prstGeom>
              <a:noFill/>
              <a:ln w="20638">
                <a:solidFill>
                  <a:srgbClr val="000000"/>
                </a:solidFill>
                <a:round/>
                <a:headEnd/>
                <a:tailEnd/>
              </a:ln>
            </p:spPr>
            <p:txBody>
              <a:bodyPr/>
              <a:lstStyle/>
              <a:p>
                <a:endParaRPr lang="en-US">
                  <a:latin typeface="Arial"/>
                  <a:cs typeface="Arial"/>
                </a:endParaRPr>
              </a:p>
            </p:txBody>
          </p:sp>
          <p:grpSp>
            <p:nvGrpSpPr>
              <p:cNvPr id="8" name="Group 70"/>
              <p:cNvGrpSpPr>
                <a:grpSpLocks/>
              </p:cNvGrpSpPr>
              <p:nvPr/>
            </p:nvGrpSpPr>
            <p:grpSpPr bwMode="auto">
              <a:xfrm>
                <a:off x="2454" y="698"/>
                <a:ext cx="2922" cy="2749"/>
                <a:chOff x="2454" y="698"/>
                <a:chExt cx="2922" cy="2749"/>
              </a:xfrm>
            </p:grpSpPr>
            <p:sp>
              <p:nvSpPr>
                <p:cNvPr id="41003" name="Line 71"/>
                <p:cNvSpPr>
                  <a:spLocks noChangeShapeType="1"/>
                </p:cNvSpPr>
                <p:nvPr/>
              </p:nvSpPr>
              <p:spPr bwMode="auto">
                <a:xfrm>
                  <a:off x="2937" y="3349"/>
                  <a:ext cx="50" cy="1"/>
                </a:xfrm>
                <a:prstGeom prst="line">
                  <a:avLst/>
                </a:prstGeom>
                <a:noFill/>
                <a:ln w="20638">
                  <a:solidFill>
                    <a:srgbClr val="000000"/>
                  </a:solidFill>
                  <a:round/>
                  <a:headEnd/>
                  <a:tailEnd/>
                </a:ln>
              </p:spPr>
              <p:txBody>
                <a:bodyPr/>
                <a:lstStyle/>
                <a:p>
                  <a:endParaRPr lang="en-US">
                    <a:latin typeface="Arial"/>
                    <a:cs typeface="Arial"/>
                  </a:endParaRPr>
                </a:p>
              </p:txBody>
            </p:sp>
            <p:sp>
              <p:nvSpPr>
                <p:cNvPr id="41004" name="Line 72"/>
                <p:cNvSpPr>
                  <a:spLocks noChangeShapeType="1"/>
                </p:cNvSpPr>
                <p:nvPr/>
              </p:nvSpPr>
              <p:spPr bwMode="auto">
                <a:xfrm>
                  <a:off x="2937" y="3036"/>
                  <a:ext cx="50" cy="1"/>
                </a:xfrm>
                <a:prstGeom prst="line">
                  <a:avLst/>
                </a:prstGeom>
                <a:noFill/>
                <a:ln w="20638">
                  <a:solidFill>
                    <a:srgbClr val="000000"/>
                  </a:solidFill>
                  <a:round/>
                  <a:headEnd/>
                  <a:tailEnd/>
                </a:ln>
              </p:spPr>
              <p:txBody>
                <a:bodyPr/>
                <a:lstStyle/>
                <a:p>
                  <a:endParaRPr lang="en-US">
                    <a:latin typeface="Arial"/>
                    <a:cs typeface="Arial"/>
                  </a:endParaRPr>
                </a:p>
              </p:txBody>
            </p:sp>
            <p:sp>
              <p:nvSpPr>
                <p:cNvPr id="41005" name="Line 73"/>
                <p:cNvSpPr>
                  <a:spLocks noChangeShapeType="1"/>
                </p:cNvSpPr>
                <p:nvPr/>
              </p:nvSpPr>
              <p:spPr bwMode="auto">
                <a:xfrm>
                  <a:off x="2937" y="2716"/>
                  <a:ext cx="50" cy="1"/>
                </a:xfrm>
                <a:prstGeom prst="line">
                  <a:avLst/>
                </a:prstGeom>
                <a:noFill/>
                <a:ln w="20638">
                  <a:solidFill>
                    <a:srgbClr val="000000"/>
                  </a:solidFill>
                  <a:round/>
                  <a:headEnd/>
                  <a:tailEnd/>
                </a:ln>
              </p:spPr>
              <p:txBody>
                <a:bodyPr/>
                <a:lstStyle/>
                <a:p>
                  <a:endParaRPr lang="en-US">
                    <a:latin typeface="Arial"/>
                    <a:cs typeface="Arial"/>
                  </a:endParaRPr>
                </a:p>
              </p:txBody>
            </p:sp>
            <p:sp>
              <p:nvSpPr>
                <p:cNvPr id="41006" name="Line 74"/>
                <p:cNvSpPr>
                  <a:spLocks noChangeShapeType="1"/>
                </p:cNvSpPr>
                <p:nvPr/>
              </p:nvSpPr>
              <p:spPr bwMode="auto">
                <a:xfrm>
                  <a:off x="2937" y="2403"/>
                  <a:ext cx="50" cy="1"/>
                </a:xfrm>
                <a:prstGeom prst="line">
                  <a:avLst/>
                </a:prstGeom>
                <a:noFill/>
                <a:ln w="20638">
                  <a:solidFill>
                    <a:srgbClr val="000000"/>
                  </a:solidFill>
                  <a:round/>
                  <a:headEnd/>
                  <a:tailEnd/>
                </a:ln>
              </p:spPr>
              <p:txBody>
                <a:bodyPr/>
                <a:lstStyle/>
                <a:p>
                  <a:endParaRPr lang="en-US">
                    <a:latin typeface="Arial"/>
                    <a:cs typeface="Arial"/>
                  </a:endParaRPr>
                </a:p>
              </p:txBody>
            </p:sp>
            <p:sp>
              <p:nvSpPr>
                <p:cNvPr id="41007" name="Line 75"/>
                <p:cNvSpPr>
                  <a:spLocks noChangeShapeType="1"/>
                </p:cNvSpPr>
                <p:nvPr/>
              </p:nvSpPr>
              <p:spPr bwMode="auto">
                <a:xfrm>
                  <a:off x="2937" y="2089"/>
                  <a:ext cx="50" cy="1"/>
                </a:xfrm>
                <a:prstGeom prst="line">
                  <a:avLst/>
                </a:prstGeom>
                <a:noFill/>
                <a:ln w="20638">
                  <a:solidFill>
                    <a:srgbClr val="000000"/>
                  </a:solidFill>
                  <a:round/>
                  <a:headEnd/>
                  <a:tailEnd/>
                </a:ln>
              </p:spPr>
              <p:txBody>
                <a:bodyPr/>
                <a:lstStyle/>
                <a:p>
                  <a:endParaRPr lang="en-US">
                    <a:latin typeface="Arial"/>
                    <a:cs typeface="Arial"/>
                  </a:endParaRPr>
                </a:p>
              </p:txBody>
            </p:sp>
            <p:sp>
              <p:nvSpPr>
                <p:cNvPr id="41008" name="Line 76"/>
                <p:cNvSpPr>
                  <a:spLocks noChangeShapeType="1"/>
                </p:cNvSpPr>
                <p:nvPr/>
              </p:nvSpPr>
              <p:spPr bwMode="auto">
                <a:xfrm>
                  <a:off x="2937" y="1770"/>
                  <a:ext cx="50" cy="1"/>
                </a:xfrm>
                <a:prstGeom prst="line">
                  <a:avLst/>
                </a:prstGeom>
                <a:noFill/>
                <a:ln w="20638">
                  <a:solidFill>
                    <a:srgbClr val="000000"/>
                  </a:solidFill>
                  <a:round/>
                  <a:headEnd/>
                  <a:tailEnd/>
                </a:ln>
              </p:spPr>
              <p:txBody>
                <a:bodyPr/>
                <a:lstStyle/>
                <a:p>
                  <a:endParaRPr lang="en-US">
                    <a:latin typeface="Arial"/>
                    <a:cs typeface="Arial"/>
                  </a:endParaRPr>
                </a:p>
              </p:txBody>
            </p:sp>
            <p:sp>
              <p:nvSpPr>
                <p:cNvPr id="41009" name="Line 77"/>
                <p:cNvSpPr>
                  <a:spLocks noChangeShapeType="1"/>
                </p:cNvSpPr>
                <p:nvPr/>
              </p:nvSpPr>
              <p:spPr bwMode="auto">
                <a:xfrm>
                  <a:off x="2937" y="1456"/>
                  <a:ext cx="50" cy="1"/>
                </a:xfrm>
                <a:prstGeom prst="line">
                  <a:avLst/>
                </a:prstGeom>
                <a:noFill/>
                <a:ln w="20638">
                  <a:solidFill>
                    <a:srgbClr val="000000"/>
                  </a:solidFill>
                  <a:round/>
                  <a:headEnd/>
                  <a:tailEnd/>
                </a:ln>
              </p:spPr>
              <p:txBody>
                <a:bodyPr/>
                <a:lstStyle/>
                <a:p>
                  <a:endParaRPr lang="en-US">
                    <a:latin typeface="Arial"/>
                    <a:cs typeface="Arial"/>
                  </a:endParaRPr>
                </a:p>
              </p:txBody>
            </p:sp>
            <p:sp>
              <p:nvSpPr>
                <p:cNvPr id="41010" name="Line 78"/>
                <p:cNvSpPr>
                  <a:spLocks noChangeShapeType="1"/>
                </p:cNvSpPr>
                <p:nvPr/>
              </p:nvSpPr>
              <p:spPr bwMode="auto">
                <a:xfrm>
                  <a:off x="2937" y="1143"/>
                  <a:ext cx="50" cy="1"/>
                </a:xfrm>
                <a:prstGeom prst="line">
                  <a:avLst/>
                </a:prstGeom>
                <a:noFill/>
                <a:ln w="20638">
                  <a:solidFill>
                    <a:srgbClr val="000000"/>
                  </a:solidFill>
                  <a:round/>
                  <a:headEnd/>
                  <a:tailEnd/>
                </a:ln>
              </p:spPr>
              <p:txBody>
                <a:bodyPr/>
                <a:lstStyle/>
                <a:p>
                  <a:endParaRPr lang="en-US">
                    <a:latin typeface="Arial"/>
                    <a:cs typeface="Arial"/>
                  </a:endParaRPr>
                </a:p>
              </p:txBody>
            </p:sp>
            <p:sp>
              <p:nvSpPr>
                <p:cNvPr id="41011" name="Line 79"/>
                <p:cNvSpPr>
                  <a:spLocks noChangeShapeType="1"/>
                </p:cNvSpPr>
                <p:nvPr/>
              </p:nvSpPr>
              <p:spPr bwMode="auto">
                <a:xfrm>
                  <a:off x="2937" y="823"/>
                  <a:ext cx="50" cy="1"/>
                </a:xfrm>
                <a:prstGeom prst="line">
                  <a:avLst/>
                </a:prstGeom>
                <a:noFill/>
                <a:ln w="20638">
                  <a:solidFill>
                    <a:srgbClr val="000000"/>
                  </a:solidFill>
                  <a:round/>
                  <a:headEnd/>
                  <a:tailEnd/>
                </a:ln>
              </p:spPr>
              <p:txBody>
                <a:bodyPr/>
                <a:lstStyle/>
                <a:p>
                  <a:endParaRPr lang="en-US">
                    <a:latin typeface="Arial"/>
                    <a:cs typeface="Arial"/>
                  </a:endParaRPr>
                </a:p>
              </p:txBody>
            </p:sp>
            <p:grpSp>
              <p:nvGrpSpPr>
                <p:cNvPr id="9" name="Group 80"/>
                <p:cNvGrpSpPr>
                  <a:grpSpLocks/>
                </p:cNvGrpSpPr>
                <p:nvPr/>
              </p:nvGrpSpPr>
              <p:grpSpPr bwMode="auto">
                <a:xfrm>
                  <a:off x="2987" y="698"/>
                  <a:ext cx="2389" cy="2652"/>
                  <a:chOff x="2987" y="698"/>
                  <a:chExt cx="2389" cy="2652"/>
                </a:xfrm>
              </p:grpSpPr>
              <p:sp>
                <p:nvSpPr>
                  <p:cNvPr id="41022" name="Line 81"/>
                  <p:cNvSpPr>
                    <a:spLocks noChangeShapeType="1"/>
                  </p:cNvSpPr>
                  <p:nvPr/>
                </p:nvSpPr>
                <p:spPr bwMode="auto">
                  <a:xfrm>
                    <a:off x="2987" y="698"/>
                    <a:ext cx="1" cy="2651"/>
                  </a:xfrm>
                  <a:prstGeom prst="line">
                    <a:avLst/>
                  </a:prstGeom>
                  <a:noFill/>
                  <a:ln w="20638">
                    <a:solidFill>
                      <a:srgbClr val="000000"/>
                    </a:solidFill>
                    <a:round/>
                    <a:headEnd/>
                    <a:tailEnd/>
                  </a:ln>
                </p:spPr>
                <p:txBody>
                  <a:bodyPr/>
                  <a:lstStyle/>
                  <a:p>
                    <a:endParaRPr lang="en-US">
                      <a:latin typeface="Arial"/>
                      <a:cs typeface="Arial"/>
                    </a:endParaRPr>
                  </a:p>
                </p:txBody>
              </p:sp>
              <p:sp>
                <p:nvSpPr>
                  <p:cNvPr id="41023" name="Line 82"/>
                  <p:cNvSpPr>
                    <a:spLocks noChangeShapeType="1"/>
                  </p:cNvSpPr>
                  <p:nvPr/>
                </p:nvSpPr>
                <p:spPr bwMode="auto">
                  <a:xfrm>
                    <a:off x="2987" y="3349"/>
                    <a:ext cx="2389" cy="1"/>
                  </a:xfrm>
                  <a:prstGeom prst="line">
                    <a:avLst/>
                  </a:prstGeom>
                  <a:noFill/>
                  <a:ln w="20638">
                    <a:solidFill>
                      <a:srgbClr val="000000"/>
                    </a:solidFill>
                    <a:round/>
                    <a:headEnd/>
                    <a:tailEnd/>
                  </a:ln>
                </p:spPr>
                <p:txBody>
                  <a:bodyPr/>
                  <a:lstStyle/>
                  <a:p>
                    <a:endParaRPr lang="en-US">
                      <a:latin typeface="Arial"/>
                      <a:cs typeface="Arial"/>
                    </a:endParaRPr>
                  </a:p>
                </p:txBody>
              </p:sp>
            </p:grpSp>
            <p:sp>
              <p:nvSpPr>
                <p:cNvPr id="41013" name="Rectangle 83"/>
                <p:cNvSpPr>
                  <a:spLocks noChangeArrowheads="1"/>
                </p:cNvSpPr>
                <p:nvPr/>
              </p:nvSpPr>
              <p:spPr bwMode="auto">
                <a:xfrm>
                  <a:off x="2630" y="3255"/>
                  <a:ext cx="178"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$0</a:t>
                  </a:r>
                  <a:endParaRPr lang="en-US">
                    <a:latin typeface="Arial"/>
                    <a:cs typeface="Arial"/>
                  </a:endParaRPr>
                </a:p>
              </p:txBody>
            </p:sp>
            <p:sp>
              <p:nvSpPr>
                <p:cNvPr id="41014" name="Rectangle 84"/>
                <p:cNvSpPr>
                  <a:spLocks noChangeArrowheads="1"/>
                </p:cNvSpPr>
                <p:nvPr/>
              </p:nvSpPr>
              <p:spPr bwMode="auto">
                <a:xfrm>
                  <a:off x="2542" y="2942"/>
                  <a:ext cx="267"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$25</a:t>
                  </a:r>
                  <a:endParaRPr lang="en-US">
                    <a:latin typeface="Arial"/>
                    <a:cs typeface="Arial"/>
                  </a:endParaRPr>
                </a:p>
              </p:txBody>
            </p:sp>
            <p:sp>
              <p:nvSpPr>
                <p:cNvPr id="41015" name="Rectangle 85"/>
                <p:cNvSpPr>
                  <a:spLocks noChangeArrowheads="1"/>
                </p:cNvSpPr>
                <p:nvPr/>
              </p:nvSpPr>
              <p:spPr bwMode="auto">
                <a:xfrm>
                  <a:off x="2542" y="2622"/>
                  <a:ext cx="267"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$50</a:t>
                  </a:r>
                  <a:endParaRPr lang="en-US">
                    <a:latin typeface="Arial"/>
                    <a:cs typeface="Arial"/>
                  </a:endParaRPr>
                </a:p>
              </p:txBody>
            </p:sp>
            <p:sp>
              <p:nvSpPr>
                <p:cNvPr id="41016" name="Rectangle 86"/>
                <p:cNvSpPr>
                  <a:spLocks noChangeArrowheads="1"/>
                </p:cNvSpPr>
                <p:nvPr/>
              </p:nvSpPr>
              <p:spPr bwMode="auto">
                <a:xfrm>
                  <a:off x="2542" y="2309"/>
                  <a:ext cx="267"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$75</a:t>
                  </a:r>
                  <a:endParaRPr lang="en-US">
                    <a:latin typeface="Arial"/>
                    <a:cs typeface="Arial"/>
                  </a:endParaRPr>
                </a:p>
              </p:txBody>
            </p:sp>
            <p:sp>
              <p:nvSpPr>
                <p:cNvPr id="41017" name="Rectangle 87"/>
                <p:cNvSpPr>
                  <a:spLocks noChangeArrowheads="1"/>
                </p:cNvSpPr>
                <p:nvPr/>
              </p:nvSpPr>
              <p:spPr bwMode="auto">
                <a:xfrm>
                  <a:off x="2454" y="1995"/>
                  <a:ext cx="356"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$100</a:t>
                  </a:r>
                  <a:endParaRPr lang="en-US">
                    <a:latin typeface="Arial"/>
                    <a:cs typeface="Arial"/>
                  </a:endParaRPr>
                </a:p>
              </p:txBody>
            </p:sp>
            <p:sp>
              <p:nvSpPr>
                <p:cNvPr id="41018" name="Rectangle 88"/>
                <p:cNvSpPr>
                  <a:spLocks noChangeArrowheads="1"/>
                </p:cNvSpPr>
                <p:nvPr/>
              </p:nvSpPr>
              <p:spPr bwMode="auto">
                <a:xfrm>
                  <a:off x="2454" y="1676"/>
                  <a:ext cx="356"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$125</a:t>
                  </a:r>
                  <a:endParaRPr lang="en-US">
                    <a:latin typeface="Arial"/>
                    <a:cs typeface="Arial"/>
                  </a:endParaRPr>
                </a:p>
              </p:txBody>
            </p:sp>
            <p:sp>
              <p:nvSpPr>
                <p:cNvPr id="41019" name="Rectangle 89"/>
                <p:cNvSpPr>
                  <a:spLocks noChangeArrowheads="1"/>
                </p:cNvSpPr>
                <p:nvPr/>
              </p:nvSpPr>
              <p:spPr bwMode="auto">
                <a:xfrm>
                  <a:off x="2454" y="1362"/>
                  <a:ext cx="356"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$150</a:t>
                  </a:r>
                  <a:endParaRPr lang="en-US">
                    <a:latin typeface="Arial"/>
                    <a:cs typeface="Arial"/>
                  </a:endParaRPr>
                </a:p>
              </p:txBody>
            </p:sp>
            <p:sp>
              <p:nvSpPr>
                <p:cNvPr id="41020" name="Rectangle 90"/>
                <p:cNvSpPr>
                  <a:spLocks noChangeArrowheads="1"/>
                </p:cNvSpPr>
                <p:nvPr/>
              </p:nvSpPr>
              <p:spPr bwMode="auto">
                <a:xfrm>
                  <a:off x="2454" y="1049"/>
                  <a:ext cx="356"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$175</a:t>
                  </a:r>
                  <a:endParaRPr lang="en-US">
                    <a:latin typeface="Arial"/>
                    <a:cs typeface="Arial"/>
                  </a:endParaRPr>
                </a:p>
              </p:txBody>
            </p:sp>
            <p:sp>
              <p:nvSpPr>
                <p:cNvPr id="41021" name="Rectangle 91"/>
                <p:cNvSpPr>
                  <a:spLocks noChangeArrowheads="1"/>
                </p:cNvSpPr>
                <p:nvPr/>
              </p:nvSpPr>
              <p:spPr bwMode="auto">
                <a:xfrm>
                  <a:off x="2454" y="729"/>
                  <a:ext cx="356"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$200</a:t>
                  </a:r>
                  <a:endParaRPr lang="en-US">
                    <a:latin typeface="Arial"/>
                    <a:cs typeface="Arial"/>
                  </a:endParaRPr>
                </a:p>
              </p:txBody>
            </p:sp>
          </p:grpSp>
          <p:sp>
            <p:nvSpPr>
              <p:cNvPr id="40993" name="Rectangle 92"/>
              <p:cNvSpPr>
                <a:spLocks noChangeArrowheads="1"/>
              </p:cNvSpPr>
              <p:nvPr/>
            </p:nvSpPr>
            <p:spPr bwMode="auto">
              <a:xfrm>
                <a:off x="2943" y="3494"/>
                <a:ext cx="89"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0</a:t>
                </a:r>
                <a:endParaRPr lang="en-US">
                  <a:latin typeface="Arial"/>
                  <a:cs typeface="Arial"/>
                </a:endParaRPr>
              </a:p>
            </p:txBody>
          </p:sp>
          <p:sp>
            <p:nvSpPr>
              <p:cNvPr id="40994" name="Rectangle 93"/>
              <p:cNvSpPr>
                <a:spLocks noChangeArrowheads="1"/>
              </p:cNvSpPr>
              <p:nvPr/>
            </p:nvSpPr>
            <p:spPr bwMode="auto">
              <a:xfrm>
                <a:off x="3263" y="3494"/>
                <a:ext cx="89"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1</a:t>
                </a:r>
                <a:endParaRPr lang="en-US">
                  <a:latin typeface="Arial"/>
                  <a:cs typeface="Arial"/>
                </a:endParaRPr>
              </a:p>
            </p:txBody>
          </p:sp>
          <p:sp>
            <p:nvSpPr>
              <p:cNvPr id="40995" name="Rectangle 94"/>
              <p:cNvSpPr>
                <a:spLocks noChangeArrowheads="1"/>
              </p:cNvSpPr>
              <p:nvPr/>
            </p:nvSpPr>
            <p:spPr bwMode="auto">
              <a:xfrm>
                <a:off x="3589" y="3494"/>
                <a:ext cx="89"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2</a:t>
                </a:r>
                <a:endParaRPr lang="en-US">
                  <a:latin typeface="Arial"/>
                  <a:cs typeface="Arial"/>
                </a:endParaRPr>
              </a:p>
            </p:txBody>
          </p:sp>
          <p:sp>
            <p:nvSpPr>
              <p:cNvPr id="40996" name="Rectangle 95"/>
              <p:cNvSpPr>
                <a:spLocks noChangeArrowheads="1"/>
              </p:cNvSpPr>
              <p:nvPr/>
            </p:nvSpPr>
            <p:spPr bwMode="auto">
              <a:xfrm>
                <a:off x="3909" y="3494"/>
                <a:ext cx="89"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3</a:t>
                </a:r>
                <a:endParaRPr lang="en-US">
                  <a:latin typeface="Arial"/>
                  <a:cs typeface="Arial"/>
                </a:endParaRPr>
              </a:p>
            </p:txBody>
          </p:sp>
          <p:sp>
            <p:nvSpPr>
              <p:cNvPr id="40997" name="Rectangle 96"/>
              <p:cNvSpPr>
                <a:spLocks noChangeArrowheads="1"/>
              </p:cNvSpPr>
              <p:nvPr/>
            </p:nvSpPr>
            <p:spPr bwMode="auto">
              <a:xfrm>
                <a:off x="4235" y="3494"/>
                <a:ext cx="89"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4</a:t>
                </a:r>
                <a:endParaRPr lang="en-US">
                  <a:latin typeface="Arial"/>
                  <a:cs typeface="Arial"/>
                </a:endParaRPr>
              </a:p>
            </p:txBody>
          </p:sp>
          <p:sp>
            <p:nvSpPr>
              <p:cNvPr id="40998" name="Rectangle 97"/>
              <p:cNvSpPr>
                <a:spLocks noChangeArrowheads="1"/>
              </p:cNvSpPr>
              <p:nvPr/>
            </p:nvSpPr>
            <p:spPr bwMode="auto">
              <a:xfrm>
                <a:off x="4554" y="3494"/>
                <a:ext cx="89"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5</a:t>
                </a:r>
                <a:endParaRPr lang="en-US">
                  <a:latin typeface="Arial"/>
                  <a:cs typeface="Arial"/>
                </a:endParaRPr>
              </a:p>
            </p:txBody>
          </p:sp>
          <p:sp>
            <p:nvSpPr>
              <p:cNvPr id="40999" name="Rectangle 98"/>
              <p:cNvSpPr>
                <a:spLocks noChangeArrowheads="1"/>
              </p:cNvSpPr>
              <p:nvPr/>
            </p:nvSpPr>
            <p:spPr bwMode="auto">
              <a:xfrm>
                <a:off x="4880" y="3494"/>
                <a:ext cx="89"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6</a:t>
                </a:r>
                <a:endParaRPr lang="en-US">
                  <a:latin typeface="Arial"/>
                  <a:cs typeface="Arial"/>
                </a:endParaRPr>
              </a:p>
            </p:txBody>
          </p:sp>
          <p:sp>
            <p:nvSpPr>
              <p:cNvPr id="41000" name="Rectangle 99"/>
              <p:cNvSpPr>
                <a:spLocks noChangeArrowheads="1"/>
              </p:cNvSpPr>
              <p:nvPr/>
            </p:nvSpPr>
            <p:spPr bwMode="auto">
              <a:xfrm>
                <a:off x="5200" y="3494"/>
                <a:ext cx="89" cy="192"/>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a:cs typeface="Arial"/>
                  </a:rPr>
                  <a:t>7</a:t>
                </a:r>
                <a:endParaRPr lang="en-US">
                  <a:latin typeface="Arial"/>
                  <a:cs typeface="Arial"/>
                </a:endParaRPr>
              </a:p>
            </p:txBody>
          </p:sp>
          <p:sp>
            <p:nvSpPr>
              <p:cNvPr id="41001" name="Rectangle 100"/>
              <p:cNvSpPr>
                <a:spLocks noChangeArrowheads="1"/>
              </p:cNvSpPr>
              <p:nvPr/>
            </p:nvSpPr>
            <p:spPr bwMode="auto">
              <a:xfrm>
                <a:off x="4103" y="3751"/>
                <a:ext cx="138" cy="194"/>
              </a:xfrm>
              <a:prstGeom prst="rect">
                <a:avLst/>
              </a:prstGeom>
              <a:noFill/>
              <a:ln w="9525">
                <a:noFill/>
                <a:miter lim="800000"/>
                <a:headEnd/>
                <a:tailEnd/>
              </a:ln>
            </p:spPr>
            <p:txBody>
              <a:bodyPr wrap="none" lIns="0" tIns="0" rIns="0" bIns="0">
                <a:spAutoFit/>
              </a:bodyPr>
              <a:lstStyle/>
              <a:p>
                <a:r>
                  <a:rPr lang="en-US" sz="2000" b="1" i="1">
                    <a:solidFill>
                      <a:srgbClr val="000000"/>
                    </a:solidFill>
                    <a:latin typeface="Arial"/>
                    <a:cs typeface="Arial"/>
                  </a:rPr>
                  <a:t>Q</a:t>
                </a:r>
                <a:endParaRPr lang="en-US">
                  <a:latin typeface="Arial"/>
                  <a:cs typeface="Arial"/>
                </a:endParaRPr>
              </a:p>
            </p:txBody>
          </p:sp>
          <p:sp>
            <p:nvSpPr>
              <p:cNvPr id="41002" name="Rectangle 101"/>
              <p:cNvSpPr>
                <a:spLocks noChangeArrowheads="1"/>
              </p:cNvSpPr>
              <p:nvPr/>
            </p:nvSpPr>
            <p:spPr bwMode="auto">
              <a:xfrm rot="-5400000">
                <a:off x="2089" y="1932"/>
                <a:ext cx="445" cy="192"/>
              </a:xfrm>
              <a:prstGeom prst="rect">
                <a:avLst/>
              </a:prstGeom>
              <a:noFill/>
              <a:ln w="9525">
                <a:noFill/>
                <a:miter lim="800000"/>
                <a:headEnd/>
                <a:tailEnd/>
              </a:ln>
            </p:spPr>
            <p:txBody>
              <a:bodyPr wrap="none" lIns="0" tIns="0" rIns="0" bIns="0">
                <a:spAutoFit/>
              </a:bodyPr>
              <a:lstStyle/>
              <a:p>
                <a:r>
                  <a:rPr lang="en-US" sz="2000" b="1">
                    <a:solidFill>
                      <a:srgbClr val="000000"/>
                    </a:solidFill>
                    <a:latin typeface="Arial"/>
                    <a:cs typeface="Arial"/>
                  </a:rPr>
                  <a:t>Costs</a:t>
                </a:r>
                <a:endParaRPr lang="en-US">
                  <a:latin typeface="Arial"/>
                  <a:cs typeface="Arial"/>
                </a:endParaRPr>
              </a:p>
            </p:txBody>
          </p:sp>
        </p:grpSp>
        <p:sp>
          <p:nvSpPr>
            <p:cNvPr id="40983" name="Rectangle 102"/>
            <p:cNvSpPr>
              <a:spLocks noChangeArrowheads="1"/>
            </p:cNvSpPr>
            <p:nvPr/>
          </p:nvSpPr>
          <p:spPr bwMode="auto">
            <a:xfrm>
              <a:off x="2178" y="522"/>
              <a:ext cx="3329" cy="3461"/>
            </a:xfrm>
            <a:prstGeom prst="rect">
              <a:avLst/>
            </a:prstGeom>
            <a:noFill/>
            <a:ln w="0">
              <a:solidFill>
                <a:srgbClr val="000000"/>
              </a:solidFill>
              <a:miter lim="800000"/>
              <a:headEnd/>
              <a:tailEnd/>
            </a:ln>
          </p:spPr>
          <p:txBody>
            <a:bodyPr/>
            <a:lstStyle/>
            <a:p>
              <a:endParaRPr lang="en-US">
                <a:latin typeface="Arial"/>
                <a:cs typeface="Arial"/>
              </a:endParaRPr>
            </a:p>
          </p:txBody>
        </p:sp>
      </p:grpSp>
      <p:sp>
        <p:nvSpPr>
          <p:cNvPr id="98410" name="AutoShape 106"/>
          <p:cNvSpPr>
            <a:spLocks/>
          </p:cNvSpPr>
          <p:nvPr/>
        </p:nvSpPr>
        <p:spPr bwMode="auto">
          <a:xfrm rot="5400000">
            <a:off x="5820569" y="3852069"/>
            <a:ext cx="260350" cy="2290762"/>
          </a:xfrm>
          <a:prstGeom prst="leftBrace">
            <a:avLst>
              <a:gd name="adj1" fmla="val 72671"/>
              <a:gd name="adj2" fmla="val 50000"/>
            </a:avLst>
          </a:prstGeom>
          <a:noFill/>
          <a:ln w="19050">
            <a:solidFill>
              <a:srgbClr val="0033CC"/>
            </a:solidFill>
            <a:round/>
            <a:headEnd/>
            <a:tailEnd/>
          </a:ln>
        </p:spPr>
        <p:txBody>
          <a:bodyPr wrap="none" anchor="ctr"/>
          <a:lstStyle/>
          <a:p>
            <a:endParaRPr lang="en-US">
              <a:latin typeface="Arial"/>
              <a:cs typeface="Arial"/>
            </a:endParaRPr>
          </a:p>
        </p:txBody>
      </p:sp>
      <p:sp>
        <p:nvSpPr>
          <p:cNvPr id="98412" name="AutoShape 108"/>
          <p:cNvSpPr>
            <a:spLocks/>
          </p:cNvSpPr>
          <p:nvPr/>
        </p:nvSpPr>
        <p:spPr bwMode="auto">
          <a:xfrm rot="5400000">
            <a:off x="7750176" y="4300537"/>
            <a:ext cx="260350" cy="1387475"/>
          </a:xfrm>
          <a:prstGeom prst="leftBrace">
            <a:avLst>
              <a:gd name="adj1" fmla="val 44016"/>
              <a:gd name="adj2" fmla="val 50000"/>
            </a:avLst>
          </a:prstGeom>
          <a:noFill/>
          <a:ln w="19050">
            <a:solidFill>
              <a:srgbClr val="0033CC"/>
            </a:solidFill>
            <a:round/>
            <a:headEnd/>
            <a:tailEnd/>
          </a:ln>
        </p:spPr>
        <p:txBody>
          <a:bodyPr wrap="none" anchor="ctr"/>
          <a:lstStyle/>
          <a:p>
            <a:endParaRPr lang="en-US">
              <a:latin typeface="Arial"/>
              <a:cs typeface="Arial"/>
            </a:endParaRPr>
          </a:p>
        </p:txBody>
      </p:sp>
      <p:sp>
        <p:nvSpPr>
          <p:cNvPr id="98409" name="Line 105"/>
          <p:cNvSpPr>
            <a:spLocks noChangeShapeType="1"/>
          </p:cNvSpPr>
          <p:nvPr/>
        </p:nvSpPr>
        <p:spPr bwMode="auto">
          <a:xfrm flipH="1">
            <a:off x="7148513" y="1952625"/>
            <a:ext cx="12700" cy="3206750"/>
          </a:xfrm>
          <a:prstGeom prst="line">
            <a:avLst/>
          </a:prstGeom>
          <a:noFill/>
          <a:ln w="9525">
            <a:solidFill>
              <a:srgbClr val="3366CC"/>
            </a:solidFill>
            <a:prstDash val="dash"/>
            <a:round/>
            <a:headEnd/>
            <a:tailEnd/>
          </a:ln>
        </p:spPr>
        <p:txBody>
          <a:bodyPr/>
          <a:lstStyle/>
          <a:p>
            <a:endParaRPr lang="en-US">
              <a:latin typeface="Arial"/>
              <a:cs typeface="Arial"/>
            </a:endParaRPr>
          </a:p>
        </p:txBody>
      </p:sp>
      <p:sp>
        <p:nvSpPr>
          <p:cNvPr id="98408" name="Oval 104"/>
          <p:cNvSpPr>
            <a:spLocks noChangeArrowheads="1"/>
          </p:cNvSpPr>
          <p:nvPr/>
        </p:nvSpPr>
        <p:spPr bwMode="auto">
          <a:xfrm>
            <a:off x="7085013" y="3567113"/>
            <a:ext cx="139700" cy="138112"/>
          </a:xfrm>
          <a:prstGeom prst="ellipse">
            <a:avLst/>
          </a:prstGeom>
          <a:solidFill>
            <a:srgbClr val="FF0000"/>
          </a:solidFill>
          <a:ln w="9525">
            <a:noFill/>
            <a:prstDash val="dash"/>
            <a:round/>
            <a:headEnd/>
            <a:tailEnd/>
          </a:ln>
        </p:spPr>
        <p:txBody>
          <a:bodyPr wrap="none" anchor="ctr"/>
          <a:lstStyle/>
          <a:p>
            <a:endParaRPr lang="en-US">
              <a:latin typeface="Arial"/>
              <a:cs typeface="Arial"/>
            </a:endParaRPr>
          </a:p>
        </p:txBody>
      </p:sp>
      <p:sp>
        <p:nvSpPr>
          <p:cNvPr id="98413" name="Arc 109"/>
          <p:cNvSpPr>
            <a:spLocks/>
          </p:cNvSpPr>
          <p:nvPr/>
        </p:nvSpPr>
        <p:spPr bwMode="auto">
          <a:xfrm flipH="1" flipV="1">
            <a:off x="5130800" y="228600"/>
            <a:ext cx="1903413" cy="3455988"/>
          </a:xfrm>
          <a:custGeom>
            <a:avLst/>
            <a:gdLst>
              <a:gd name="T0" fmla="*/ 2147483647 w 19418"/>
              <a:gd name="T1" fmla="*/ 0 h 21594"/>
              <a:gd name="T2" fmla="*/ 2147483647 w 19418"/>
              <a:gd name="T3" fmla="*/ 2147483647 h 21594"/>
              <a:gd name="T4" fmla="*/ 0 w 19418"/>
              <a:gd name="T5" fmla="*/ 2147483647 h 21594"/>
              <a:gd name="T6" fmla="*/ 0 60000 65536"/>
              <a:gd name="T7" fmla="*/ 0 60000 65536"/>
              <a:gd name="T8" fmla="*/ 0 60000 65536"/>
              <a:gd name="T9" fmla="*/ 0 w 19418"/>
              <a:gd name="T10" fmla="*/ 0 h 21594"/>
              <a:gd name="T11" fmla="*/ 19418 w 19418"/>
              <a:gd name="T12" fmla="*/ 21594 h 21594"/>
            </a:gdLst>
            <a:ahLst/>
            <a:cxnLst>
              <a:cxn ang="T6">
                <a:pos x="T0" y="T1"/>
              </a:cxn>
              <a:cxn ang="T7">
                <a:pos x="T2" y="T3"/>
              </a:cxn>
              <a:cxn ang="T8">
                <a:pos x="T4" y="T5"/>
              </a:cxn>
            </a:cxnLst>
            <a:rect l="T9" t="T10" r="T11" b="T12"/>
            <a:pathLst>
              <a:path w="19418" h="21594" fill="none" extrusionOk="0">
                <a:moveTo>
                  <a:pt x="493" y="-1"/>
                </a:moveTo>
                <a:cubicBezTo>
                  <a:pt x="8574" y="184"/>
                  <a:pt x="15877" y="4865"/>
                  <a:pt x="19417" y="12133"/>
                </a:cubicBezTo>
              </a:path>
              <a:path w="19418" h="21594" stroke="0" extrusionOk="0">
                <a:moveTo>
                  <a:pt x="493" y="-1"/>
                </a:moveTo>
                <a:cubicBezTo>
                  <a:pt x="8574" y="184"/>
                  <a:pt x="15877" y="4865"/>
                  <a:pt x="19417" y="12133"/>
                </a:cubicBezTo>
                <a:lnTo>
                  <a:pt x="0" y="21594"/>
                </a:lnTo>
                <a:close/>
              </a:path>
            </a:pathLst>
          </a:custGeom>
          <a:noFill/>
          <a:ln w="38100">
            <a:solidFill>
              <a:srgbClr val="FF0000"/>
            </a:solidFill>
            <a:round/>
            <a:headEnd type="triangle" w="lg" len="med"/>
            <a:tailEnd type="none" w="lg" len="med"/>
          </a:ln>
        </p:spPr>
        <p:txBody>
          <a:bodyPr wrap="none" anchor="ctr"/>
          <a:lstStyle/>
          <a:p>
            <a:endParaRPr lang="en-US">
              <a:latin typeface="Arial"/>
              <a:cs typeface="Arial"/>
            </a:endParaRPr>
          </a:p>
        </p:txBody>
      </p:sp>
      <p:sp>
        <p:nvSpPr>
          <p:cNvPr id="98414" name="Arc 110"/>
          <p:cNvSpPr>
            <a:spLocks/>
          </p:cNvSpPr>
          <p:nvPr/>
        </p:nvSpPr>
        <p:spPr bwMode="auto">
          <a:xfrm flipH="1" flipV="1">
            <a:off x="7140575" y="2779713"/>
            <a:ext cx="1679575" cy="901700"/>
          </a:xfrm>
          <a:custGeom>
            <a:avLst/>
            <a:gdLst>
              <a:gd name="T0" fmla="*/ 0 w 19791"/>
              <a:gd name="T1" fmla="*/ 2147483647 h 21520"/>
              <a:gd name="T2" fmla="*/ 2147483647 w 19791"/>
              <a:gd name="T3" fmla="*/ 0 h 21520"/>
              <a:gd name="T4" fmla="*/ 2147483647 w 19791"/>
              <a:gd name="T5" fmla="*/ 2147483647 h 21520"/>
              <a:gd name="T6" fmla="*/ 0 60000 65536"/>
              <a:gd name="T7" fmla="*/ 0 60000 65536"/>
              <a:gd name="T8" fmla="*/ 0 60000 65536"/>
              <a:gd name="T9" fmla="*/ 0 w 19791"/>
              <a:gd name="T10" fmla="*/ 0 h 21520"/>
              <a:gd name="T11" fmla="*/ 19791 w 19791"/>
              <a:gd name="T12" fmla="*/ 21520 h 21520"/>
            </a:gdLst>
            <a:ahLst/>
            <a:cxnLst>
              <a:cxn ang="T6">
                <a:pos x="T0" y="T1"/>
              </a:cxn>
              <a:cxn ang="T7">
                <a:pos x="T2" y="T3"/>
              </a:cxn>
              <a:cxn ang="T8">
                <a:pos x="T4" y="T5"/>
              </a:cxn>
            </a:cxnLst>
            <a:rect l="T9" t="T10" r="T11" b="T12"/>
            <a:pathLst>
              <a:path w="19791" h="21520" fill="none" extrusionOk="0">
                <a:moveTo>
                  <a:pt x="-1" y="12866"/>
                </a:moveTo>
                <a:cubicBezTo>
                  <a:pt x="3169" y="5618"/>
                  <a:pt x="10047" y="682"/>
                  <a:pt x="17929" y="0"/>
                </a:cubicBezTo>
              </a:path>
              <a:path w="19791" h="21520" stroke="0" extrusionOk="0">
                <a:moveTo>
                  <a:pt x="-1" y="12866"/>
                </a:moveTo>
                <a:cubicBezTo>
                  <a:pt x="3169" y="5618"/>
                  <a:pt x="10047" y="682"/>
                  <a:pt x="17929" y="0"/>
                </a:cubicBezTo>
                <a:lnTo>
                  <a:pt x="19791" y="21520"/>
                </a:lnTo>
                <a:close/>
              </a:path>
            </a:pathLst>
          </a:custGeom>
          <a:noFill/>
          <a:ln w="38100">
            <a:solidFill>
              <a:srgbClr val="FF0000"/>
            </a:solidFill>
            <a:round/>
            <a:headEnd type="triangle" w="lg" len="med"/>
            <a:tailEnd/>
          </a:ln>
        </p:spPr>
        <p:txBody>
          <a:bodyPr wrap="none" anchor="ctr"/>
          <a:lstStyle/>
          <a:p>
            <a:endParaRPr lang="en-US">
              <a:latin typeface="Arial"/>
              <a:cs typeface="Arial"/>
            </a:endParaRPr>
          </a:p>
        </p:txBody>
      </p:sp>
    </p:spTree>
    <p:extLst>
      <p:ext uri="{BB962C8B-B14F-4D97-AF65-F5344CB8AC3E}">
        <p14:creationId xmlns:p14="http://schemas.microsoft.com/office/powerpoint/2010/main" val="1992004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98409"/>
                                        </p:tgtEl>
                                        <p:attrNameLst>
                                          <p:attrName>style.visibility</p:attrName>
                                        </p:attrNameLst>
                                      </p:cBhvr>
                                      <p:to>
                                        <p:strVal val="visible"/>
                                      </p:to>
                                    </p:set>
                                    <p:animEffect transition="in" filter="wipe(down)">
                                      <p:cBhvr>
                                        <p:cTn id="15" dur="500"/>
                                        <p:tgtEl>
                                          <p:spTgt spid="98409"/>
                                        </p:tgtEl>
                                      </p:cBhvr>
                                    </p:animEffect>
                                  </p:childTnLst>
                                </p:cTn>
                              </p:par>
                              <p:par>
                                <p:cTn id="16" presetID="18" presetClass="entr" presetSubtype="6" fill="hold" grpId="0" nodeType="withEffect">
                                  <p:stCondLst>
                                    <p:cond delay="0"/>
                                  </p:stCondLst>
                                  <p:childTnLst>
                                    <p:set>
                                      <p:cBhvr>
                                        <p:cTn id="17" dur="1" fill="hold">
                                          <p:stCondLst>
                                            <p:cond delay="0"/>
                                          </p:stCondLst>
                                        </p:cTn>
                                        <p:tgtEl>
                                          <p:spTgt spid="98410"/>
                                        </p:tgtEl>
                                        <p:attrNameLst>
                                          <p:attrName>style.visibility</p:attrName>
                                        </p:attrNameLst>
                                      </p:cBhvr>
                                      <p:to>
                                        <p:strVal val="visible"/>
                                      </p:to>
                                    </p:set>
                                    <p:animEffect transition="in" filter="strips(downRight)">
                                      <p:cBhvr>
                                        <p:cTn id="18" dur="500"/>
                                        <p:tgtEl>
                                          <p:spTgt spid="98410"/>
                                        </p:tgtEl>
                                      </p:cBhvr>
                                    </p:animEffect>
                                  </p:childTnLst>
                                </p:cTn>
                              </p:par>
                              <p:par>
                                <p:cTn id="19" presetID="18" presetClass="entr" presetSubtype="6" fill="hold" grpId="0" nodeType="withEffect">
                                  <p:stCondLst>
                                    <p:cond delay="0"/>
                                  </p:stCondLst>
                                  <p:childTnLst>
                                    <p:set>
                                      <p:cBhvr>
                                        <p:cTn id="20" dur="1" fill="hold">
                                          <p:stCondLst>
                                            <p:cond delay="0"/>
                                          </p:stCondLst>
                                        </p:cTn>
                                        <p:tgtEl>
                                          <p:spTgt spid="98413"/>
                                        </p:tgtEl>
                                        <p:attrNameLst>
                                          <p:attrName>style.visibility</p:attrName>
                                        </p:attrNameLst>
                                      </p:cBhvr>
                                      <p:to>
                                        <p:strVal val="visible"/>
                                      </p:to>
                                    </p:set>
                                    <p:animEffect transition="in" filter="strips(downRight)">
                                      <p:cBhvr>
                                        <p:cTn id="21" dur="500"/>
                                        <p:tgtEl>
                                          <p:spTgt spid="98413"/>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5">
                                            <p:txEl>
                                              <p:pRg st="0" end="0"/>
                                            </p:txEl>
                                          </p:spTgt>
                                        </p:tgtEl>
                                        <p:attrNameLst>
                                          <p:attrName>style.visibility</p:attrName>
                                        </p:attrNameLst>
                                      </p:cBhvr>
                                      <p:to>
                                        <p:strVal val="visible"/>
                                      </p:to>
                                    </p:set>
                                    <p:animEffect transition="in" filter="wipe(left)">
                                      <p:cBhvr>
                                        <p:cTn id="25" dur="500"/>
                                        <p:tgtEl>
                                          <p:spTgt spid="15">
                                            <p:txEl>
                                              <p:pRg st="0" end="0"/>
                                            </p:txEl>
                                          </p:spTgt>
                                        </p:tgtEl>
                                      </p:cBhvr>
                                    </p:animEffect>
                                  </p:childTnLst>
                                </p:cTn>
                              </p:par>
                            </p:childTnLst>
                          </p:cTn>
                        </p:par>
                        <p:par>
                          <p:cTn id="26" fill="hold">
                            <p:stCondLst>
                              <p:cond delay="1000"/>
                            </p:stCondLst>
                            <p:childTnLst>
                              <p:par>
                                <p:cTn id="27" presetID="22" presetClass="entr" presetSubtype="8" fill="hold" grpId="0" nodeType="afterEffect">
                                  <p:stCondLst>
                                    <p:cond delay="0"/>
                                  </p:stCondLst>
                                  <p:childTnLst>
                                    <p:set>
                                      <p:cBhvr>
                                        <p:cTn id="28" dur="1" fill="hold">
                                          <p:stCondLst>
                                            <p:cond delay="0"/>
                                          </p:stCondLst>
                                        </p:cTn>
                                        <p:tgtEl>
                                          <p:spTgt spid="15">
                                            <p:txEl>
                                              <p:pRg st="1" end="1"/>
                                            </p:txEl>
                                          </p:spTgt>
                                        </p:tgtEl>
                                        <p:attrNameLst>
                                          <p:attrName>style.visibility</p:attrName>
                                        </p:attrNameLst>
                                      </p:cBhvr>
                                      <p:to>
                                        <p:strVal val="visible"/>
                                      </p:to>
                                    </p:set>
                                    <p:animEffect transition="in" filter="wipe(left)">
                                      <p:cBhvr>
                                        <p:cTn id="29" dur="500"/>
                                        <p:tgtEl>
                                          <p:spTgt spid="15">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grpId="1" nodeType="clickEffect">
                                  <p:stCondLst>
                                    <p:cond delay="0"/>
                                  </p:stCondLst>
                                  <p:childTnLst>
                                    <p:animEffect transition="out" filter="fade">
                                      <p:cBhvr>
                                        <p:cTn id="33" dur="500"/>
                                        <p:tgtEl>
                                          <p:spTgt spid="98410"/>
                                        </p:tgtEl>
                                      </p:cBhvr>
                                    </p:animEffect>
                                    <p:set>
                                      <p:cBhvr>
                                        <p:cTn id="34" dur="1" fill="hold">
                                          <p:stCondLst>
                                            <p:cond delay="499"/>
                                          </p:stCondLst>
                                        </p:cTn>
                                        <p:tgtEl>
                                          <p:spTgt spid="98410"/>
                                        </p:tgtEl>
                                        <p:attrNameLst>
                                          <p:attrName>style.visibility</p:attrName>
                                        </p:attrNameLst>
                                      </p:cBhvr>
                                      <p:to>
                                        <p:strVal val="hidden"/>
                                      </p:to>
                                    </p:set>
                                  </p:childTnLst>
                                </p:cTn>
                              </p:par>
                              <p:par>
                                <p:cTn id="35" presetID="10" presetClass="exit" presetSubtype="0" fill="hold" grpId="1" nodeType="withEffect">
                                  <p:stCondLst>
                                    <p:cond delay="0"/>
                                  </p:stCondLst>
                                  <p:childTnLst>
                                    <p:animEffect transition="out" filter="fade">
                                      <p:cBhvr>
                                        <p:cTn id="36" dur="500"/>
                                        <p:tgtEl>
                                          <p:spTgt spid="98413"/>
                                        </p:tgtEl>
                                      </p:cBhvr>
                                    </p:animEffect>
                                    <p:set>
                                      <p:cBhvr>
                                        <p:cTn id="37" dur="1" fill="hold">
                                          <p:stCondLst>
                                            <p:cond delay="499"/>
                                          </p:stCondLst>
                                        </p:cTn>
                                        <p:tgtEl>
                                          <p:spTgt spid="98413"/>
                                        </p:tgtEl>
                                        <p:attrNameLst>
                                          <p:attrName>style.visibility</p:attrName>
                                        </p:attrNameLst>
                                      </p:cBhvr>
                                      <p:to>
                                        <p:strVal val="hidden"/>
                                      </p:to>
                                    </p:set>
                                  </p:childTnLst>
                                </p:cTn>
                              </p:par>
                              <p:par>
                                <p:cTn id="38" presetID="18" presetClass="entr" presetSubtype="6" fill="hold" grpId="0" nodeType="withEffect">
                                  <p:stCondLst>
                                    <p:cond delay="0"/>
                                  </p:stCondLst>
                                  <p:childTnLst>
                                    <p:set>
                                      <p:cBhvr>
                                        <p:cTn id="39" dur="1" fill="hold">
                                          <p:stCondLst>
                                            <p:cond delay="0"/>
                                          </p:stCondLst>
                                        </p:cTn>
                                        <p:tgtEl>
                                          <p:spTgt spid="98412"/>
                                        </p:tgtEl>
                                        <p:attrNameLst>
                                          <p:attrName>style.visibility</p:attrName>
                                        </p:attrNameLst>
                                      </p:cBhvr>
                                      <p:to>
                                        <p:strVal val="visible"/>
                                      </p:to>
                                    </p:set>
                                    <p:animEffect transition="in" filter="strips(downRight)">
                                      <p:cBhvr>
                                        <p:cTn id="40" dur="500"/>
                                        <p:tgtEl>
                                          <p:spTgt spid="98412"/>
                                        </p:tgtEl>
                                      </p:cBhvr>
                                    </p:animEffect>
                                  </p:childTnLst>
                                </p:cTn>
                              </p:par>
                              <p:par>
                                <p:cTn id="41" presetID="18" presetClass="entr" presetSubtype="3" fill="hold" grpId="0" nodeType="withEffect">
                                  <p:stCondLst>
                                    <p:cond delay="0"/>
                                  </p:stCondLst>
                                  <p:childTnLst>
                                    <p:set>
                                      <p:cBhvr>
                                        <p:cTn id="42" dur="1" fill="hold">
                                          <p:stCondLst>
                                            <p:cond delay="0"/>
                                          </p:stCondLst>
                                        </p:cTn>
                                        <p:tgtEl>
                                          <p:spTgt spid="98414"/>
                                        </p:tgtEl>
                                        <p:attrNameLst>
                                          <p:attrName>style.visibility</p:attrName>
                                        </p:attrNameLst>
                                      </p:cBhvr>
                                      <p:to>
                                        <p:strVal val="visible"/>
                                      </p:to>
                                    </p:set>
                                    <p:animEffect transition="in" filter="strips(upRight)">
                                      <p:cBhvr>
                                        <p:cTn id="43" dur="500"/>
                                        <p:tgtEl>
                                          <p:spTgt spid="98414"/>
                                        </p:tgtEl>
                                      </p:cBhvr>
                                    </p:animEffect>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15">
                                            <p:txEl>
                                              <p:pRg st="3" end="3"/>
                                            </p:txEl>
                                          </p:spTgt>
                                        </p:tgtEl>
                                        <p:attrNameLst>
                                          <p:attrName>style.visibility</p:attrName>
                                        </p:attrNameLst>
                                      </p:cBhvr>
                                      <p:to>
                                        <p:strVal val="visible"/>
                                      </p:to>
                                    </p:set>
                                    <p:animEffect transition="in" filter="wipe(left)">
                                      <p:cBhvr>
                                        <p:cTn id="47" dur="500"/>
                                        <p:tgtEl>
                                          <p:spTgt spid="15">
                                            <p:txEl>
                                              <p:pRg st="3" end="3"/>
                                            </p:txEl>
                                          </p:spTgt>
                                        </p:tgtEl>
                                      </p:cBhvr>
                                    </p:animEffect>
                                  </p:childTnLst>
                                </p:cTn>
                              </p:par>
                            </p:childTnLst>
                          </p:cTn>
                        </p:par>
                        <p:par>
                          <p:cTn id="48" fill="hold">
                            <p:stCondLst>
                              <p:cond delay="1000"/>
                            </p:stCondLst>
                            <p:childTnLst>
                              <p:par>
                                <p:cTn id="49" presetID="22" presetClass="entr" presetSubtype="8" fill="hold" grpId="0" nodeType="afterEffect">
                                  <p:stCondLst>
                                    <p:cond delay="0"/>
                                  </p:stCondLst>
                                  <p:childTnLst>
                                    <p:set>
                                      <p:cBhvr>
                                        <p:cTn id="50" dur="1" fill="hold">
                                          <p:stCondLst>
                                            <p:cond delay="0"/>
                                          </p:stCondLst>
                                        </p:cTn>
                                        <p:tgtEl>
                                          <p:spTgt spid="15">
                                            <p:txEl>
                                              <p:pRg st="4" end="4"/>
                                            </p:txEl>
                                          </p:spTgt>
                                        </p:tgtEl>
                                        <p:attrNameLst>
                                          <p:attrName>style.visibility</p:attrName>
                                        </p:attrNameLst>
                                      </p:cBhvr>
                                      <p:to>
                                        <p:strVal val="visible"/>
                                      </p:to>
                                    </p:set>
                                    <p:animEffect transition="in" filter="wipe(left)">
                                      <p:cBhvr>
                                        <p:cTn id="51" dur="500"/>
                                        <p:tgtEl>
                                          <p:spTgt spid="15">
                                            <p:txEl>
                                              <p:pRg st="4" end="4"/>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xit" presetSubtype="0" fill="hold" grpId="1" nodeType="clickEffect">
                                  <p:stCondLst>
                                    <p:cond delay="0"/>
                                  </p:stCondLst>
                                  <p:childTnLst>
                                    <p:animEffect transition="out" filter="fade">
                                      <p:cBhvr>
                                        <p:cTn id="55" dur="500"/>
                                        <p:tgtEl>
                                          <p:spTgt spid="98412"/>
                                        </p:tgtEl>
                                      </p:cBhvr>
                                    </p:animEffect>
                                    <p:set>
                                      <p:cBhvr>
                                        <p:cTn id="56" dur="1" fill="hold">
                                          <p:stCondLst>
                                            <p:cond delay="499"/>
                                          </p:stCondLst>
                                        </p:cTn>
                                        <p:tgtEl>
                                          <p:spTgt spid="98412"/>
                                        </p:tgtEl>
                                        <p:attrNameLst>
                                          <p:attrName>style.visibility</p:attrName>
                                        </p:attrNameLst>
                                      </p:cBhvr>
                                      <p:to>
                                        <p:strVal val="hidden"/>
                                      </p:to>
                                    </p:set>
                                  </p:childTnLst>
                                </p:cTn>
                              </p:par>
                              <p:par>
                                <p:cTn id="57" presetID="10" presetClass="exit" presetSubtype="0" fill="hold" grpId="1" nodeType="withEffect">
                                  <p:stCondLst>
                                    <p:cond delay="0"/>
                                  </p:stCondLst>
                                  <p:childTnLst>
                                    <p:animEffect transition="out" filter="fade">
                                      <p:cBhvr>
                                        <p:cTn id="58" dur="500"/>
                                        <p:tgtEl>
                                          <p:spTgt spid="98414"/>
                                        </p:tgtEl>
                                      </p:cBhvr>
                                    </p:animEffect>
                                    <p:set>
                                      <p:cBhvr>
                                        <p:cTn id="59" dur="1" fill="hold">
                                          <p:stCondLst>
                                            <p:cond delay="499"/>
                                          </p:stCondLst>
                                        </p:cTn>
                                        <p:tgtEl>
                                          <p:spTgt spid="98414"/>
                                        </p:tgtEl>
                                        <p:attrNameLst>
                                          <p:attrName>style.visibility</p:attrName>
                                        </p:attrNameLst>
                                      </p:cBhvr>
                                      <p:to>
                                        <p:strVal val="hidden"/>
                                      </p:to>
                                    </p:set>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15">
                                            <p:txEl>
                                              <p:pRg st="6" end="6"/>
                                            </p:txEl>
                                          </p:spTgt>
                                        </p:tgtEl>
                                        <p:attrNameLst>
                                          <p:attrName>style.visibility</p:attrName>
                                        </p:attrNameLst>
                                      </p:cBhvr>
                                      <p:to>
                                        <p:strVal val="visible"/>
                                      </p:to>
                                    </p:set>
                                    <p:animEffect transition="in" filter="wipe(left)">
                                      <p:cBhvr>
                                        <p:cTn id="63" dur="500"/>
                                        <p:tgtEl>
                                          <p:spTgt spid="15">
                                            <p:txEl>
                                              <p:pRg st="6" end="6"/>
                                            </p:txEl>
                                          </p:spTgt>
                                        </p:tgtEl>
                                      </p:cBhvr>
                                    </p:animEffect>
                                  </p:childTnLst>
                                </p:cTn>
                              </p:par>
                            </p:childTnLst>
                          </p:cTn>
                        </p:par>
                        <p:par>
                          <p:cTn id="64" fill="hold">
                            <p:stCondLst>
                              <p:cond delay="1000"/>
                            </p:stCondLst>
                            <p:childTnLst>
                              <p:par>
                                <p:cTn id="65" presetID="22" presetClass="entr" presetSubtype="8" fill="hold" grpId="0" nodeType="afterEffect">
                                  <p:stCondLst>
                                    <p:cond delay="0"/>
                                  </p:stCondLst>
                                  <p:childTnLst>
                                    <p:set>
                                      <p:cBhvr>
                                        <p:cTn id="66" dur="1" fill="hold">
                                          <p:stCondLst>
                                            <p:cond delay="0"/>
                                          </p:stCondLst>
                                        </p:cTn>
                                        <p:tgtEl>
                                          <p:spTgt spid="15">
                                            <p:txEl>
                                              <p:pRg st="7" end="7"/>
                                            </p:txEl>
                                          </p:spTgt>
                                        </p:tgtEl>
                                        <p:attrNameLst>
                                          <p:attrName>style.visibility</p:attrName>
                                        </p:attrNameLst>
                                      </p:cBhvr>
                                      <p:to>
                                        <p:strVal val="visible"/>
                                      </p:to>
                                    </p:set>
                                    <p:animEffect transition="in" filter="wipe(left)">
                                      <p:cBhvr>
                                        <p:cTn id="67" dur="500"/>
                                        <p:tgtEl>
                                          <p:spTgt spid="15">
                                            <p:txEl>
                                              <p:pRg st="7" end="7"/>
                                            </p:txEl>
                                          </p:spTgt>
                                        </p:tgtEl>
                                      </p:cBhvr>
                                    </p:animEffect>
                                  </p:childTnLst>
                                </p:cTn>
                              </p:par>
                            </p:childTnLst>
                          </p:cTn>
                        </p:par>
                        <p:par>
                          <p:cTn id="68" fill="hold">
                            <p:stCondLst>
                              <p:cond delay="1500"/>
                            </p:stCondLst>
                            <p:childTnLst>
                              <p:par>
                                <p:cTn id="69" presetID="23" presetClass="entr" presetSubtype="32" fill="hold" grpId="0" nodeType="afterEffect">
                                  <p:stCondLst>
                                    <p:cond delay="0"/>
                                  </p:stCondLst>
                                  <p:childTnLst>
                                    <p:set>
                                      <p:cBhvr>
                                        <p:cTn id="70" dur="1" fill="hold">
                                          <p:stCondLst>
                                            <p:cond delay="0"/>
                                          </p:stCondLst>
                                        </p:cTn>
                                        <p:tgtEl>
                                          <p:spTgt spid="98408"/>
                                        </p:tgtEl>
                                        <p:attrNameLst>
                                          <p:attrName>style.visibility</p:attrName>
                                        </p:attrNameLst>
                                      </p:cBhvr>
                                      <p:to>
                                        <p:strVal val="visible"/>
                                      </p:to>
                                    </p:set>
                                    <p:anim calcmode="lin" valueType="num">
                                      <p:cBhvr>
                                        <p:cTn id="71" dur="500" fill="hold"/>
                                        <p:tgtEl>
                                          <p:spTgt spid="98408"/>
                                        </p:tgtEl>
                                        <p:attrNameLst>
                                          <p:attrName>ppt_w</p:attrName>
                                        </p:attrNameLst>
                                      </p:cBhvr>
                                      <p:tavLst>
                                        <p:tav tm="0">
                                          <p:val>
                                            <p:strVal val="4*#ppt_w"/>
                                          </p:val>
                                        </p:tav>
                                        <p:tav tm="100000">
                                          <p:val>
                                            <p:strVal val="#ppt_w"/>
                                          </p:val>
                                        </p:tav>
                                      </p:tavLst>
                                    </p:anim>
                                    <p:anim calcmode="lin" valueType="num">
                                      <p:cBhvr>
                                        <p:cTn id="72" dur="500" fill="hold"/>
                                        <p:tgtEl>
                                          <p:spTgt spid="98408"/>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uiExpand="1" build="p"/>
      <p:bldP spid="98410" grpId="0" animBg="1"/>
      <p:bldP spid="98410" grpId="1" animBg="1"/>
      <p:bldP spid="98412" grpId="0" animBg="1"/>
      <p:bldP spid="98412" grpId="1" animBg="1"/>
      <p:bldP spid="98409" grpId="0" animBg="1"/>
      <p:bldP spid="98408" grpId="0" animBg="1"/>
      <p:bldP spid="98413" grpId="0" animBg="1"/>
      <p:bldP spid="98413" grpId="1" animBg="1"/>
      <p:bldP spid="98414" grpId="0" animBg="1"/>
      <p:bldP spid="98414" grpId="1"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00939"/>
            <a:ext cx="8839200" cy="661061"/>
          </a:xfrm>
        </p:spPr>
        <p:txBody>
          <a:bodyPr/>
          <a:lstStyle/>
          <a:p>
            <a:r>
              <a:rPr lang="en-US" dirty="0">
                <a:solidFill>
                  <a:schemeClr val="accent6">
                    <a:lumMod val="50000"/>
                  </a:schemeClr>
                </a:solidFill>
              </a:rPr>
              <a:t>Active Learning 3			</a:t>
            </a:r>
            <a:r>
              <a:rPr lang="en-US" dirty="0">
                <a:solidFill>
                  <a:srgbClr val="AE1221"/>
                </a:solidFill>
              </a:rPr>
              <a:t>Calculating costs</a:t>
            </a:r>
            <a:endParaRPr lang="en-US" dirty="0"/>
          </a:p>
        </p:txBody>
      </p:sp>
      <p:sp>
        <p:nvSpPr>
          <p:cNvPr id="3" name="Content Placeholder 2"/>
          <p:cNvSpPr>
            <a:spLocks noGrp="1"/>
          </p:cNvSpPr>
          <p:nvPr>
            <p:ph idx="1"/>
          </p:nvPr>
        </p:nvSpPr>
        <p:spPr>
          <a:xfrm>
            <a:off x="347241" y="914401"/>
            <a:ext cx="8518947" cy="685800"/>
          </a:xfrm>
        </p:spPr>
        <p:txBody>
          <a:bodyPr/>
          <a:lstStyle/>
          <a:p>
            <a:pPr marL="0" indent="0">
              <a:buNone/>
            </a:pPr>
            <a:r>
              <a:rPr lang="en-US" dirty="0">
                <a:solidFill>
                  <a:schemeClr val="accent6">
                    <a:lumMod val="50000"/>
                  </a:schemeClr>
                </a:solidFill>
              </a:rPr>
              <a:t>Fill in the blank spaces of this table. </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36</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grpSp>
        <p:nvGrpSpPr>
          <p:cNvPr id="71" name="Group 70"/>
          <p:cNvGrpSpPr/>
          <p:nvPr/>
        </p:nvGrpSpPr>
        <p:grpSpPr>
          <a:xfrm>
            <a:off x="533400" y="1066800"/>
            <a:ext cx="7926387" cy="4975225"/>
            <a:chOff x="533400" y="1066800"/>
            <a:chExt cx="7926387" cy="4975225"/>
          </a:xfrm>
        </p:grpSpPr>
        <p:sp>
          <p:nvSpPr>
            <p:cNvPr id="6" name="Rectangle 145"/>
            <p:cNvSpPr>
              <a:spLocks noChangeArrowheads="1"/>
            </p:cNvSpPr>
            <p:nvPr/>
          </p:nvSpPr>
          <p:spPr bwMode="auto">
            <a:xfrm>
              <a:off x="538162" y="1674813"/>
              <a:ext cx="7920038" cy="4349750"/>
            </a:xfrm>
            <a:prstGeom prst="rect">
              <a:avLst/>
            </a:prstGeom>
            <a:solidFill>
              <a:schemeClr val="bg1"/>
            </a:solidFill>
            <a:ln w="9525">
              <a:noFill/>
              <a:miter lim="800000"/>
              <a:headEnd/>
              <a:tailEnd/>
            </a:ln>
          </p:spPr>
          <p:txBody>
            <a:bodyPr wrap="none" anchor="ctr"/>
            <a:lstStyle/>
            <a:p>
              <a:endParaRPr lang="en-US">
                <a:latin typeface="Arial"/>
                <a:cs typeface="Arial"/>
              </a:endParaRPr>
            </a:p>
          </p:txBody>
        </p:sp>
        <p:sp>
          <p:nvSpPr>
            <p:cNvPr id="7" name="Rectangle 5"/>
            <p:cNvSpPr>
              <a:spLocks noChangeArrowheads="1"/>
            </p:cNvSpPr>
            <p:nvPr/>
          </p:nvSpPr>
          <p:spPr bwMode="auto">
            <a:xfrm>
              <a:off x="1746250" y="1066800"/>
              <a:ext cx="5467350" cy="546100"/>
            </a:xfrm>
            <a:prstGeom prst="rect">
              <a:avLst/>
            </a:prstGeom>
            <a:noFill/>
            <a:ln w="9525">
              <a:noFill/>
              <a:miter lim="800000"/>
              <a:headEnd/>
              <a:tailEnd/>
            </a:ln>
          </p:spPr>
          <p:txBody>
            <a:bodyPr/>
            <a:lstStyle/>
            <a:p>
              <a:pPr marL="342900" indent="-342900">
                <a:lnSpc>
                  <a:spcPct val="105000"/>
                </a:lnSpc>
                <a:spcBef>
                  <a:spcPct val="45000"/>
                </a:spcBef>
                <a:buClr>
                  <a:srgbClr val="669900"/>
                </a:buClr>
                <a:buSzPct val="120000"/>
                <a:buFont typeface="Wingdings" pitchFamily="2" charset="2"/>
                <a:buNone/>
              </a:pPr>
              <a:endParaRPr lang="en-US" sz="2600" dirty="0">
                <a:latin typeface="Arial"/>
                <a:cs typeface="Arial"/>
              </a:endParaRPr>
            </a:p>
          </p:txBody>
        </p:sp>
        <p:sp>
          <p:nvSpPr>
            <p:cNvPr id="8" name="Rectangle 104"/>
            <p:cNvSpPr>
              <a:spLocks noChangeArrowheads="1"/>
            </p:cNvSpPr>
            <p:nvPr/>
          </p:nvSpPr>
          <p:spPr bwMode="auto">
            <a:xfrm>
              <a:off x="1335087" y="5495925"/>
              <a:ext cx="10668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210</a:t>
              </a:r>
            </a:p>
          </p:txBody>
        </p:sp>
        <p:sp>
          <p:nvSpPr>
            <p:cNvPr id="9" name="Rectangle 102"/>
            <p:cNvSpPr>
              <a:spLocks noChangeArrowheads="1"/>
            </p:cNvSpPr>
            <p:nvPr/>
          </p:nvSpPr>
          <p:spPr bwMode="auto">
            <a:xfrm>
              <a:off x="1335087" y="4949825"/>
              <a:ext cx="10668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150</a:t>
              </a:r>
            </a:p>
          </p:txBody>
        </p:sp>
        <p:sp>
          <p:nvSpPr>
            <p:cNvPr id="10" name="Rectangle 100"/>
            <p:cNvSpPr>
              <a:spLocks noChangeArrowheads="1"/>
            </p:cNvSpPr>
            <p:nvPr/>
          </p:nvSpPr>
          <p:spPr bwMode="auto">
            <a:xfrm>
              <a:off x="1335087" y="4403725"/>
              <a:ext cx="10668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100</a:t>
              </a:r>
            </a:p>
          </p:txBody>
        </p:sp>
        <p:sp>
          <p:nvSpPr>
            <p:cNvPr id="11" name="Rectangle 98"/>
            <p:cNvSpPr>
              <a:spLocks noChangeArrowheads="1"/>
            </p:cNvSpPr>
            <p:nvPr/>
          </p:nvSpPr>
          <p:spPr bwMode="auto">
            <a:xfrm>
              <a:off x="1335087" y="3857625"/>
              <a:ext cx="10668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endParaRPr lang="en-US" sz="2500">
                <a:latin typeface="Arial"/>
                <a:cs typeface="Arial"/>
              </a:endParaRPr>
            </a:p>
          </p:txBody>
        </p:sp>
        <p:sp>
          <p:nvSpPr>
            <p:cNvPr id="12" name="Rectangle 96"/>
            <p:cNvSpPr>
              <a:spLocks noChangeArrowheads="1"/>
            </p:cNvSpPr>
            <p:nvPr/>
          </p:nvSpPr>
          <p:spPr bwMode="auto">
            <a:xfrm>
              <a:off x="1335087" y="3311525"/>
              <a:ext cx="10668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30</a:t>
              </a:r>
            </a:p>
          </p:txBody>
        </p:sp>
        <p:sp>
          <p:nvSpPr>
            <p:cNvPr id="13" name="Rectangle 94"/>
            <p:cNvSpPr>
              <a:spLocks noChangeArrowheads="1"/>
            </p:cNvSpPr>
            <p:nvPr/>
          </p:nvSpPr>
          <p:spPr bwMode="auto">
            <a:xfrm>
              <a:off x="1335087" y="2765425"/>
              <a:ext cx="10668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10</a:t>
              </a:r>
            </a:p>
          </p:txBody>
        </p:sp>
        <p:sp>
          <p:nvSpPr>
            <p:cNvPr id="14" name="Rectangle 90"/>
            <p:cNvSpPr>
              <a:spLocks noChangeArrowheads="1"/>
            </p:cNvSpPr>
            <p:nvPr/>
          </p:nvSpPr>
          <p:spPr bwMode="auto">
            <a:xfrm>
              <a:off x="1335087" y="1673225"/>
              <a:ext cx="10668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i="1">
                  <a:latin typeface="Arial"/>
                  <a:cs typeface="Arial"/>
                </a:rPr>
                <a:t>VC</a:t>
              </a:r>
            </a:p>
          </p:txBody>
        </p:sp>
        <p:sp>
          <p:nvSpPr>
            <p:cNvPr id="15" name="Rectangle 54"/>
            <p:cNvSpPr>
              <a:spLocks noChangeArrowheads="1"/>
            </p:cNvSpPr>
            <p:nvPr/>
          </p:nvSpPr>
          <p:spPr bwMode="auto">
            <a:xfrm>
              <a:off x="6021387" y="5495925"/>
              <a:ext cx="14351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43.33</a:t>
              </a:r>
            </a:p>
          </p:txBody>
        </p:sp>
        <p:sp>
          <p:nvSpPr>
            <p:cNvPr id="16" name="Rectangle 53"/>
            <p:cNvSpPr>
              <a:spLocks noChangeArrowheads="1"/>
            </p:cNvSpPr>
            <p:nvPr/>
          </p:nvSpPr>
          <p:spPr bwMode="auto">
            <a:xfrm>
              <a:off x="4878387" y="5495925"/>
              <a:ext cx="11430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35</a:t>
              </a:r>
            </a:p>
          </p:txBody>
        </p:sp>
        <p:sp>
          <p:nvSpPr>
            <p:cNvPr id="17" name="Rectangle 52"/>
            <p:cNvSpPr>
              <a:spLocks noChangeArrowheads="1"/>
            </p:cNvSpPr>
            <p:nvPr/>
          </p:nvSpPr>
          <p:spPr bwMode="auto">
            <a:xfrm>
              <a:off x="3506787" y="5495925"/>
              <a:ext cx="13716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8.33</a:t>
              </a:r>
            </a:p>
          </p:txBody>
        </p:sp>
        <p:sp>
          <p:nvSpPr>
            <p:cNvPr id="18" name="Rectangle 51"/>
            <p:cNvSpPr>
              <a:spLocks noChangeArrowheads="1"/>
            </p:cNvSpPr>
            <p:nvPr/>
          </p:nvSpPr>
          <p:spPr bwMode="auto">
            <a:xfrm>
              <a:off x="2401887" y="5495925"/>
              <a:ext cx="11049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260</a:t>
              </a:r>
            </a:p>
          </p:txBody>
        </p:sp>
        <p:sp>
          <p:nvSpPr>
            <p:cNvPr id="19" name="Rectangle 50"/>
            <p:cNvSpPr>
              <a:spLocks noChangeArrowheads="1"/>
            </p:cNvSpPr>
            <p:nvPr/>
          </p:nvSpPr>
          <p:spPr bwMode="auto">
            <a:xfrm>
              <a:off x="533400" y="5495925"/>
              <a:ext cx="801687"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6</a:t>
              </a:r>
            </a:p>
          </p:txBody>
        </p:sp>
        <p:sp>
          <p:nvSpPr>
            <p:cNvPr id="20" name="Rectangle 47"/>
            <p:cNvSpPr>
              <a:spLocks noChangeArrowheads="1"/>
            </p:cNvSpPr>
            <p:nvPr/>
          </p:nvSpPr>
          <p:spPr bwMode="auto">
            <a:xfrm>
              <a:off x="4878387" y="4949825"/>
              <a:ext cx="11430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30</a:t>
              </a:r>
            </a:p>
          </p:txBody>
        </p:sp>
        <p:sp>
          <p:nvSpPr>
            <p:cNvPr id="21" name="Rectangle 44"/>
            <p:cNvSpPr>
              <a:spLocks noChangeArrowheads="1"/>
            </p:cNvSpPr>
            <p:nvPr/>
          </p:nvSpPr>
          <p:spPr bwMode="auto">
            <a:xfrm>
              <a:off x="533400" y="4949825"/>
              <a:ext cx="801687"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5</a:t>
              </a:r>
            </a:p>
          </p:txBody>
        </p:sp>
        <p:sp>
          <p:nvSpPr>
            <p:cNvPr id="22" name="Rectangle 42"/>
            <p:cNvSpPr>
              <a:spLocks noChangeArrowheads="1"/>
            </p:cNvSpPr>
            <p:nvPr/>
          </p:nvSpPr>
          <p:spPr bwMode="auto">
            <a:xfrm>
              <a:off x="6021387" y="4403725"/>
              <a:ext cx="14351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37.50</a:t>
              </a:r>
            </a:p>
          </p:txBody>
        </p:sp>
        <p:sp>
          <p:nvSpPr>
            <p:cNvPr id="23" name="Rectangle 40"/>
            <p:cNvSpPr>
              <a:spLocks noChangeArrowheads="1"/>
            </p:cNvSpPr>
            <p:nvPr/>
          </p:nvSpPr>
          <p:spPr bwMode="auto">
            <a:xfrm>
              <a:off x="3506787" y="4403725"/>
              <a:ext cx="13716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12.50</a:t>
              </a:r>
            </a:p>
          </p:txBody>
        </p:sp>
        <p:sp>
          <p:nvSpPr>
            <p:cNvPr id="24" name="Rectangle 39"/>
            <p:cNvSpPr>
              <a:spLocks noChangeArrowheads="1"/>
            </p:cNvSpPr>
            <p:nvPr/>
          </p:nvSpPr>
          <p:spPr bwMode="auto">
            <a:xfrm>
              <a:off x="2401887" y="4403725"/>
              <a:ext cx="11049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150</a:t>
              </a:r>
            </a:p>
          </p:txBody>
        </p:sp>
        <p:sp>
          <p:nvSpPr>
            <p:cNvPr id="25" name="Rectangle 38"/>
            <p:cNvSpPr>
              <a:spLocks noChangeArrowheads="1"/>
            </p:cNvSpPr>
            <p:nvPr/>
          </p:nvSpPr>
          <p:spPr bwMode="auto">
            <a:xfrm>
              <a:off x="533400" y="4403725"/>
              <a:ext cx="801687"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4</a:t>
              </a:r>
            </a:p>
          </p:txBody>
        </p:sp>
        <p:sp>
          <p:nvSpPr>
            <p:cNvPr id="26" name="Rectangle 36"/>
            <p:cNvSpPr>
              <a:spLocks noChangeArrowheads="1"/>
            </p:cNvSpPr>
            <p:nvPr/>
          </p:nvSpPr>
          <p:spPr bwMode="auto">
            <a:xfrm>
              <a:off x="6021387" y="3857625"/>
              <a:ext cx="14351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36.67</a:t>
              </a:r>
            </a:p>
          </p:txBody>
        </p:sp>
        <p:sp>
          <p:nvSpPr>
            <p:cNvPr id="27" name="Rectangle 35"/>
            <p:cNvSpPr>
              <a:spLocks noChangeArrowheads="1"/>
            </p:cNvSpPr>
            <p:nvPr/>
          </p:nvSpPr>
          <p:spPr bwMode="auto">
            <a:xfrm>
              <a:off x="4878387" y="3857625"/>
              <a:ext cx="11430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20</a:t>
              </a:r>
            </a:p>
          </p:txBody>
        </p:sp>
        <p:sp>
          <p:nvSpPr>
            <p:cNvPr id="28" name="Rectangle 34"/>
            <p:cNvSpPr>
              <a:spLocks noChangeArrowheads="1"/>
            </p:cNvSpPr>
            <p:nvPr/>
          </p:nvSpPr>
          <p:spPr bwMode="auto">
            <a:xfrm>
              <a:off x="3506787" y="3857625"/>
              <a:ext cx="13716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16.67</a:t>
              </a:r>
            </a:p>
          </p:txBody>
        </p:sp>
        <p:sp>
          <p:nvSpPr>
            <p:cNvPr id="29" name="Rectangle 32"/>
            <p:cNvSpPr>
              <a:spLocks noChangeArrowheads="1"/>
            </p:cNvSpPr>
            <p:nvPr/>
          </p:nvSpPr>
          <p:spPr bwMode="auto">
            <a:xfrm>
              <a:off x="533400" y="3857625"/>
              <a:ext cx="801687"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3</a:t>
              </a:r>
            </a:p>
          </p:txBody>
        </p:sp>
        <p:sp>
          <p:nvSpPr>
            <p:cNvPr id="30" name="Rectangle 27"/>
            <p:cNvSpPr>
              <a:spLocks noChangeArrowheads="1"/>
            </p:cNvSpPr>
            <p:nvPr/>
          </p:nvSpPr>
          <p:spPr bwMode="auto">
            <a:xfrm>
              <a:off x="2401887" y="3311525"/>
              <a:ext cx="11049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80</a:t>
              </a:r>
            </a:p>
          </p:txBody>
        </p:sp>
        <p:sp>
          <p:nvSpPr>
            <p:cNvPr id="31" name="Rectangle 26"/>
            <p:cNvSpPr>
              <a:spLocks noChangeArrowheads="1"/>
            </p:cNvSpPr>
            <p:nvPr/>
          </p:nvSpPr>
          <p:spPr bwMode="auto">
            <a:xfrm>
              <a:off x="533400" y="3311525"/>
              <a:ext cx="801687"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2</a:t>
              </a:r>
            </a:p>
          </p:txBody>
        </p:sp>
        <p:sp>
          <p:nvSpPr>
            <p:cNvPr id="32" name="Rectangle 24"/>
            <p:cNvSpPr>
              <a:spLocks noChangeArrowheads="1"/>
            </p:cNvSpPr>
            <p:nvPr/>
          </p:nvSpPr>
          <p:spPr bwMode="auto">
            <a:xfrm>
              <a:off x="6021387" y="2765425"/>
              <a:ext cx="14351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$60.00</a:t>
              </a:r>
            </a:p>
          </p:txBody>
        </p:sp>
        <p:sp>
          <p:nvSpPr>
            <p:cNvPr id="33" name="Rectangle 23"/>
            <p:cNvSpPr>
              <a:spLocks noChangeArrowheads="1"/>
            </p:cNvSpPr>
            <p:nvPr/>
          </p:nvSpPr>
          <p:spPr bwMode="auto">
            <a:xfrm>
              <a:off x="4878387" y="2765425"/>
              <a:ext cx="11430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$10</a:t>
              </a:r>
            </a:p>
          </p:txBody>
        </p:sp>
        <p:sp>
          <p:nvSpPr>
            <p:cNvPr id="34" name="Rectangle 20"/>
            <p:cNvSpPr>
              <a:spLocks noChangeArrowheads="1"/>
            </p:cNvSpPr>
            <p:nvPr/>
          </p:nvSpPr>
          <p:spPr bwMode="auto">
            <a:xfrm>
              <a:off x="533400" y="2765425"/>
              <a:ext cx="801687"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1</a:t>
              </a:r>
            </a:p>
          </p:txBody>
        </p:sp>
        <p:sp>
          <p:nvSpPr>
            <p:cNvPr id="35" name="Rectangle 18"/>
            <p:cNvSpPr>
              <a:spLocks noChangeArrowheads="1"/>
            </p:cNvSpPr>
            <p:nvPr/>
          </p:nvSpPr>
          <p:spPr bwMode="auto">
            <a:xfrm>
              <a:off x="6021387" y="2219325"/>
              <a:ext cx="14351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i="1">
                  <a:latin typeface="Arial"/>
                  <a:cs typeface="Arial"/>
                </a:rPr>
                <a:t>n/a</a:t>
              </a:r>
            </a:p>
          </p:txBody>
        </p:sp>
        <p:sp>
          <p:nvSpPr>
            <p:cNvPr id="36" name="Rectangle 17"/>
            <p:cNvSpPr>
              <a:spLocks noChangeArrowheads="1"/>
            </p:cNvSpPr>
            <p:nvPr/>
          </p:nvSpPr>
          <p:spPr bwMode="auto">
            <a:xfrm>
              <a:off x="4878387" y="2219325"/>
              <a:ext cx="11430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i="1">
                  <a:latin typeface="Arial"/>
                  <a:cs typeface="Arial"/>
                </a:rPr>
                <a:t>n/a</a:t>
              </a:r>
            </a:p>
          </p:txBody>
        </p:sp>
        <p:sp>
          <p:nvSpPr>
            <p:cNvPr id="37" name="Rectangle 16"/>
            <p:cNvSpPr>
              <a:spLocks noChangeArrowheads="1"/>
            </p:cNvSpPr>
            <p:nvPr/>
          </p:nvSpPr>
          <p:spPr bwMode="auto">
            <a:xfrm>
              <a:off x="3506787" y="2219325"/>
              <a:ext cx="13716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i="1">
                  <a:latin typeface="Arial"/>
                  <a:cs typeface="Arial"/>
                </a:rPr>
                <a:t>n/a</a:t>
              </a:r>
            </a:p>
          </p:txBody>
        </p:sp>
        <p:sp>
          <p:nvSpPr>
            <p:cNvPr id="38" name="Rectangle 15"/>
            <p:cNvSpPr>
              <a:spLocks noChangeArrowheads="1"/>
            </p:cNvSpPr>
            <p:nvPr/>
          </p:nvSpPr>
          <p:spPr bwMode="auto">
            <a:xfrm>
              <a:off x="2401887" y="2219325"/>
              <a:ext cx="11049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$50</a:t>
              </a:r>
            </a:p>
          </p:txBody>
        </p:sp>
        <p:sp>
          <p:nvSpPr>
            <p:cNvPr id="39" name="Rectangle 14"/>
            <p:cNvSpPr>
              <a:spLocks noChangeArrowheads="1"/>
            </p:cNvSpPr>
            <p:nvPr/>
          </p:nvSpPr>
          <p:spPr bwMode="auto">
            <a:xfrm>
              <a:off x="533400" y="2219325"/>
              <a:ext cx="801687"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0</a:t>
              </a:r>
            </a:p>
          </p:txBody>
        </p:sp>
        <p:sp>
          <p:nvSpPr>
            <p:cNvPr id="40" name="Rectangle 13"/>
            <p:cNvSpPr>
              <a:spLocks noChangeArrowheads="1"/>
            </p:cNvSpPr>
            <p:nvPr/>
          </p:nvSpPr>
          <p:spPr bwMode="auto">
            <a:xfrm>
              <a:off x="7456487" y="1673225"/>
              <a:ext cx="10033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i="1">
                  <a:latin typeface="Arial"/>
                  <a:cs typeface="Arial"/>
                </a:rPr>
                <a:t>MC</a:t>
              </a:r>
            </a:p>
          </p:txBody>
        </p:sp>
        <p:sp>
          <p:nvSpPr>
            <p:cNvPr id="41" name="Rectangle 12"/>
            <p:cNvSpPr>
              <a:spLocks noChangeArrowheads="1"/>
            </p:cNvSpPr>
            <p:nvPr/>
          </p:nvSpPr>
          <p:spPr bwMode="auto">
            <a:xfrm>
              <a:off x="6021387" y="1673225"/>
              <a:ext cx="14351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i="1">
                  <a:latin typeface="Arial"/>
                  <a:cs typeface="Arial"/>
                </a:rPr>
                <a:t>ATC</a:t>
              </a:r>
            </a:p>
          </p:txBody>
        </p:sp>
        <p:sp>
          <p:nvSpPr>
            <p:cNvPr id="42" name="Rectangle 11"/>
            <p:cNvSpPr>
              <a:spLocks noChangeArrowheads="1"/>
            </p:cNvSpPr>
            <p:nvPr/>
          </p:nvSpPr>
          <p:spPr bwMode="auto">
            <a:xfrm>
              <a:off x="4878387" y="1673225"/>
              <a:ext cx="11430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i="1">
                  <a:latin typeface="Arial"/>
                  <a:cs typeface="Arial"/>
                </a:rPr>
                <a:t>AVC</a:t>
              </a:r>
            </a:p>
          </p:txBody>
        </p:sp>
        <p:sp>
          <p:nvSpPr>
            <p:cNvPr id="43" name="Rectangle 10"/>
            <p:cNvSpPr>
              <a:spLocks noChangeArrowheads="1"/>
            </p:cNvSpPr>
            <p:nvPr/>
          </p:nvSpPr>
          <p:spPr bwMode="auto">
            <a:xfrm>
              <a:off x="3506787" y="1673225"/>
              <a:ext cx="13716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i="1">
                  <a:latin typeface="Arial"/>
                  <a:cs typeface="Arial"/>
                </a:rPr>
                <a:t>AFC</a:t>
              </a:r>
            </a:p>
          </p:txBody>
        </p:sp>
        <p:sp>
          <p:nvSpPr>
            <p:cNvPr id="44" name="Rectangle 9"/>
            <p:cNvSpPr>
              <a:spLocks noChangeArrowheads="1"/>
            </p:cNvSpPr>
            <p:nvPr/>
          </p:nvSpPr>
          <p:spPr bwMode="auto">
            <a:xfrm>
              <a:off x="2401887" y="1673225"/>
              <a:ext cx="11049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i="1">
                  <a:latin typeface="Arial"/>
                  <a:cs typeface="Arial"/>
                </a:rPr>
                <a:t>TC</a:t>
              </a:r>
            </a:p>
          </p:txBody>
        </p:sp>
        <p:sp>
          <p:nvSpPr>
            <p:cNvPr id="45" name="Rectangle 8"/>
            <p:cNvSpPr>
              <a:spLocks noChangeArrowheads="1"/>
            </p:cNvSpPr>
            <p:nvPr/>
          </p:nvSpPr>
          <p:spPr bwMode="auto">
            <a:xfrm>
              <a:off x="533400" y="1673225"/>
              <a:ext cx="801687"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b="1" i="1">
                  <a:latin typeface="Arial"/>
                  <a:cs typeface="Arial"/>
                </a:rPr>
                <a:t>Q</a:t>
              </a:r>
            </a:p>
          </p:txBody>
        </p:sp>
        <p:sp>
          <p:nvSpPr>
            <p:cNvPr id="46" name="Line 68"/>
            <p:cNvSpPr>
              <a:spLocks noChangeShapeType="1"/>
            </p:cNvSpPr>
            <p:nvPr/>
          </p:nvSpPr>
          <p:spPr bwMode="auto">
            <a:xfrm>
              <a:off x="533400" y="1673225"/>
              <a:ext cx="7926387" cy="0"/>
            </a:xfrm>
            <a:prstGeom prst="line">
              <a:avLst/>
            </a:prstGeom>
            <a:noFill/>
            <a:ln w="28575" cap="sq">
              <a:solidFill>
                <a:schemeClr val="tx1"/>
              </a:solidFill>
              <a:round/>
              <a:headEnd/>
              <a:tailEnd/>
            </a:ln>
          </p:spPr>
          <p:txBody>
            <a:bodyPr anchor="ctr" anchorCtr="1"/>
            <a:lstStyle/>
            <a:p>
              <a:endParaRPr lang="en-US">
                <a:latin typeface="Arial"/>
                <a:cs typeface="Arial"/>
              </a:endParaRPr>
            </a:p>
          </p:txBody>
        </p:sp>
        <p:sp>
          <p:nvSpPr>
            <p:cNvPr id="47" name="Line 69"/>
            <p:cNvSpPr>
              <a:spLocks noChangeShapeType="1"/>
            </p:cNvSpPr>
            <p:nvPr/>
          </p:nvSpPr>
          <p:spPr bwMode="auto">
            <a:xfrm>
              <a:off x="533400" y="2219325"/>
              <a:ext cx="7926387" cy="0"/>
            </a:xfrm>
            <a:prstGeom prst="line">
              <a:avLst/>
            </a:prstGeom>
            <a:noFill/>
            <a:ln w="12700">
              <a:solidFill>
                <a:schemeClr val="tx1"/>
              </a:solidFill>
              <a:round/>
              <a:headEnd/>
              <a:tailEnd/>
            </a:ln>
          </p:spPr>
          <p:txBody>
            <a:bodyPr anchor="ctr" anchorCtr="1"/>
            <a:lstStyle/>
            <a:p>
              <a:endParaRPr lang="en-US">
                <a:latin typeface="Arial"/>
                <a:cs typeface="Arial"/>
              </a:endParaRPr>
            </a:p>
          </p:txBody>
        </p:sp>
        <p:sp>
          <p:nvSpPr>
            <p:cNvPr id="48" name="Line 70"/>
            <p:cNvSpPr>
              <a:spLocks noChangeShapeType="1"/>
            </p:cNvSpPr>
            <p:nvPr/>
          </p:nvSpPr>
          <p:spPr bwMode="auto">
            <a:xfrm>
              <a:off x="533400" y="2765425"/>
              <a:ext cx="7926387" cy="0"/>
            </a:xfrm>
            <a:prstGeom prst="line">
              <a:avLst/>
            </a:prstGeom>
            <a:noFill/>
            <a:ln w="12700">
              <a:solidFill>
                <a:schemeClr val="tx1"/>
              </a:solidFill>
              <a:round/>
              <a:headEnd/>
              <a:tailEnd/>
            </a:ln>
          </p:spPr>
          <p:txBody>
            <a:bodyPr anchor="ctr" anchorCtr="1"/>
            <a:lstStyle/>
            <a:p>
              <a:endParaRPr lang="en-US">
                <a:latin typeface="Arial"/>
                <a:cs typeface="Arial"/>
              </a:endParaRPr>
            </a:p>
          </p:txBody>
        </p:sp>
        <p:sp>
          <p:nvSpPr>
            <p:cNvPr id="49" name="Line 71"/>
            <p:cNvSpPr>
              <a:spLocks noChangeShapeType="1"/>
            </p:cNvSpPr>
            <p:nvPr/>
          </p:nvSpPr>
          <p:spPr bwMode="auto">
            <a:xfrm>
              <a:off x="533400" y="3311525"/>
              <a:ext cx="7926387" cy="0"/>
            </a:xfrm>
            <a:prstGeom prst="line">
              <a:avLst/>
            </a:prstGeom>
            <a:noFill/>
            <a:ln w="12700">
              <a:solidFill>
                <a:schemeClr val="tx1"/>
              </a:solidFill>
              <a:round/>
              <a:headEnd/>
              <a:tailEnd/>
            </a:ln>
          </p:spPr>
          <p:txBody>
            <a:bodyPr anchor="ctr" anchorCtr="1"/>
            <a:lstStyle/>
            <a:p>
              <a:endParaRPr lang="en-US">
                <a:latin typeface="Arial"/>
                <a:cs typeface="Arial"/>
              </a:endParaRPr>
            </a:p>
          </p:txBody>
        </p:sp>
        <p:sp>
          <p:nvSpPr>
            <p:cNvPr id="50" name="Line 72"/>
            <p:cNvSpPr>
              <a:spLocks noChangeShapeType="1"/>
            </p:cNvSpPr>
            <p:nvPr/>
          </p:nvSpPr>
          <p:spPr bwMode="auto">
            <a:xfrm>
              <a:off x="533400" y="3857625"/>
              <a:ext cx="7926387" cy="0"/>
            </a:xfrm>
            <a:prstGeom prst="line">
              <a:avLst/>
            </a:prstGeom>
            <a:noFill/>
            <a:ln w="12700">
              <a:solidFill>
                <a:schemeClr val="tx1"/>
              </a:solidFill>
              <a:round/>
              <a:headEnd/>
              <a:tailEnd/>
            </a:ln>
          </p:spPr>
          <p:txBody>
            <a:bodyPr anchor="ctr" anchorCtr="1"/>
            <a:lstStyle/>
            <a:p>
              <a:endParaRPr lang="en-US">
                <a:latin typeface="Arial"/>
                <a:cs typeface="Arial"/>
              </a:endParaRPr>
            </a:p>
          </p:txBody>
        </p:sp>
        <p:sp>
          <p:nvSpPr>
            <p:cNvPr id="51" name="Line 73"/>
            <p:cNvSpPr>
              <a:spLocks noChangeShapeType="1"/>
            </p:cNvSpPr>
            <p:nvPr/>
          </p:nvSpPr>
          <p:spPr bwMode="auto">
            <a:xfrm>
              <a:off x="533400" y="4403725"/>
              <a:ext cx="7926387" cy="0"/>
            </a:xfrm>
            <a:prstGeom prst="line">
              <a:avLst/>
            </a:prstGeom>
            <a:noFill/>
            <a:ln w="12700">
              <a:solidFill>
                <a:schemeClr val="tx1"/>
              </a:solidFill>
              <a:round/>
              <a:headEnd/>
              <a:tailEnd/>
            </a:ln>
          </p:spPr>
          <p:txBody>
            <a:bodyPr anchor="ctr" anchorCtr="1"/>
            <a:lstStyle/>
            <a:p>
              <a:endParaRPr lang="en-US">
                <a:latin typeface="Arial"/>
                <a:cs typeface="Arial"/>
              </a:endParaRPr>
            </a:p>
          </p:txBody>
        </p:sp>
        <p:sp>
          <p:nvSpPr>
            <p:cNvPr id="52" name="Line 74"/>
            <p:cNvSpPr>
              <a:spLocks noChangeShapeType="1"/>
            </p:cNvSpPr>
            <p:nvPr/>
          </p:nvSpPr>
          <p:spPr bwMode="auto">
            <a:xfrm>
              <a:off x="533400" y="4949825"/>
              <a:ext cx="7926387" cy="0"/>
            </a:xfrm>
            <a:prstGeom prst="line">
              <a:avLst/>
            </a:prstGeom>
            <a:noFill/>
            <a:ln w="12700">
              <a:solidFill>
                <a:schemeClr val="tx1"/>
              </a:solidFill>
              <a:round/>
              <a:headEnd/>
              <a:tailEnd/>
            </a:ln>
          </p:spPr>
          <p:txBody>
            <a:bodyPr anchor="ctr" anchorCtr="1"/>
            <a:lstStyle/>
            <a:p>
              <a:endParaRPr lang="en-US">
                <a:latin typeface="Arial"/>
                <a:cs typeface="Arial"/>
              </a:endParaRPr>
            </a:p>
          </p:txBody>
        </p:sp>
        <p:sp>
          <p:nvSpPr>
            <p:cNvPr id="53" name="Line 75"/>
            <p:cNvSpPr>
              <a:spLocks noChangeShapeType="1"/>
            </p:cNvSpPr>
            <p:nvPr/>
          </p:nvSpPr>
          <p:spPr bwMode="auto">
            <a:xfrm>
              <a:off x="533400" y="5495925"/>
              <a:ext cx="7926387" cy="0"/>
            </a:xfrm>
            <a:prstGeom prst="line">
              <a:avLst/>
            </a:prstGeom>
            <a:noFill/>
            <a:ln w="12700">
              <a:solidFill>
                <a:schemeClr val="tx1"/>
              </a:solidFill>
              <a:round/>
              <a:headEnd/>
              <a:tailEnd/>
            </a:ln>
          </p:spPr>
          <p:txBody>
            <a:bodyPr anchor="ctr" anchorCtr="1"/>
            <a:lstStyle/>
            <a:p>
              <a:endParaRPr lang="en-US">
                <a:latin typeface="Arial"/>
                <a:cs typeface="Arial"/>
              </a:endParaRPr>
            </a:p>
          </p:txBody>
        </p:sp>
        <p:sp>
          <p:nvSpPr>
            <p:cNvPr id="54" name="Line 78"/>
            <p:cNvSpPr>
              <a:spLocks noChangeShapeType="1"/>
            </p:cNvSpPr>
            <p:nvPr/>
          </p:nvSpPr>
          <p:spPr bwMode="auto">
            <a:xfrm>
              <a:off x="533400" y="6042025"/>
              <a:ext cx="7926387" cy="0"/>
            </a:xfrm>
            <a:prstGeom prst="line">
              <a:avLst/>
            </a:prstGeom>
            <a:noFill/>
            <a:ln w="28575" cap="sq">
              <a:solidFill>
                <a:schemeClr val="tx1"/>
              </a:solidFill>
              <a:round/>
              <a:headEnd/>
              <a:tailEnd/>
            </a:ln>
          </p:spPr>
          <p:txBody>
            <a:bodyPr anchor="ctr" anchorCtr="1"/>
            <a:lstStyle/>
            <a:p>
              <a:endParaRPr lang="en-US">
                <a:latin typeface="Arial"/>
                <a:cs typeface="Arial"/>
              </a:endParaRPr>
            </a:p>
          </p:txBody>
        </p:sp>
        <p:sp>
          <p:nvSpPr>
            <p:cNvPr id="55" name="Line 79"/>
            <p:cNvSpPr>
              <a:spLocks noChangeShapeType="1"/>
            </p:cNvSpPr>
            <p:nvPr/>
          </p:nvSpPr>
          <p:spPr bwMode="auto">
            <a:xfrm>
              <a:off x="533400" y="1673225"/>
              <a:ext cx="0" cy="4368800"/>
            </a:xfrm>
            <a:prstGeom prst="line">
              <a:avLst/>
            </a:prstGeom>
            <a:noFill/>
            <a:ln w="28575" cap="sq">
              <a:solidFill>
                <a:schemeClr val="tx1"/>
              </a:solidFill>
              <a:round/>
              <a:headEnd/>
              <a:tailEnd/>
            </a:ln>
          </p:spPr>
          <p:txBody>
            <a:bodyPr anchor="ctr" anchorCtr="1"/>
            <a:lstStyle/>
            <a:p>
              <a:endParaRPr lang="en-US">
                <a:latin typeface="Arial"/>
                <a:cs typeface="Arial"/>
              </a:endParaRPr>
            </a:p>
          </p:txBody>
        </p:sp>
        <p:sp>
          <p:nvSpPr>
            <p:cNvPr id="56" name="Line 80"/>
            <p:cNvSpPr>
              <a:spLocks noChangeShapeType="1"/>
            </p:cNvSpPr>
            <p:nvPr/>
          </p:nvSpPr>
          <p:spPr bwMode="auto">
            <a:xfrm>
              <a:off x="1335087" y="1673225"/>
              <a:ext cx="0" cy="4368800"/>
            </a:xfrm>
            <a:prstGeom prst="line">
              <a:avLst/>
            </a:prstGeom>
            <a:noFill/>
            <a:ln w="12700">
              <a:solidFill>
                <a:schemeClr val="tx1"/>
              </a:solidFill>
              <a:round/>
              <a:headEnd/>
              <a:tailEnd/>
            </a:ln>
          </p:spPr>
          <p:txBody>
            <a:bodyPr anchor="ctr" anchorCtr="1"/>
            <a:lstStyle/>
            <a:p>
              <a:endParaRPr lang="en-US">
                <a:latin typeface="Arial"/>
                <a:cs typeface="Arial"/>
              </a:endParaRPr>
            </a:p>
          </p:txBody>
        </p:sp>
        <p:sp>
          <p:nvSpPr>
            <p:cNvPr id="57" name="Line 81"/>
            <p:cNvSpPr>
              <a:spLocks noChangeShapeType="1"/>
            </p:cNvSpPr>
            <p:nvPr/>
          </p:nvSpPr>
          <p:spPr bwMode="auto">
            <a:xfrm>
              <a:off x="3506787" y="1673225"/>
              <a:ext cx="0" cy="4368800"/>
            </a:xfrm>
            <a:prstGeom prst="line">
              <a:avLst/>
            </a:prstGeom>
            <a:noFill/>
            <a:ln w="12700">
              <a:solidFill>
                <a:schemeClr val="tx1"/>
              </a:solidFill>
              <a:round/>
              <a:headEnd/>
              <a:tailEnd/>
            </a:ln>
          </p:spPr>
          <p:txBody>
            <a:bodyPr anchor="ctr" anchorCtr="1"/>
            <a:lstStyle/>
            <a:p>
              <a:endParaRPr lang="en-US">
                <a:latin typeface="Arial"/>
                <a:cs typeface="Arial"/>
              </a:endParaRPr>
            </a:p>
          </p:txBody>
        </p:sp>
        <p:sp>
          <p:nvSpPr>
            <p:cNvPr id="58" name="Line 82"/>
            <p:cNvSpPr>
              <a:spLocks noChangeShapeType="1"/>
            </p:cNvSpPr>
            <p:nvPr/>
          </p:nvSpPr>
          <p:spPr bwMode="auto">
            <a:xfrm>
              <a:off x="4878387" y="1673225"/>
              <a:ext cx="0" cy="4368800"/>
            </a:xfrm>
            <a:prstGeom prst="line">
              <a:avLst/>
            </a:prstGeom>
            <a:noFill/>
            <a:ln w="12700">
              <a:solidFill>
                <a:schemeClr val="tx1"/>
              </a:solidFill>
              <a:round/>
              <a:headEnd/>
              <a:tailEnd/>
            </a:ln>
          </p:spPr>
          <p:txBody>
            <a:bodyPr anchor="ctr" anchorCtr="1"/>
            <a:lstStyle/>
            <a:p>
              <a:endParaRPr lang="en-US">
                <a:latin typeface="Arial"/>
                <a:cs typeface="Arial"/>
              </a:endParaRPr>
            </a:p>
          </p:txBody>
        </p:sp>
        <p:sp>
          <p:nvSpPr>
            <p:cNvPr id="59" name="Line 83"/>
            <p:cNvSpPr>
              <a:spLocks noChangeShapeType="1"/>
            </p:cNvSpPr>
            <p:nvPr/>
          </p:nvSpPr>
          <p:spPr bwMode="auto">
            <a:xfrm>
              <a:off x="6021387" y="1673225"/>
              <a:ext cx="0" cy="4368800"/>
            </a:xfrm>
            <a:prstGeom prst="line">
              <a:avLst/>
            </a:prstGeom>
            <a:noFill/>
            <a:ln w="12700">
              <a:solidFill>
                <a:schemeClr val="tx1"/>
              </a:solidFill>
              <a:round/>
              <a:headEnd/>
              <a:tailEnd/>
            </a:ln>
          </p:spPr>
          <p:txBody>
            <a:bodyPr anchor="ctr" anchorCtr="1"/>
            <a:lstStyle/>
            <a:p>
              <a:endParaRPr lang="en-US">
                <a:latin typeface="Arial"/>
                <a:cs typeface="Arial"/>
              </a:endParaRPr>
            </a:p>
          </p:txBody>
        </p:sp>
        <p:sp>
          <p:nvSpPr>
            <p:cNvPr id="60" name="Line 84"/>
            <p:cNvSpPr>
              <a:spLocks noChangeShapeType="1"/>
            </p:cNvSpPr>
            <p:nvPr/>
          </p:nvSpPr>
          <p:spPr bwMode="auto">
            <a:xfrm>
              <a:off x="7456487" y="1673225"/>
              <a:ext cx="0" cy="4368800"/>
            </a:xfrm>
            <a:prstGeom prst="line">
              <a:avLst/>
            </a:prstGeom>
            <a:noFill/>
            <a:ln w="12700">
              <a:solidFill>
                <a:schemeClr val="tx1"/>
              </a:solidFill>
              <a:round/>
              <a:headEnd/>
              <a:tailEnd/>
            </a:ln>
          </p:spPr>
          <p:txBody>
            <a:bodyPr anchor="ctr" anchorCtr="1"/>
            <a:lstStyle/>
            <a:p>
              <a:endParaRPr lang="en-US">
                <a:latin typeface="Arial"/>
                <a:cs typeface="Arial"/>
              </a:endParaRPr>
            </a:p>
          </p:txBody>
        </p:sp>
        <p:sp>
          <p:nvSpPr>
            <p:cNvPr id="61" name="Line 85"/>
            <p:cNvSpPr>
              <a:spLocks noChangeShapeType="1"/>
            </p:cNvSpPr>
            <p:nvPr/>
          </p:nvSpPr>
          <p:spPr bwMode="auto">
            <a:xfrm>
              <a:off x="8459787" y="1673225"/>
              <a:ext cx="0" cy="4368800"/>
            </a:xfrm>
            <a:prstGeom prst="line">
              <a:avLst/>
            </a:prstGeom>
            <a:noFill/>
            <a:ln w="28575" cap="sq">
              <a:solidFill>
                <a:schemeClr val="tx1"/>
              </a:solidFill>
              <a:round/>
              <a:headEnd/>
              <a:tailEnd/>
            </a:ln>
          </p:spPr>
          <p:txBody>
            <a:bodyPr anchor="ctr" anchorCtr="1"/>
            <a:lstStyle/>
            <a:p>
              <a:endParaRPr lang="en-US">
                <a:latin typeface="Arial"/>
                <a:cs typeface="Arial"/>
              </a:endParaRPr>
            </a:p>
          </p:txBody>
        </p:sp>
        <p:sp>
          <p:nvSpPr>
            <p:cNvPr id="62" name="Line 91"/>
            <p:cNvSpPr>
              <a:spLocks noChangeShapeType="1"/>
            </p:cNvSpPr>
            <p:nvPr/>
          </p:nvSpPr>
          <p:spPr bwMode="auto">
            <a:xfrm>
              <a:off x="2401887" y="1673225"/>
              <a:ext cx="0" cy="4368800"/>
            </a:xfrm>
            <a:prstGeom prst="line">
              <a:avLst/>
            </a:prstGeom>
            <a:noFill/>
            <a:ln w="12700">
              <a:solidFill>
                <a:schemeClr val="tx1"/>
              </a:solidFill>
              <a:round/>
              <a:headEnd/>
              <a:tailEnd/>
            </a:ln>
          </p:spPr>
          <p:txBody>
            <a:bodyPr/>
            <a:lstStyle/>
            <a:p>
              <a:endParaRPr lang="en-US">
                <a:latin typeface="Arial"/>
                <a:cs typeface="Arial"/>
              </a:endParaRPr>
            </a:p>
          </p:txBody>
        </p:sp>
        <p:sp>
          <p:nvSpPr>
            <p:cNvPr id="63" name="Rectangle 55"/>
            <p:cNvSpPr>
              <a:spLocks noChangeArrowheads="1"/>
            </p:cNvSpPr>
            <p:nvPr/>
          </p:nvSpPr>
          <p:spPr bwMode="auto">
            <a:xfrm>
              <a:off x="7456487" y="5207000"/>
              <a:ext cx="1003300" cy="546100"/>
            </a:xfrm>
            <a:prstGeom prst="rect">
              <a:avLst/>
            </a:prstGeom>
            <a:solidFill>
              <a:schemeClr val="bg1"/>
            </a:solidFill>
            <a:ln w="12700">
              <a:solidFill>
                <a:schemeClr val="tx1"/>
              </a:solid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60</a:t>
              </a:r>
            </a:p>
          </p:txBody>
        </p:sp>
        <p:sp>
          <p:nvSpPr>
            <p:cNvPr id="64" name="Rectangle 49"/>
            <p:cNvSpPr>
              <a:spLocks noChangeArrowheads="1"/>
            </p:cNvSpPr>
            <p:nvPr/>
          </p:nvSpPr>
          <p:spPr bwMode="auto">
            <a:xfrm>
              <a:off x="7456487" y="4660900"/>
              <a:ext cx="1003300" cy="546100"/>
            </a:xfrm>
            <a:prstGeom prst="rect">
              <a:avLst/>
            </a:prstGeom>
            <a:solidFill>
              <a:schemeClr val="bg1"/>
            </a:solidFill>
            <a:ln w="12700">
              <a:solidFill>
                <a:schemeClr val="tx1"/>
              </a:solid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endParaRPr lang="en-US" sz="2500">
                <a:latin typeface="Arial"/>
                <a:cs typeface="Arial"/>
              </a:endParaRPr>
            </a:p>
          </p:txBody>
        </p:sp>
        <p:sp>
          <p:nvSpPr>
            <p:cNvPr id="65" name="Rectangle 43"/>
            <p:cNvSpPr>
              <a:spLocks noChangeArrowheads="1"/>
            </p:cNvSpPr>
            <p:nvPr/>
          </p:nvSpPr>
          <p:spPr bwMode="auto">
            <a:xfrm>
              <a:off x="7456487" y="4114800"/>
              <a:ext cx="1003300" cy="546100"/>
            </a:xfrm>
            <a:prstGeom prst="rect">
              <a:avLst/>
            </a:prstGeom>
            <a:solidFill>
              <a:schemeClr val="bg1"/>
            </a:solidFill>
            <a:ln w="12700">
              <a:solidFill>
                <a:schemeClr val="tx1"/>
              </a:solid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endParaRPr lang="en-US" sz="2500">
                <a:latin typeface="Arial"/>
                <a:cs typeface="Arial"/>
              </a:endParaRPr>
            </a:p>
          </p:txBody>
        </p:sp>
        <p:sp>
          <p:nvSpPr>
            <p:cNvPr id="66" name="Rectangle 37"/>
            <p:cNvSpPr>
              <a:spLocks noChangeArrowheads="1"/>
            </p:cNvSpPr>
            <p:nvPr/>
          </p:nvSpPr>
          <p:spPr bwMode="auto">
            <a:xfrm>
              <a:off x="7456487" y="3568700"/>
              <a:ext cx="1003300" cy="546100"/>
            </a:xfrm>
            <a:prstGeom prst="rect">
              <a:avLst/>
            </a:prstGeom>
            <a:solidFill>
              <a:schemeClr val="bg1"/>
            </a:solidFill>
            <a:ln w="12700">
              <a:solidFill>
                <a:schemeClr val="tx1"/>
              </a:solid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30</a:t>
              </a:r>
            </a:p>
          </p:txBody>
        </p:sp>
        <p:sp>
          <p:nvSpPr>
            <p:cNvPr id="67" name="Rectangle 31"/>
            <p:cNvSpPr>
              <a:spLocks noChangeArrowheads="1"/>
            </p:cNvSpPr>
            <p:nvPr/>
          </p:nvSpPr>
          <p:spPr bwMode="auto">
            <a:xfrm>
              <a:off x="7456487" y="3022600"/>
              <a:ext cx="1003300" cy="546100"/>
            </a:xfrm>
            <a:prstGeom prst="rect">
              <a:avLst/>
            </a:prstGeom>
            <a:solidFill>
              <a:schemeClr val="bg1"/>
            </a:solidFill>
            <a:ln w="12700">
              <a:solidFill>
                <a:schemeClr val="tx1"/>
              </a:solid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endParaRPr lang="en-US" sz="2500">
                <a:latin typeface="Arial"/>
                <a:cs typeface="Arial"/>
              </a:endParaRPr>
            </a:p>
          </p:txBody>
        </p:sp>
        <p:sp>
          <p:nvSpPr>
            <p:cNvPr id="68" name="Rectangle 25"/>
            <p:cNvSpPr>
              <a:spLocks noChangeArrowheads="1"/>
            </p:cNvSpPr>
            <p:nvPr/>
          </p:nvSpPr>
          <p:spPr bwMode="auto">
            <a:xfrm>
              <a:off x="7456487" y="2476500"/>
              <a:ext cx="1003300" cy="546100"/>
            </a:xfrm>
            <a:prstGeom prst="rect">
              <a:avLst/>
            </a:prstGeom>
            <a:solidFill>
              <a:schemeClr val="bg1"/>
            </a:solidFill>
            <a:ln w="12700">
              <a:solidFill>
                <a:schemeClr val="tx1"/>
              </a:solid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$10</a:t>
              </a:r>
            </a:p>
          </p:txBody>
        </p:sp>
        <p:sp>
          <p:nvSpPr>
            <p:cNvPr id="69" name="Rectangle 140"/>
            <p:cNvSpPr>
              <a:spLocks noChangeArrowheads="1"/>
            </p:cNvSpPr>
            <p:nvPr/>
          </p:nvSpPr>
          <p:spPr bwMode="auto">
            <a:xfrm>
              <a:off x="7467600" y="5762625"/>
              <a:ext cx="982662" cy="266700"/>
            </a:xfrm>
            <a:prstGeom prst="rect">
              <a:avLst/>
            </a:prstGeom>
            <a:pattFill prst="wdUpDiag">
              <a:fgClr>
                <a:srgbClr val="969696"/>
              </a:fgClr>
              <a:bgClr>
                <a:schemeClr val="bg1"/>
              </a:bgClr>
            </a:pattFill>
            <a:ln w="9525">
              <a:noFill/>
              <a:miter lim="800000"/>
              <a:headEnd/>
              <a:tailEnd/>
            </a:ln>
          </p:spPr>
          <p:txBody>
            <a:bodyPr wrap="none" anchor="ctr"/>
            <a:lstStyle/>
            <a:p>
              <a:endParaRPr lang="en-US">
                <a:latin typeface="Arial"/>
                <a:cs typeface="Arial"/>
              </a:endParaRPr>
            </a:p>
          </p:txBody>
        </p:sp>
        <p:sp>
          <p:nvSpPr>
            <p:cNvPr id="70" name="Rectangle 141"/>
            <p:cNvSpPr>
              <a:spLocks noChangeArrowheads="1"/>
            </p:cNvSpPr>
            <p:nvPr/>
          </p:nvSpPr>
          <p:spPr bwMode="auto">
            <a:xfrm>
              <a:off x="7469187" y="2230438"/>
              <a:ext cx="977900" cy="238125"/>
            </a:xfrm>
            <a:prstGeom prst="rect">
              <a:avLst/>
            </a:prstGeom>
            <a:pattFill prst="wdUpDiag">
              <a:fgClr>
                <a:srgbClr val="969696"/>
              </a:fgClr>
              <a:bgClr>
                <a:schemeClr val="bg1"/>
              </a:bgClr>
            </a:pattFill>
            <a:ln w="9525">
              <a:noFill/>
              <a:miter lim="800000"/>
              <a:headEnd/>
              <a:tailEnd/>
            </a:ln>
          </p:spPr>
          <p:txBody>
            <a:bodyPr wrap="none" anchor="ctr"/>
            <a:lstStyle/>
            <a:p>
              <a:endParaRPr lang="en-US">
                <a:latin typeface="Arial"/>
                <a:cs typeface="Arial"/>
              </a:endParaRPr>
            </a:p>
          </p:txBody>
        </p:sp>
      </p:grpSp>
    </p:spTree>
    <p:extLst>
      <p:ext uri="{BB962C8B-B14F-4D97-AF65-F5344CB8AC3E}">
        <p14:creationId xmlns:p14="http://schemas.microsoft.com/office/powerpoint/2010/main" val="2390272198"/>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Rectangle 4"/>
          <p:cNvSpPr>
            <a:spLocks noGrp="1" noChangeArrowheads="1"/>
          </p:cNvSpPr>
          <p:nvPr>
            <p:ph type="title"/>
          </p:nvPr>
        </p:nvSpPr>
        <p:spPr>
          <a:xfrm>
            <a:off x="152400" y="100939"/>
            <a:ext cx="8839200" cy="661061"/>
          </a:xfrm>
        </p:spPr>
        <p:txBody>
          <a:bodyPr>
            <a:normAutofit/>
          </a:bodyPr>
          <a:lstStyle/>
          <a:p>
            <a:pPr algn="l" eaLnBrk="1" hangingPunct="1">
              <a:defRPr/>
            </a:pPr>
            <a:r>
              <a:rPr lang="en-US" dirty="0">
                <a:solidFill>
                  <a:schemeClr val="accent6">
                    <a:lumMod val="50000"/>
                  </a:schemeClr>
                </a:solidFill>
              </a:rPr>
              <a:t>Active Learning 3				</a:t>
            </a:r>
            <a:r>
              <a:rPr lang="en-US" dirty="0">
                <a:solidFill>
                  <a:srgbClr val="AE1221"/>
                </a:solidFill>
              </a:rPr>
              <a:t>Answers</a:t>
            </a:r>
            <a:endParaRPr lang="en-US" sz="4800" dirty="0">
              <a:solidFill>
                <a:srgbClr val="CC9900"/>
              </a:solidFill>
              <a:cs typeface="Arial" charset="0"/>
            </a:endParaRPr>
          </a:p>
        </p:txBody>
      </p:sp>
      <p:sp>
        <p:nvSpPr>
          <p:cNvPr id="6" name="Rectangle 81"/>
          <p:cNvSpPr>
            <a:spLocks noChangeArrowheads="1"/>
          </p:cNvSpPr>
          <p:nvPr/>
        </p:nvSpPr>
        <p:spPr bwMode="auto">
          <a:xfrm>
            <a:off x="973138" y="1066800"/>
            <a:ext cx="2808287" cy="492125"/>
          </a:xfrm>
          <a:prstGeom prst="rect">
            <a:avLst/>
          </a:prstGeom>
          <a:solidFill>
            <a:srgbClr val="FFCCCC"/>
          </a:solidFill>
          <a:ln w="9525">
            <a:noFill/>
            <a:miter lim="800000"/>
            <a:headEnd/>
            <a:tailEnd/>
          </a:ln>
        </p:spPr>
        <p:txBody>
          <a:bodyPr>
            <a:spAutoFit/>
          </a:bodyPr>
          <a:lstStyle/>
          <a:p>
            <a:pPr>
              <a:lnSpc>
                <a:spcPct val="105000"/>
              </a:lnSpc>
              <a:spcBef>
                <a:spcPct val="45000"/>
              </a:spcBef>
              <a:buClr>
                <a:srgbClr val="669900"/>
              </a:buClr>
              <a:buSzPct val="120000"/>
              <a:buFont typeface="Wingdings" pitchFamily="2" charset="2"/>
              <a:buNone/>
            </a:pPr>
            <a:r>
              <a:rPr lang="en-US" sz="2500" dirty="0">
                <a:latin typeface="Arial"/>
                <a:cs typeface="Arial"/>
              </a:rPr>
              <a:t>Use  </a:t>
            </a:r>
            <a:r>
              <a:rPr lang="en-US" sz="2500" i="1" dirty="0">
                <a:latin typeface="Arial"/>
                <a:cs typeface="Arial"/>
              </a:rPr>
              <a:t>AFC</a:t>
            </a:r>
            <a:r>
              <a:rPr lang="en-US" sz="2500" dirty="0">
                <a:latin typeface="Arial"/>
                <a:cs typeface="Arial"/>
              </a:rPr>
              <a:t> = </a:t>
            </a:r>
            <a:r>
              <a:rPr lang="en-US" sz="2500" i="1" dirty="0">
                <a:latin typeface="Arial"/>
                <a:cs typeface="Arial"/>
              </a:rPr>
              <a:t>FC</a:t>
            </a:r>
            <a:r>
              <a:rPr lang="en-US" sz="2500" dirty="0">
                <a:latin typeface="Arial"/>
                <a:cs typeface="Arial"/>
              </a:rPr>
              <a:t>/</a:t>
            </a:r>
            <a:r>
              <a:rPr lang="en-US" sz="2500" b="1" i="1" dirty="0">
                <a:latin typeface="Arial"/>
                <a:cs typeface="Arial"/>
              </a:rPr>
              <a:t>Q</a:t>
            </a:r>
          </a:p>
        </p:txBody>
      </p:sp>
      <p:sp>
        <p:nvSpPr>
          <p:cNvPr id="7" name="Rectangle 82"/>
          <p:cNvSpPr>
            <a:spLocks noChangeArrowheads="1"/>
          </p:cNvSpPr>
          <p:nvPr/>
        </p:nvSpPr>
        <p:spPr bwMode="auto">
          <a:xfrm>
            <a:off x="995907" y="1066800"/>
            <a:ext cx="2771775" cy="492125"/>
          </a:xfrm>
          <a:prstGeom prst="rect">
            <a:avLst/>
          </a:prstGeom>
          <a:solidFill>
            <a:srgbClr val="FFCCCC"/>
          </a:solidFill>
          <a:ln w="9525">
            <a:noFill/>
            <a:miter lim="800000"/>
            <a:headEnd/>
            <a:tailEnd/>
          </a:ln>
        </p:spPr>
        <p:txBody>
          <a:bodyPr>
            <a:spAutoFit/>
          </a:bodyPr>
          <a:lstStyle/>
          <a:p>
            <a:pPr>
              <a:lnSpc>
                <a:spcPct val="105000"/>
              </a:lnSpc>
              <a:spcBef>
                <a:spcPct val="45000"/>
              </a:spcBef>
              <a:buClr>
                <a:srgbClr val="669900"/>
              </a:buClr>
              <a:buSzPct val="120000"/>
              <a:buFont typeface="Wingdings" pitchFamily="2" charset="2"/>
              <a:buNone/>
            </a:pPr>
            <a:r>
              <a:rPr lang="en-US" sz="2500" dirty="0">
                <a:latin typeface="Arial"/>
                <a:cs typeface="Arial"/>
              </a:rPr>
              <a:t>Use  </a:t>
            </a:r>
            <a:r>
              <a:rPr lang="en-US" sz="2500" i="1" dirty="0">
                <a:latin typeface="Arial"/>
                <a:cs typeface="Arial"/>
              </a:rPr>
              <a:t>AVC</a:t>
            </a:r>
            <a:r>
              <a:rPr lang="en-US" sz="2500" dirty="0">
                <a:latin typeface="Arial"/>
                <a:cs typeface="Arial"/>
              </a:rPr>
              <a:t> = </a:t>
            </a:r>
            <a:r>
              <a:rPr lang="en-US" sz="2500" i="1" dirty="0">
                <a:latin typeface="Arial"/>
                <a:cs typeface="Arial"/>
              </a:rPr>
              <a:t>VC</a:t>
            </a:r>
            <a:r>
              <a:rPr lang="en-US" sz="2500" dirty="0">
                <a:latin typeface="Arial"/>
                <a:cs typeface="Arial"/>
              </a:rPr>
              <a:t>/</a:t>
            </a:r>
            <a:r>
              <a:rPr lang="en-US" sz="2500" b="1" i="1" dirty="0">
                <a:latin typeface="Arial"/>
                <a:cs typeface="Arial"/>
              </a:rPr>
              <a:t>Q</a:t>
            </a:r>
          </a:p>
        </p:txBody>
      </p:sp>
      <p:sp>
        <p:nvSpPr>
          <p:cNvPr id="8" name="Rectangle 83"/>
          <p:cNvSpPr>
            <a:spLocks noChangeArrowheads="1"/>
          </p:cNvSpPr>
          <p:nvPr/>
        </p:nvSpPr>
        <p:spPr bwMode="auto">
          <a:xfrm>
            <a:off x="992369" y="1066800"/>
            <a:ext cx="5570537" cy="492125"/>
          </a:xfrm>
          <a:prstGeom prst="rect">
            <a:avLst/>
          </a:prstGeom>
          <a:solidFill>
            <a:srgbClr val="FFCCCC"/>
          </a:solidFill>
          <a:ln w="9525">
            <a:noFill/>
            <a:miter lim="800000"/>
            <a:headEnd/>
            <a:tailEnd/>
          </a:ln>
        </p:spPr>
        <p:txBody>
          <a:bodyPr>
            <a:spAutoFit/>
          </a:bodyPr>
          <a:lstStyle/>
          <a:p>
            <a:pPr>
              <a:lnSpc>
                <a:spcPct val="105000"/>
              </a:lnSpc>
              <a:spcBef>
                <a:spcPct val="45000"/>
              </a:spcBef>
              <a:buClr>
                <a:srgbClr val="669900"/>
              </a:buClr>
              <a:buSzPct val="120000"/>
              <a:buFont typeface="Wingdings" pitchFamily="2" charset="2"/>
              <a:buNone/>
            </a:pPr>
            <a:r>
              <a:rPr lang="en-US" sz="2500" dirty="0">
                <a:latin typeface="Arial"/>
                <a:cs typeface="Arial"/>
              </a:rPr>
              <a:t>Use relationship between </a:t>
            </a:r>
            <a:r>
              <a:rPr lang="en-US" sz="2500" i="1" dirty="0">
                <a:latin typeface="Arial"/>
                <a:cs typeface="Arial"/>
              </a:rPr>
              <a:t>MC</a:t>
            </a:r>
            <a:r>
              <a:rPr lang="en-US" sz="2500" dirty="0">
                <a:latin typeface="Arial"/>
                <a:cs typeface="Arial"/>
              </a:rPr>
              <a:t> and </a:t>
            </a:r>
            <a:r>
              <a:rPr lang="en-US" sz="2500" i="1" dirty="0">
                <a:latin typeface="Arial"/>
                <a:cs typeface="Arial"/>
              </a:rPr>
              <a:t>TC</a:t>
            </a:r>
          </a:p>
        </p:txBody>
      </p:sp>
      <p:sp>
        <p:nvSpPr>
          <p:cNvPr id="9" name="Rectangle 84"/>
          <p:cNvSpPr>
            <a:spLocks noChangeArrowheads="1"/>
          </p:cNvSpPr>
          <p:nvPr/>
        </p:nvSpPr>
        <p:spPr bwMode="auto">
          <a:xfrm>
            <a:off x="992369" y="1066800"/>
            <a:ext cx="2741612" cy="492125"/>
          </a:xfrm>
          <a:prstGeom prst="rect">
            <a:avLst/>
          </a:prstGeom>
          <a:solidFill>
            <a:srgbClr val="FFCCCC"/>
          </a:solidFill>
          <a:ln w="9525">
            <a:noFill/>
            <a:miter lim="800000"/>
            <a:headEnd/>
            <a:tailEnd/>
          </a:ln>
        </p:spPr>
        <p:txBody>
          <a:bodyPr>
            <a:spAutoFit/>
          </a:bodyPr>
          <a:lstStyle/>
          <a:p>
            <a:pPr>
              <a:lnSpc>
                <a:spcPct val="105000"/>
              </a:lnSpc>
              <a:spcBef>
                <a:spcPct val="45000"/>
              </a:spcBef>
              <a:buClr>
                <a:srgbClr val="669900"/>
              </a:buClr>
              <a:buSzPct val="120000"/>
              <a:buFont typeface="Wingdings" pitchFamily="2" charset="2"/>
              <a:buNone/>
            </a:pPr>
            <a:r>
              <a:rPr lang="en-US" sz="2500" dirty="0">
                <a:latin typeface="Arial"/>
                <a:cs typeface="Arial"/>
              </a:rPr>
              <a:t>Use  </a:t>
            </a:r>
            <a:r>
              <a:rPr lang="en-US" sz="2500" i="1" dirty="0">
                <a:latin typeface="Arial"/>
                <a:cs typeface="Arial"/>
              </a:rPr>
              <a:t>ATC</a:t>
            </a:r>
            <a:r>
              <a:rPr lang="en-US" sz="2500" dirty="0">
                <a:latin typeface="Arial"/>
                <a:cs typeface="Arial"/>
              </a:rPr>
              <a:t> = </a:t>
            </a:r>
            <a:r>
              <a:rPr lang="en-US" sz="2500" i="1" dirty="0">
                <a:latin typeface="Arial"/>
                <a:cs typeface="Arial"/>
              </a:rPr>
              <a:t>TC</a:t>
            </a:r>
            <a:r>
              <a:rPr lang="en-US" sz="2500" dirty="0">
                <a:latin typeface="Arial"/>
                <a:cs typeface="Arial"/>
              </a:rPr>
              <a:t>/</a:t>
            </a:r>
            <a:r>
              <a:rPr lang="en-US" sz="2500" i="1" dirty="0">
                <a:latin typeface="Arial"/>
                <a:cs typeface="Arial"/>
              </a:rPr>
              <a:t>Q</a:t>
            </a:r>
          </a:p>
        </p:txBody>
      </p:sp>
      <p:sp>
        <p:nvSpPr>
          <p:cNvPr id="10" name="Rectangle 5"/>
          <p:cNvSpPr>
            <a:spLocks noChangeArrowheads="1"/>
          </p:cNvSpPr>
          <p:nvPr/>
        </p:nvSpPr>
        <p:spPr bwMode="auto">
          <a:xfrm>
            <a:off x="992369" y="1068388"/>
            <a:ext cx="7002462" cy="490537"/>
          </a:xfrm>
          <a:prstGeom prst="rect">
            <a:avLst/>
          </a:prstGeom>
          <a:solidFill>
            <a:srgbClr val="FFCCCC"/>
          </a:solidFill>
          <a:ln w="9525">
            <a:noFill/>
            <a:miter lim="800000"/>
            <a:headEnd/>
            <a:tailEnd/>
          </a:ln>
        </p:spPr>
        <p:txBody>
          <a:bodyPr>
            <a:spAutoFit/>
          </a:bodyPr>
          <a:lstStyle/>
          <a:p>
            <a:pPr>
              <a:lnSpc>
                <a:spcPct val="105000"/>
              </a:lnSpc>
              <a:spcBef>
                <a:spcPct val="45000"/>
              </a:spcBef>
              <a:buClr>
                <a:srgbClr val="669900"/>
              </a:buClr>
              <a:buSzPct val="120000"/>
              <a:buFont typeface="Wingdings" pitchFamily="2" charset="2"/>
              <a:buNone/>
            </a:pPr>
            <a:r>
              <a:rPr lang="en-US" sz="2500" dirty="0">
                <a:latin typeface="Arial"/>
                <a:cs typeface="Arial"/>
              </a:rPr>
              <a:t>First, deduce </a:t>
            </a:r>
            <a:r>
              <a:rPr lang="en-US" sz="2500" i="1" dirty="0">
                <a:latin typeface="Arial"/>
                <a:cs typeface="Arial"/>
              </a:rPr>
              <a:t>FC</a:t>
            </a:r>
            <a:r>
              <a:rPr lang="en-US" sz="2500" dirty="0">
                <a:latin typeface="Arial"/>
                <a:cs typeface="Arial"/>
              </a:rPr>
              <a:t> = $50 and use </a:t>
            </a:r>
            <a:r>
              <a:rPr lang="en-US" sz="2500" i="1" dirty="0">
                <a:latin typeface="Arial"/>
                <a:cs typeface="Arial"/>
              </a:rPr>
              <a:t>FC</a:t>
            </a:r>
            <a:r>
              <a:rPr lang="en-US" sz="2500" dirty="0">
                <a:latin typeface="Arial"/>
                <a:cs typeface="Arial"/>
              </a:rPr>
              <a:t> + </a:t>
            </a:r>
            <a:r>
              <a:rPr lang="en-US" sz="2500" i="1" dirty="0">
                <a:latin typeface="Arial"/>
                <a:cs typeface="Arial"/>
              </a:rPr>
              <a:t>VC</a:t>
            </a:r>
            <a:r>
              <a:rPr lang="en-US" sz="2500" dirty="0">
                <a:latin typeface="Arial"/>
                <a:cs typeface="Arial"/>
              </a:rPr>
              <a:t> = </a:t>
            </a:r>
            <a:r>
              <a:rPr lang="en-US" sz="2500" i="1" dirty="0">
                <a:latin typeface="Arial"/>
                <a:cs typeface="Arial"/>
              </a:rPr>
              <a:t>TC</a:t>
            </a:r>
            <a:r>
              <a:rPr lang="en-US" sz="2500" dirty="0">
                <a:latin typeface="Arial"/>
                <a:cs typeface="Arial"/>
              </a:rPr>
              <a:t>. </a:t>
            </a:r>
          </a:p>
        </p:txBody>
      </p:sp>
      <p:sp>
        <p:nvSpPr>
          <p:cNvPr id="11" name="Rectangle 88"/>
          <p:cNvSpPr>
            <a:spLocks noChangeArrowheads="1"/>
          </p:cNvSpPr>
          <p:nvPr/>
        </p:nvSpPr>
        <p:spPr bwMode="auto">
          <a:xfrm>
            <a:off x="614362" y="1754188"/>
            <a:ext cx="7920038" cy="4349750"/>
          </a:xfrm>
          <a:prstGeom prst="rect">
            <a:avLst/>
          </a:prstGeom>
          <a:solidFill>
            <a:schemeClr val="bg1"/>
          </a:solidFill>
          <a:ln w="9525">
            <a:noFill/>
            <a:miter lim="800000"/>
            <a:headEnd/>
            <a:tailEnd/>
          </a:ln>
        </p:spPr>
        <p:txBody>
          <a:bodyPr wrap="none" anchor="ctr"/>
          <a:lstStyle/>
          <a:p>
            <a:endParaRPr lang="en-US">
              <a:latin typeface="Arial"/>
              <a:cs typeface="Arial"/>
            </a:endParaRPr>
          </a:p>
        </p:txBody>
      </p:sp>
      <p:sp>
        <p:nvSpPr>
          <p:cNvPr id="12" name="Rectangle 7"/>
          <p:cNvSpPr>
            <a:spLocks noChangeArrowheads="1"/>
          </p:cNvSpPr>
          <p:nvPr/>
        </p:nvSpPr>
        <p:spPr bwMode="auto">
          <a:xfrm>
            <a:off x="1411287" y="5575300"/>
            <a:ext cx="10668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210</a:t>
            </a:r>
          </a:p>
        </p:txBody>
      </p:sp>
      <p:sp>
        <p:nvSpPr>
          <p:cNvPr id="13" name="Rectangle 8"/>
          <p:cNvSpPr>
            <a:spLocks noChangeArrowheads="1"/>
          </p:cNvSpPr>
          <p:nvPr/>
        </p:nvSpPr>
        <p:spPr bwMode="auto">
          <a:xfrm>
            <a:off x="1411287" y="5029200"/>
            <a:ext cx="10668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150</a:t>
            </a:r>
          </a:p>
        </p:txBody>
      </p:sp>
      <p:sp>
        <p:nvSpPr>
          <p:cNvPr id="14" name="Rectangle 9"/>
          <p:cNvSpPr>
            <a:spLocks noChangeArrowheads="1"/>
          </p:cNvSpPr>
          <p:nvPr/>
        </p:nvSpPr>
        <p:spPr bwMode="auto">
          <a:xfrm>
            <a:off x="1411287" y="4483100"/>
            <a:ext cx="10668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100</a:t>
            </a:r>
          </a:p>
        </p:txBody>
      </p:sp>
      <p:sp>
        <p:nvSpPr>
          <p:cNvPr id="15" name="Rectangle 10"/>
          <p:cNvSpPr>
            <a:spLocks noChangeArrowheads="1"/>
          </p:cNvSpPr>
          <p:nvPr/>
        </p:nvSpPr>
        <p:spPr bwMode="auto">
          <a:xfrm>
            <a:off x="1411287" y="3937000"/>
            <a:ext cx="10668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solidFill>
                  <a:srgbClr val="FF0000"/>
                </a:solidFill>
                <a:latin typeface="Arial"/>
                <a:cs typeface="Arial"/>
              </a:rPr>
              <a:t>60</a:t>
            </a:r>
          </a:p>
        </p:txBody>
      </p:sp>
      <p:sp>
        <p:nvSpPr>
          <p:cNvPr id="16" name="Rectangle 11"/>
          <p:cNvSpPr>
            <a:spLocks noChangeArrowheads="1"/>
          </p:cNvSpPr>
          <p:nvPr/>
        </p:nvSpPr>
        <p:spPr bwMode="auto">
          <a:xfrm>
            <a:off x="1411287" y="3390900"/>
            <a:ext cx="10668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30</a:t>
            </a:r>
          </a:p>
        </p:txBody>
      </p:sp>
      <p:sp>
        <p:nvSpPr>
          <p:cNvPr id="17" name="Rectangle 12"/>
          <p:cNvSpPr>
            <a:spLocks noChangeArrowheads="1"/>
          </p:cNvSpPr>
          <p:nvPr/>
        </p:nvSpPr>
        <p:spPr bwMode="auto">
          <a:xfrm>
            <a:off x="1411287" y="2844800"/>
            <a:ext cx="10668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10</a:t>
            </a:r>
          </a:p>
        </p:txBody>
      </p:sp>
      <p:sp>
        <p:nvSpPr>
          <p:cNvPr id="18" name="Rectangle 13"/>
          <p:cNvSpPr>
            <a:spLocks noChangeArrowheads="1"/>
          </p:cNvSpPr>
          <p:nvPr/>
        </p:nvSpPr>
        <p:spPr bwMode="auto">
          <a:xfrm>
            <a:off x="1411287" y="2298700"/>
            <a:ext cx="10668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solidFill>
                  <a:srgbClr val="FF0000"/>
                </a:solidFill>
                <a:latin typeface="Arial"/>
                <a:cs typeface="Arial"/>
              </a:rPr>
              <a:t>$0</a:t>
            </a:r>
          </a:p>
        </p:txBody>
      </p:sp>
      <p:sp>
        <p:nvSpPr>
          <p:cNvPr id="19" name="Rectangle 14"/>
          <p:cNvSpPr>
            <a:spLocks noChangeArrowheads="1"/>
          </p:cNvSpPr>
          <p:nvPr/>
        </p:nvSpPr>
        <p:spPr bwMode="auto">
          <a:xfrm>
            <a:off x="1411287" y="1752600"/>
            <a:ext cx="10668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i="1">
                <a:latin typeface="Arial"/>
                <a:cs typeface="Arial"/>
              </a:rPr>
              <a:t>VC</a:t>
            </a:r>
          </a:p>
        </p:txBody>
      </p:sp>
      <p:sp>
        <p:nvSpPr>
          <p:cNvPr id="20" name="Rectangle 15"/>
          <p:cNvSpPr>
            <a:spLocks noChangeArrowheads="1"/>
          </p:cNvSpPr>
          <p:nvPr/>
        </p:nvSpPr>
        <p:spPr bwMode="auto">
          <a:xfrm>
            <a:off x="6097587" y="5575300"/>
            <a:ext cx="14351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43.33</a:t>
            </a:r>
          </a:p>
        </p:txBody>
      </p:sp>
      <p:sp>
        <p:nvSpPr>
          <p:cNvPr id="21" name="Rectangle 16"/>
          <p:cNvSpPr>
            <a:spLocks noChangeArrowheads="1"/>
          </p:cNvSpPr>
          <p:nvPr/>
        </p:nvSpPr>
        <p:spPr bwMode="auto">
          <a:xfrm>
            <a:off x="4954587" y="5575300"/>
            <a:ext cx="11430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35</a:t>
            </a:r>
          </a:p>
        </p:txBody>
      </p:sp>
      <p:sp>
        <p:nvSpPr>
          <p:cNvPr id="22" name="Rectangle 17"/>
          <p:cNvSpPr>
            <a:spLocks noChangeArrowheads="1"/>
          </p:cNvSpPr>
          <p:nvPr/>
        </p:nvSpPr>
        <p:spPr bwMode="auto">
          <a:xfrm>
            <a:off x="3582987" y="5575300"/>
            <a:ext cx="13716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8.33</a:t>
            </a:r>
          </a:p>
        </p:txBody>
      </p:sp>
      <p:sp>
        <p:nvSpPr>
          <p:cNvPr id="23" name="Rectangle 18"/>
          <p:cNvSpPr>
            <a:spLocks noChangeArrowheads="1"/>
          </p:cNvSpPr>
          <p:nvPr/>
        </p:nvSpPr>
        <p:spPr bwMode="auto">
          <a:xfrm>
            <a:off x="2478087" y="5575300"/>
            <a:ext cx="11049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260</a:t>
            </a:r>
          </a:p>
        </p:txBody>
      </p:sp>
      <p:sp>
        <p:nvSpPr>
          <p:cNvPr id="24" name="Rectangle 19"/>
          <p:cNvSpPr>
            <a:spLocks noChangeArrowheads="1"/>
          </p:cNvSpPr>
          <p:nvPr/>
        </p:nvSpPr>
        <p:spPr bwMode="auto">
          <a:xfrm>
            <a:off x="609600" y="5575300"/>
            <a:ext cx="801687"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6</a:t>
            </a:r>
          </a:p>
        </p:txBody>
      </p:sp>
      <p:sp>
        <p:nvSpPr>
          <p:cNvPr id="25" name="Rectangle 20"/>
          <p:cNvSpPr>
            <a:spLocks noChangeArrowheads="1"/>
          </p:cNvSpPr>
          <p:nvPr/>
        </p:nvSpPr>
        <p:spPr bwMode="auto">
          <a:xfrm>
            <a:off x="6097587" y="5029200"/>
            <a:ext cx="14351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solidFill>
                  <a:srgbClr val="FF0000"/>
                </a:solidFill>
                <a:latin typeface="Arial"/>
                <a:cs typeface="Arial"/>
              </a:rPr>
              <a:t>40.00</a:t>
            </a:r>
          </a:p>
        </p:txBody>
      </p:sp>
      <p:sp>
        <p:nvSpPr>
          <p:cNvPr id="26" name="Rectangle 21"/>
          <p:cNvSpPr>
            <a:spLocks noChangeArrowheads="1"/>
          </p:cNvSpPr>
          <p:nvPr/>
        </p:nvSpPr>
        <p:spPr bwMode="auto">
          <a:xfrm>
            <a:off x="4954587" y="5029200"/>
            <a:ext cx="11430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30</a:t>
            </a:r>
          </a:p>
        </p:txBody>
      </p:sp>
      <p:sp>
        <p:nvSpPr>
          <p:cNvPr id="27" name="Rectangle 22"/>
          <p:cNvSpPr>
            <a:spLocks noChangeArrowheads="1"/>
          </p:cNvSpPr>
          <p:nvPr/>
        </p:nvSpPr>
        <p:spPr bwMode="auto">
          <a:xfrm>
            <a:off x="3582987" y="5029200"/>
            <a:ext cx="13716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dirty="0">
                <a:solidFill>
                  <a:srgbClr val="FF0000"/>
                </a:solidFill>
                <a:latin typeface="Arial"/>
                <a:cs typeface="Arial"/>
              </a:rPr>
              <a:t>10.00</a:t>
            </a:r>
          </a:p>
        </p:txBody>
      </p:sp>
      <p:sp>
        <p:nvSpPr>
          <p:cNvPr id="28" name="Rectangle 23"/>
          <p:cNvSpPr>
            <a:spLocks noChangeArrowheads="1"/>
          </p:cNvSpPr>
          <p:nvPr/>
        </p:nvSpPr>
        <p:spPr bwMode="auto">
          <a:xfrm>
            <a:off x="2478087" y="5029200"/>
            <a:ext cx="11049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solidFill>
                  <a:srgbClr val="FF0000"/>
                </a:solidFill>
                <a:latin typeface="Arial"/>
                <a:cs typeface="Arial"/>
              </a:rPr>
              <a:t>200</a:t>
            </a:r>
          </a:p>
        </p:txBody>
      </p:sp>
      <p:sp>
        <p:nvSpPr>
          <p:cNvPr id="29" name="Rectangle 24"/>
          <p:cNvSpPr>
            <a:spLocks noChangeArrowheads="1"/>
          </p:cNvSpPr>
          <p:nvPr/>
        </p:nvSpPr>
        <p:spPr bwMode="auto">
          <a:xfrm>
            <a:off x="609600" y="5029200"/>
            <a:ext cx="801687"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5</a:t>
            </a:r>
          </a:p>
        </p:txBody>
      </p:sp>
      <p:sp>
        <p:nvSpPr>
          <p:cNvPr id="30" name="Rectangle 25"/>
          <p:cNvSpPr>
            <a:spLocks noChangeArrowheads="1"/>
          </p:cNvSpPr>
          <p:nvPr/>
        </p:nvSpPr>
        <p:spPr bwMode="auto">
          <a:xfrm>
            <a:off x="6097587" y="4483100"/>
            <a:ext cx="14351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37.50</a:t>
            </a:r>
          </a:p>
        </p:txBody>
      </p:sp>
      <p:sp>
        <p:nvSpPr>
          <p:cNvPr id="31" name="Rectangle 26"/>
          <p:cNvSpPr>
            <a:spLocks noChangeArrowheads="1"/>
          </p:cNvSpPr>
          <p:nvPr/>
        </p:nvSpPr>
        <p:spPr bwMode="auto">
          <a:xfrm>
            <a:off x="4954587" y="4483100"/>
            <a:ext cx="11430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dirty="0">
                <a:solidFill>
                  <a:srgbClr val="FF0000"/>
                </a:solidFill>
                <a:latin typeface="Arial"/>
                <a:cs typeface="Arial"/>
              </a:rPr>
              <a:t>25</a:t>
            </a:r>
          </a:p>
        </p:txBody>
      </p:sp>
      <p:sp>
        <p:nvSpPr>
          <p:cNvPr id="32" name="Rectangle 27"/>
          <p:cNvSpPr>
            <a:spLocks noChangeArrowheads="1"/>
          </p:cNvSpPr>
          <p:nvPr/>
        </p:nvSpPr>
        <p:spPr bwMode="auto">
          <a:xfrm>
            <a:off x="3582987" y="4483100"/>
            <a:ext cx="13716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12.50</a:t>
            </a:r>
          </a:p>
        </p:txBody>
      </p:sp>
      <p:sp>
        <p:nvSpPr>
          <p:cNvPr id="33" name="Rectangle 28"/>
          <p:cNvSpPr>
            <a:spLocks noChangeArrowheads="1"/>
          </p:cNvSpPr>
          <p:nvPr/>
        </p:nvSpPr>
        <p:spPr bwMode="auto">
          <a:xfrm>
            <a:off x="2478087" y="4483100"/>
            <a:ext cx="11049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150</a:t>
            </a:r>
          </a:p>
        </p:txBody>
      </p:sp>
      <p:sp>
        <p:nvSpPr>
          <p:cNvPr id="34" name="Rectangle 29"/>
          <p:cNvSpPr>
            <a:spLocks noChangeArrowheads="1"/>
          </p:cNvSpPr>
          <p:nvPr/>
        </p:nvSpPr>
        <p:spPr bwMode="auto">
          <a:xfrm>
            <a:off x="609600" y="4483100"/>
            <a:ext cx="801687"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4</a:t>
            </a:r>
          </a:p>
        </p:txBody>
      </p:sp>
      <p:sp>
        <p:nvSpPr>
          <p:cNvPr id="35" name="Rectangle 30"/>
          <p:cNvSpPr>
            <a:spLocks noChangeArrowheads="1"/>
          </p:cNvSpPr>
          <p:nvPr/>
        </p:nvSpPr>
        <p:spPr bwMode="auto">
          <a:xfrm>
            <a:off x="6097587" y="3937000"/>
            <a:ext cx="14351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36.67</a:t>
            </a:r>
          </a:p>
        </p:txBody>
      </p:sp>
      <p:sp>
        <p:nvSpPr>
          <p:cNvPr id="36" name="Rectangle 31"/>
          <p:cNvSpPr>
            <a:spLocks noChangeArrowheads="1"/>
          </p:cNvSpPr>
          <p:nvPr/>
        </p:nvSpPr>
        <p:spPr bwMode="auto">
          <a:xfrm>
            <a:off x="4954587" y="3937000"/>
            <a:ext cx="11430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20</a:t>
            </a:r>
          </a:p>
        </p:txBody>
      </p:sp>
      <p:sp>
        <p:nvSpPr>
          <p:cNvPr id="37" name="Rectangle 32"/>
          <p:cNvSpPr>
            <a:spLocks noChangeArrowheads="1"/>
          </p:cNvSpPr>
          <p:nvPr/>
        </p:nvSpPr>
        <p:spPr bwMode="auto">
          <a:xfrm>
            <a:off x="3582987" y="3937000"/>
            <a:ext cx="13716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16.67</a:t>
            </a:r>
          </a:p>
        </p:txBody>
      </p:sp>
      <p:sp>
        <p:nvSpPr>
          <p:cNvPr id="38" name="Rectangle 33"/>
          <p:cNvSpPr>
            <a:spLocks noChangeArrowheads="1"/>
          </p:cNvSpPr>
          <p:nvPr/>
        </p:nvSpPr>
        <p:spPr bwMode="auto">
          <a:xfrm>
            <a:off x="2478087" y="3937000"/>
            <a:ext cx="11049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dirty="0">
                <a:solidFill>
                  <a:srgbClr val="FF0000"/>
                </a:solidFill>
                <a:latin typeface="Arial"/>
                <a:cs typeface="Arial"/>
              </a:rPr>
              <a:t>110</a:t>
            </a:r>
          </a:p>
        </p:txBody>
      </p:sp>
      <p:sp>
        <p:nvSpPr>
          <p:cNvPr id="39" name="Rectangle 34"/>
          <p:cNvSpPr>
            <a:spLocks noChangeArrowheads="1"/>
          </p:cNvSpPr>
          <p:nvPr/>
        </p:nvSpPr>
        <p:spPr bwMode="auto">
          <a:xfrm>
            <a:off x="609600" y="3937000"/>
            <a:ext cx="801687"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3</a:t>
            </a:r>
          </a:p>
        </p:txBody>
      </p:sp>
      <p:sp>
        <p:nvSpPr>
          <p:cNvPr id="40" name="Rectangle 35"/>
          <p:cNvSpPr>
            <a:spLocks noChangeArrowheads="1"/>
          </p:cNvSpPr>
          <p:nvPr/>
        </p:nvSpPr>
        <p:spPr bwMode="auto">
          <a:xfrm>
            <a:off x="6097587" y="3390900"/>
            <a:ext cx="14351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solidFill>
                  <a:srgbClr val="FF0000"/>
                </a:solidFill>
                <a:latin typeface="Arial"/>
                <a:cs typeface="Arial"/>
              </a:rPr>
              <a:t>40.00</a:t>
            </a:r>
          </a:p>
        </p:txBody>
      </p:sp>
      <p:sp>
        <p:nvSpPr>
          <p:cNvPr id="41" name="Rectangle 36"/>
          <p:cNvSpPr>
            <a:spLocks noChangeArrowheads="1"/>
          </p:cNvSpPr>
          <p:nvPr/>
        </p:nvSpPr>
        <p:spPr bwMode="auto">
          <a:xfrm>
            <a:off x="4954587" y="3390900"/>
            <a:ext cx="11430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solidFill>
                  <a:srgbClr val="FF0000"/>
                </a:solidFill>
                <a:latin typeface="Arial"/>
                <a:cs typeface="Arial"/>
              </a:rPr>
              <a:t>15</a:t>
            </a:r>
          </a:p>
        </p:txBody>
      </p:sp>
      <p:sp>
        <p:nvSpPr>
          <p:cNvPr id="42" name="Rectangle 37"/>
          <p:cNvSpPr>
            <a:spLocks noChangeArrowheads="1"/>
          </p:cNvSpPr>
          <p:nvPr/>
        </p:nvSpPr>
        <p:spPr bwMode="auto">
          <a:xfrm>
            <a:off x="3582987" y="3390900"/>
            <a:ext cx="13716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solidFill>
                  <a:srgbClr val="FF0000"/>
                </a:solidFill>
                <a:latin typeface="Arial"/>
                <a:cs typeface="Arial"/>
              </a:rPr>
              <a:t>25.00</a:t>
            </a:r>
          </a:p>
        </p:txBody>
      </p:sp>
      <p:sp>
        <p:nvSpPr>
          <p:cNvPr id="43" name="Rectangle 38"/>
          <p:cNvSpPr>
            <a:spLocks noChangeArrowheads="1"/>
          </p:cNvSpPr>
          <p:nvPr/>
        </p:nvSpPr>
        <p:spPr bwMode="auto">
          <a:xfrm>
            <a:off x="2478087" y="3390900"/>
            <a:ext cx="11049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80</a:t>
            </a:r>
          </a:p>
        </p:txBody>
      </p:sp>
      <p:sp>
        <p:nvSpPr>
          <p:cNvPr id="44" name="Rectangle 39"/>
          <p:cNvSpPr>
            <a:spLocks noChangeArrowheads="1"/>
          </p:cNvSpPr>
          <p:nvPr/>
        </p:nvSpPr>
        <p:spPr bwMode="auto">
          <a:xfrm>
            <a:off x="609600" y="3390900"/>
            <a:ext cx="801687"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2</a:t>
            </a:r>
          </a:p>
        </p:txBody>
      </p:sp>
      <p:sp>
        <p:nvSpPr>
          <p:cNvPr id="45" name="Rectangle 40"/>
          <p:cNvSpPr>
            <a:spLocks noChangeArrowheads="1"/>
          </p:cNvSpPr>
          <p:nvPr/>
        </p:nvSpPr>
        <p:spPr bwMode="auto">
          <a:xfrm>
            <a:off x="6097587" y="2844800"/>
            <a:ext cx="14351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$60.00</a:t>
            </a:r>
          </a:p>
        </p:txBody>
      </p:sp>
      <p:sp>
        <p:nvSpPr>
          <p:cNvPr id="46" name="Rectangle 41"/>
          <p:cNvSpPr>
            <a:spLocks noChangeArrowheads="1"/>
          </p:cNvSpPr>
          <p:nvPr/>
        </p:nvSpPr>
        <p:spPr bwMode="auto">
          <a:xfrm>
            <a:off x="4954587" y="2844800"/>
            <a:ext cx="11430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$10</a:t>
            </a:r>
          </a:p>
        </p:txBody>
      </p:sp>
      <p:sp>
        <p:nvSpPr>
          <p:cNvPr id="47" name="Rectangle 42"/>
          <p:cNvSpPr>
            <a:spLocks noChangeArrowheads="1"/>
          </p:cNvSpPr>
          <p:nvPr/>
        </p:nvSpPr>
        <p:spPr bwMode="auto">
          <a:xfrm>
            <a:off x="3582987" y="2844800"/>
            <a:ext cx="13716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dirty="0">
                <a:solidFill>
                  <a:srgbClr val="FF0000"/>
                </a:solidFill>
                <a:latin typeface="Arial"/>
                <a:cs typeface="Arial"/>
              </a:rPr>
              <a:t>$50.00</a:t>
            </a:r>
          </a:p>
        </p:txBody>
      </p:sp>
      <p:sp>
        <p:nvSpPr>
          <p:cNvPr id="48" name="Rectangle 43"/>
          <p:cNvSpPr>
            <a:spLocks noChangeArrowheads="1"/>
          </p:cNvSpPr>
          <p:nvPr/>
        </p:nvSpPr>
        <p:spPr bwMode="auto">
          <a:xfrm>
            <a:off x="2478087" y="2844800"/>
            <a:ext cx="11049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solidFill>
                  <a:srgbClr val="FF0000"/>
                </a:solidFill>
                <a:latin typeface="Arial"/>
                <a:cs typeface="Arial"/>
              </a:rPr>
              <a:t>60</a:t>
            </a:r>
          </a:p>
        </p:txBody>
      </p:sp>
      <p:sp>
        <p:nvSpPr>
          <p:cNvPr id="49" name="Rectangle 44"/>
          <p:cNvSpPr>
            <a:spLocks noChangeArrowheads="1"/>
          </p:cNvSpPr>
          <p:nvPr/>
        </p:nvSpPr>
        <p:spPr bwMode="auto">
          <a:xfrm>
            <a:off x="609600" y="2844800"/>
            <a:ext cx="801687"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1</a:t>
            </a:r>
          </a:p>
        </p:txBody>
      </p:sp>
      <p:sp>
        <p:nvSpPr>
          <p:cNvPr id="50" name="Rectangle 45"/>
          <p:cNvSpPr>
            <a:spLocks noChangeArrowheads="1"/>
          </p:cNvSpPr>
          <p:nvPr/>
        </p:nvSpPr>
        <p:spPr bwMode="auto">
          <a:xfrm>
            <a:off x="6097587" y="2298700"/>
            <a:ext cx="14351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i="1">
                <a:latin typeface="Arial"/>
                <a:cs typeface="Arial"/>
              </a:rPr>
              <a:t>n/a</a:t>
            </a:r>
          </a:p>
        </p:txBody>
      </p:sp>
      <p:sp>
        <p:nvSpPr>
          <p:cNvPr id="51" name="Rectangle 46"/>
          <p:cNvSpPr>
            <a:spLocks noChangeArrowheads="1"/>
          </p:cNvSpPr>
          <p:nvPr/>
        </p:nvSpPr>
        <p:spPr bwMode="auto">
          <a:xfrm>
            <a:off x="4954587" y="2298700"/>
            <a:ext cx="11430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i="1">
                <a:latin typeface="Arial"/>
                <a:cs typeface="Arial"/>
              </a:rPr>
              <a:t>n/a</a:t>
            </a:r>
          </a:p>
        </p:txBody>
      </p:sp>
      <p:sp>
        <p:nvSpPr>
          <p:cNvPr id="52" name="Rectangle 47"/>
          <p:cNvSpPr>
            <a:spLocks noChangeArrowheads="1"/>
          </p:cNvSpPr>
          <p:nvPr/>
        </p:nvSpPr>
        <p:spPr bwMode="auto">
          <a:xfrm>
            <a:off x="3582987" y="2298700"/>
            <a:ext cx="13716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i="1">
                <a:latin typeface="Arial"/>
                <a:cs typeface="Arial"/>
              </a:rPr>
              <a:t>n/a</a:t>
            </a:r>
          </a:p>
        </p:txBody>
      </p:sp>
      <p:sp>
        <p:nvSpPr>
          <p:cNvPr id="53" name="Rectangle 48"/>
          <p:cNvSpPr>
            <a:spLocks noChangeArrowheads="1"/>
          </p:cNvSpPr>
          <p:nvPr/>
        </p:nvSpPr>
        <p:spPr bwMode="auto">
          <a:xfrm>
            <a:off x="2478087" y="2298700"/>
            <a:ext cx="11049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$50</a:t>
            </a:r>
          </a:p>
        </p:txBody>
      </p:sp>
      <p:sp>
        <p:nvSpPr>
          <p:cNvPr id="54" name="Rectangle 49"/>
          <p:cNvSpPr>
            <a:spLocks noChangeArrowheads="1"/>
          </p:cNvSpPr>
          <p:nvPr/>
        </p:nvSpPr>
        <p:spPr bwMode="auto">
          <a:xfrm>
            <a:off x="609600" y="2298700"/>
            <a:ext cx="801687"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0</a:t>
            </a:r>
          </a:p>
        </p:txBody>
      </p:sp>
      <p:sp>
        <p:nvSpPr>
          <p:cNvPr id="55" name="Rectangle 50"/>
          <p:cNvSpPr>
            <a:spLocks noChangeArrowheads="1"/>
          </p:cNvSpPr>
          <p:nvPr/>
        </p:nvSpPr>
        <p:spPr bwMode="auto">
          <a:xfrm>
            <a:off x="7532687" y="1752600"/>
            <a:ext cx="10033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i="1">
                <a:latin typeface="Arial"/>
                <a:cs typeface="Arial"/>
              </a:rPr>
              <a:t>MC</a:t>
            </a:r>
          </a:p>
        </p:txBody>
      </p:sp>
      <p:sp>
        <p:nvSpPr>
          <p:cNvPr id="56" name="Rectangle 51"/>
          <p:cNvSpPr>
            <a:spLocks noChangeArrowheads="1"/>
          </p:cNvSpPr>
          <p:nvPr/>
        </p:nvSpPr>
        <p:spPr bwMode="auto">
          <a:xfrm>
            <a:off x="6097587" y="1752600"/>
            <a:ext cx="14351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i="1">
                <a:latin typeface="Arial"/>
                <a:cs typeface="Arial"/>
              </a:rPr>
              <a:t>ATC</a:t>
            </a:r>
          </a:p>
        </p:txBody>
      </p:sp>
      <p:sp>
        <p:nvSpPr>
          <p:cNvPr id="57" name="Rectangle 52"/>
          <p:cNvSpPr>
            <a:spLocks noChangeArrowheads="1"/>
          </p:cNvSpPr>
          <p:nvPr/>
        </p:nvSpPr>
        <p:spPr bwMode="auto">
          <a:xfrm>
            <a:off x="4954587" y="1752600"/>
            <a:ext cx="11430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i="1">
                <a:latin typeface="Arial"/>
                <a:cs typeface="Arial"/>
              </a:rPr>
              <a:t>AVC</a:t>
            </a:r>
          </a:p>
        </p:txBody>
      </p:sp>
      <p:sp>
        <p:nvSpPr>
          <p:cNvPr id="58" name="Rectangle 53"/>
          <p:cNvSpPr>
            <a:spLocks noChangeArrowheads="1"/>
          </p:cNvSpPr>
          <p:nvPr/>
        </p:nvSpPr>
        <p:spPr bwMode="auto">
          <a:xfrm>
            <a:off x="3582987" y="1752600"/>
            <a:ext cx="13716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i="1">
                <a:latin typeface="Arial"/>
                <a:cs typeface="Arial"/>
              </a:rPr>
              <a:t>AFC</a:t>
            </a:r>
          </a:p>
        </p:txBody>
      </p:sp>
      <p:sp>
        <p:nvSpPr>
          <p:cNvPr id="59" name="Rectangle 54"/>
          <p:cNvSpPr>
            <a:spLocks noChangeArrowheads="1"/>
          </p:cNvSpPr>
          <p:nvPr/>
        </p:nvSpPr>
        <p:spPr bwMode="auto">
          <a:xfrm>
            <a:off x="2478087" y="1752600"/>
            <a:ext cx="1104900"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i="1">
                <a:latin typeface="Arial"/>
                <a:cs typeface="Arial"/>
              </a:rPr>
              <a:t>TC</a:t>
            </a:r>
          </a:p>
        </p:txBody>
      </p:sp>
      <p:sp>
        <p:nvSpPr>
          <p:cNvPr id="60" name="Rectangle 55"/>
          <p:cNvSpPr>
            <a:spLocks noChangeArrowheads="1"/>
          </p:cNvSpPr>
          <p:nvPr/>
        </p:nvSpPr>
        <p:spPr bwMode="auto">
          <a:xfrm>
            <a:off x="609600" y="1752600"/>
            <a:ext cx="801687" cy="546100"/>
          </a:xfrm>
          <a:prstGeom prst="rect">
            <a:avLst/>
          </a:prstGeom>
          <a:noFill/>
          <a:ln w="9525">
            <a:no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b="1" i="1">
                <a:latin typeface="Arial"/>
                <a:cs typeface="Arial"/>
              </a:rPr>
              <a:t>Q</a:t>
            </a:r>
          </a:p>
        </p:txBody>
      </p:sp>
      <p:sp>
        <p:nvSpPr>
          <p:cNvPr id="61" name="Line 56"/>
          <p:cNvSpPr>
            <a:spLocks noChangeShapeType="1"/>
          </p:cNvSpPr>
          <p:nvPr/>
        </p:nvSpPr>
        <p:spPr bwMode="auto">
          <a:xfrm>
            <a:off x="609600" y="1752600"/>
            <a:ext cx="7926387" cy="0"/>
          </a:xfrm>
          <a:prstGeom prst="line">
            <a:avLst/>
          </a:prstGeom>
          <a:noFill/>
          <a:ln w="28575" cap="sq">
            <a:solidFill>
              <a:schemeClr val="tx1"/>
            </a:solidFill>
            <a:round/>
            <a:headEnd/>
            <a:tailEnd/>
          </a:ln>
        </p:spPr>
        <p:txBody>
          <a:bodyPr anchor="ctr" anchorCtr="1"/>
          <a:lstStyle/>
          <a:p>
            <a:endParaRPr lang="en-US">
              <a:latin typeface="Arial"/>
              <a:cs typeface="Arial"/>
            </a:endParaRPr>
          </a:p>
        </p:txBody>
      </p:sp>
      <p:sp>
        <p:nvSpPr>
          <p:cNvPr id="62" name="Line 57"/>
          <p:cNvSpPr>
            <a:spLocks noChangeShapeType="1"/>
          </p:cNvSpPr>
          <p:nvPr/>
        </p:nvSpPr>
        <p:spPr bwMode="auto">
          <a:xfrm>
            <a:off x="609600" y="2298700"/>
            <a:ext cx="7926387" cy="0"/>
          </a:xfrm>
          <a:prstGeom prst="line">
            <a:avLst/>
          </a:prstGeom>
          <a:noFill/>
          <a:ln w="12700">
            <a:solidFill>
              <a:schemeClr val="tx1"/>
            </a:solidFill>
            <a:round/>
            <a:headEnd/>
            <a:tailEnd/>
          </a:ln>
        </p:spPr>
        <p:txBody>
          <a:bodyPr anchor="ctr" anchorCtr="1"/>
          <a:lstStyle/>
          <a:p>
            <a:endParaRPr lang="en-US">
              <a:latin typeface="Arial"/>
              <a:cs typeface="Arial"/>
            </a:endParaRPr>
          </a:p>
        </p:txBody>
      </p:sp>
      <p:sp>
        <p:nvSpPr>
          <p:cNvPr id="63" name="Line 58"/>
          <p:cNvSpPr>
            <a:spLocks noChangeShapeType="1"/>
          </p:cNvSpPr>
          <p:nvPr/>
        </p:nvSpPr>
        <p:spPr bwMode="auto">
          <a:xfrm>
            <a:off x="609600" y="2844800"/>
            <a:ext cx="7926387" cy="0"/>
          </a:xfrm>
          <a:prstGeom prst="line">
            <a:avLst/>
          </a:prstGeom>
          <a:noFill/>
          <a:ln w="12700">
            <a:solidFill>
              <a:schemeClr val="tx1"/>
            </a:solidFill>
            <a:round/>
            <a:headEnd/>
            <a:tailEnd/>
          </a:ln>
        </p:spPr>
        <p:txBody>
          <a:bodyPr anchor="ctr" anchorCtr="1"/>
          <a:lstStyle/>
          <a:p>
            <a:endParaRPr lang="en-US">
              <a:latin typeface="Arial"/>
              <a:cs typeface="Arial"/>
            </a:endParaRPr>
          </a:p>
        </p:txBody>
      </p:sp>
      <p:sp>
        <p:nvSpPr>
          <p:cNvPr id="64" name="Line 59"/>
          <p:cNvSpPr>
            <a:spLocks noChangeShapeType="1"/>
          </p:cNvSpPr>
          <p:nvPr/>
        </p:nvSpPr>
        <p:spPr bwMode="auto">
          <a:xfrm>
            <a:off x="609600" y="3390900"/>
            <a:ext cx="7926387" cy="0"/>
          </a:xfrm>
          <a:prstGeom prst="line">
            <a:avLst/>
          </a:prstGeom>
          <a:noFill/>
          <a:ln w="12700">
            <a:solidFill>
              <a:schemeClr val="tx1"/>
            </a:solidFill>
            <a:round/>
            <a:headEnd/>
            <a:tailEnd/>
          </a:ln>
        </p:spPr>
        <p:txBody>
          <a:bodyPr anchor="ctr" anchorCtr="1"/>
          <a:lstStyle/>
          <a:p>
            <a:endParaRPr lang="en-US">
              <a:latin typeface="Arial"/>
              <a:cs typeface="Arial"/>
            </a:endParaRPr>
          </a:p>
        </p:txBody>
      </p:sp>
      <p:sp>
        <p:nvSpPr>
          <p:cNvPr id="65" name="Line 60"/>
          <p:cNvSpPr>
            <a:spLocks noChangeShapeType="1"/>
          </p:cNvSpPr>
          <p:nvPr/>
        </p:nvSpPr>
        <p:spPr bwMode="auto">
          <a:xfrm>
            <a:off x="609600" y="3937000"/>
            <a:ext cx="7926387" cy="0"/>
          </a:xfrm>
          <a:prstGeom prst="line">
            <a:avLst/>
          </a:prstGeom>
          <a:noFill/>
          <a:ln w="12700">
            <a:solidFill>
              <a:schemeClr val="tx1"/>
            </a:solidFill>
            <a:round/>
            <a:headEnd/>
            <a:tailEnd/>
          </a:ln>
        </p:spPr>
        <p:txBody>
          <a:bodyPr anchor="ctr" anchorCtr="1"/>
          <a:lstStyle/>
          <a:p>
            <a:endParaRPr lang="en-US">
              <a:latin typeface="Arial"/>
              <a:cs typeface="Arial"/>
            </a:endParaRPr>
          </a:p>
        </p:txBody>
      </p:sp>
      <p:sp>
        <p:nvSpPr>
          <p:cNvPr id="66" name="Line 61"/>
          <p:cNvSpPr>
            <a:spLocks noChangeShapeType="1"/>
          </p:cNvSpPr>
          <p:nvPr/>
        </p:nvSpPr>
        <p:spPr bwMode="auto">
          <a:xfrm>
            <a:off x="609600" y="4483100"/>
            <a:ext cx="7926387" cy="0"/>
          </a:xfrm>
          <a:prstGeom prst="line">
            <a:avLst/>
          </a:prstGeom>
          <a:noFill/>
          <a:ln w="12700">
            <a:solidFill>
              <a:schemeClr val="tx1"/>
            </a:solidFill>
            <a:round/>
            <a:headEnd/>
            <a:tailEnd/>
          </a:ln>
        </p:spPr>
        <p:txBody>
          <a:bodyPr anchor="ctr" anchorCtr="1"/>
          <a:lstStyle/>
          <a:p>
            <a:endParaRPr lang="en-US">
              <a:latin typeface="Arial"/>
              <a:cs typeface="Arial"/>
            </a:endParaRPr>
          </a:p>
        </p:txBody>
      </p:sp>
      <p:sp>
        <p:nvSpPr>
          <p:cNvPr id="67" name="Line 62"/>
          <p:cNvSpPr>
            <a:spLocks noChangeShapeType="1"/>
          </p:cNvSpPr>
          <p:nvPr/>
        </p:nvSpPr>
        <p:spPr bwMode="auto">
          <a:xfrm>
            <a:off x="609600" y="5029200"/>
            <a:ext cx="7926387" cy="0"/>
          </a:xfrm>
          <a:prstGeom prst="line">
            <a:avLst/>
          </a:prstGeom>
          <a:noFill/>
          <a:ln w="12700">
            <a:solidFill>
              <a:schemeClr val="tx1"/>
            </a:solidFill>
            <a:round/>
            <a:headEnd/>
            <a:tailEnd/>
          </a:ln>
        </p:spPr>
        <p:txBody>
          <a:bodyPr anchor="ctr" anchorCtr="1"/>
          <a:lstStyle/>
          <a:p>
            <a:endParaRPr lang="en-US">
              <a:latin typeface="Arial"/>
              <a:cs typeface="Arial"/>
            </a:endParaRPr>
          </a:p>
        </p:txBody>
      </p:sp>
      <p:sp>
        <p:nvSpPr>
          <p:cNvPr id="68" name="Line 63"/>
          <p:cNvSpPr>
            <a:spLocks noChangeShapeType="1"/>
          </p:cNvSpPr>
          <p:nvPr/>
        </p:nvSpPr>
        <p:spPr bwMode="auto">
          <a:xfrm>
            <a:off x="609600" y="5575300"/>
            <a:ext cx="7926387" cy="0"/>
          </a:xfrm>
          <a:prstGeom prst="line">
            <a:avLst/>
          </a:prstGeom>
          <a:noFill/>
          <a:ln w="12700">
            <a:solidFill>
              <a:schemeClr val="tx1"/>
            </a:solidFill>
            <a:round/>
            <a:headEnd/>
            <a:tailEnd/>
          </a:ln>
        </p:spPr>
        <p:txBody>
          <a:bodyPr anchor="ctr" anchorCtr="1"/>
          <a:lstStyle/>
          <a:p>
            <a:endParaRPr lang="en-US">
              <a:latin typeface="Arial"/>
              <a:cs typeface="Arial"/>
            </a:endParaRPr>
          </a:p>
        </p:txBody>
      </p:sp>
      <p:sp>
        <p:nvSpPr>
          <p:cNvPr id="69" name="Line 64"/>
          <p:cNvSpPr>
            <a:spLocks noChangeShapeType="1"/>
          </p:cNvSpPr>
          <p:nvPr/>
        </p:nvSpPr>
        <p:spPr bwMode="auto">
          <a:xfrm>
            <a:off x="609600" y="6121400"/>
            <a:ext cx="7926387" cy="0"/>
          </a:xfrm>
          <a:prstGeom prst="line">
            <a:avLst/>
          </a:prstGeom>
          <a:noFill/>
          <a:ln w="28575" cap="sq">
            <a:solidFill>
              <a:schemeClr val="tx1"/>
            </a:solidFill>
            <a:round/>
            <a:headEnd/>
            <a:tailEnd/>
          </a:ln>
        </p:spPr>
        <p:txBody>
          <a:bodyPr anchor="ctr" anchorCtr="1"/>
          <a:lstStyle/>
          <a:p>
            <a:endParaRPr lang="en-US">
              <a:latin typeface="Arial"/>
              <a:cs typeface="Arial"/>
            </a:endParaRPr>
          </a:p>
        </p:txBody>
      </p:sp>
      <p:sp>
        <p:nvSpPr>
          <p:cNvPr id="70" name="Line 65"/>
          <p:cNvSpPr>
            <a:spLocks noChangeShapeType="1"/>
          </p:cNvSpPr>
          <p:nvPr/>
        </p:nvSpPr>
        <p:spPr bwMode="auto">
          <a:xfrm>
            <a:off x="609600" y="1752600"/>
            <a:ext cx="0" cy="4368800"/>
          </a:xfrm>
          <a:prstGeom prst="line">
            <a:avLst/>
          </a:prstGeom>
          <a:noFill/>
          <a:ln w="28575" cap="sq">
            <a:solidFill>
              <a:schemeClr val="tx1"/>
            </a:solidFill>
            <a:round/>
            <a:headEnd/>
            <a:tailEnd/>
          </a:ln>
        </p:spPr>
        <p:txBody>
          <a:bodyPr anchor="ctr" anchorCtr="1"/>
          <a:lstStyle/>
          <a:p>
            <a:endParaRPr lang="en-US">
              <a:latin typeface="Arial"/>
              <a:cs typeface="Arial"/>
            </a:endParaRPr>
          </a:p>
        </p:txBody>
      </p:sp>
      <p:sp>
        <p:nvSpPr>
          <p:cNvPr id="71" name="Line 66"/>
          <p:cNvSpPr>
            <a:spLocks noChangeShapeType="1"/>
          </p:cNvSpPr>
          <p:nvPr/>
        </p:nvSpPr>
        <p:spPr bwMode="auto">
          <a:xfrm>
            <a:off x="1411287" y="1752600"/>
            <a:ext cx="0" cy="4368800"/>
          </a:xfrm>
          <a:prstGeom prst="line">
            <a:avLst/>
          </a:prstGeom>
          <a:noFill/>
          <a:ln w="12700">
            <a:solidFill>
              <a:schemeClr val="tx1"/>
            </a:solidFill>
            <a:round/>
            <a:headEnd/>
            <a:tailEnd/>
          </a:ln>
        </p:spPr>
        <p:txBody>
          <a:bodyPr anchor="ctr" anchorCtr="1"/>
          <a:lstStyle/>
          <a:p>
            <a:endParaRPr lang="en-US">
              <a:latin typeface="Arial"/>
              <a:cs typeface="Arial"/>
            </a:endParaRPr>
          </a:p>
        </p:txBody>
      </p:sp>
      <p:sp>
        <p:nvSpPr>
          <p:cNvPr id="72" name="Line 67"/>
          <p:cNvSpPr>
            <a:spLocks noChangeShapeType="1"/>
          </p:cNvSpPr>
          <p:nvPr/>
        </p:nvSpPr>
        <p:spPr bwMode="auto">
          <a:xfrm>
            <a:off x="3582987" y="1752600"/>
            <a:ext cx="0" cy="4368800"/>
          </a:xfrm>
          <a:prstGeom prst="line">
            <a:avLst/>
          </a:prstGeom>
          <a:noFill/>
          <a:ln w="12700">
            <a:solidFill>
              <a:schemeClr val="tx1"/>
            </a:solidFill>
            <a:round/>
            <a:headEnd/>
            <a:tailEnd/>
          </a:ln>
        </p:spPr>
        <p:txBody>
          <a:bodyPr anchor="ctr" anchorCtr="1"/>
          <a:lstStyle/>
          <a:p>
            <a:endParaRPr lang="en-US">
              <a:latin typeface="Arial"/>
              <a:cs typeface="Arial"/>
            </a:endParaRPr>
          </a:p>
        </p:txBody>
      </p:sp>
      <p:sp>
        <p:nvSpPr>
          <p:cNvPr id="73" name="Line 68"/>
          <p:cNvSpPr>
            <a:spLocks noChangeShapeType="1"/>
          </p:cNvSpPr>
          <p:nvPr/>
        </p:nvSpPr>
        <p:spPr bwMode="auto">
          <a:xfrm>
            <a:off x="4954587" y="1752600"/>
            <a:ext cx="0" cy="4368800"/>
          </a:xfrm>
          <a:prstGeom prst="line">
            <a:avLst/>
          </a:prstGeom>
          <a:noFill/>
          <a:ln w="12700">
            <a:solidFill>
              <a:schemeClr val="tx1"/>
            </a:solidFill>
            <a:round/>
            <a:headEnd/>
            <a:tailEnd/>
          </a:ln>
        </p:spPr>
        <p:txBody>
          <a:bodyPr anchor="ctr" anchorCtr="1"/>
          <a:lstStyle/>
          <a:p>
            <a:endParaRPr lang="en-US">
              <a:latin typeface="Arial"/>
              <a:cs typeface="Arial"/>
            </a:endParaRPr>
          </a:p>
        </p:txBody>
      </p:sp>
      <p:sp>
        <p:nvSpPr>
          <p:cNvPr id="74" name="Line 69"/>
          <p:cNvSpPr>
            <a:spLocks noChangeShapeType="1"/>
          </p:cNvSpPr>
          <p:nvPr/>
        </p:nvSpPr>
        <p:spPr bwMode="auto">
          <a:xfrm>
            <a:off x="6097587" y="1752600"/>
            <a:ext cx="0" cy="4368800"/>
          </a:xfrm>
          <a:prstGeom prst="line">
            <a:avLst/>
          </a:prstGeom>
          <a:noFill/>
          <a:ln w="12700">
            <a:solidFill>
              <a:schemeClr val="tx1"/>
            </a:solidFill>
            <a:round/>
            <a:headEnd/>
            <a:tailEnd/>
          </a:ln>
        </p:spPr>
        <p:txBody>
          <a:bodyPr anchor="ctr" anchorCtr="1"/>
          <a:lstStyle/>
          <a:p>
            <a:endParaRPr lang="en-US">
              <a:latin typeface="Arial"/>
              <a:cs typeface="Arial"/>
            </a:endParaRPr>
          </a:p>
        </p:txBody>
      </p:sp>
      <p:sp>
        <p:nvSpPr>
          <p:cNvPr id="75" name="Line 70"/>
          <p:cNvSpPr>
            <a:spLocks noChangeShapeType="1"/>
          </p:cNvSpPr>
          <p:nvPr/>
        </p:nvSpPr>
        <p:spPr bwMode="auto">
          <a:xfrm>
            <a:off x="7532687" y="1752600"/>
            <a:ext cx="0" cy="4368800"/>
          </a:xfrm>
          <a:prstGeom prst="line">
            <a:avLst/>
          </a:prstGeom>
          <a:noFill/>
          <a:ln w="12700">
            <a:solidFill>
              <a:schemeClr val="tx1"/>
            </a:solidFill>
            <a:round/>
            <a:headEnd/>
            <a:tailEnd/>
          </a:ln>
        </p:spPr>
        <p:txBody>
          <a:bodyPr anchor="ctr" anchorCtr="1"/>
          <a:lstStyle/>
          <a:p>
            <a:endParaRPr lang="en-US">
              <a:latin typeface="Arial"/>
              <a:cs typeface="Arial"/>
            </a:endParaRPr>
          </a:p>
        </p:txBody>
      </p:sp>
      <p:sp>
        <p:nvSpPr>
          <p:cNvPr id="76" name="Line 71"/>
          <p:cNvSpPr>
            <a:spLocks noChangeShapeType="1"/>
          </p:cNvSpPr>
          <p:nvPr/>
        </p:nvSpPr>
        <p:spPr bwMode="auto">
          <a:xfrm>
            <a:off x="8535987" y="1752600"/>
            <a:ext cx="0" cy="4368800"/>
          </a:xfrm>
          <a:prstGeom prst="line">
            <a:avLst/>
          </a:prstGeom>
          <a:noFill/>
          <a:ln w="28575" cap="sq">
            <a:solidFill>
              <a:schemeClr val="tx1"/>
            </a:solidFill>
            <a:round/>
            <a:headEnd/>
            <a:tailEnd/>
          </a:ln>
        </p:spPr>
        <p:txBody>
          <a:bodyPr anchor="ctr" anchorCtr="1"/>
          <a:lstStyle/>
          <a:p>
            <a:endParaRPr lang="en-US">
              <a:latin typeface="Arial"/>
              <a:cs typeface="Arial"/>
            </a:endParaRPr>
          </a:p>
        </p:txBody>
      </p:sp>
      <p:sp>
        <p:nvSpPr>
          <p:cNvPr id="77" name="Line 72"/>
          <p:cNvSpPr>
            <a:spLocks noChangeShapeType="1"/>
          </p:cNvSpPr>
          <p:nvPr/>
        </p:nvSpPr>
        <p:spPr bwMode="auto">
          <a:xfrm>
            <a:off x="2478087" y="1752600"/>
            <a:ext cx="0" cy="4368800"/>
          </a:xfrm>
          <a:prstGeom prst="line">
            <a:avLst/>
          </a:prstGeom>
          <a:noFill/>
          <a:ln w="12700">
            <a:solidFill>
              <a:schemeClr val="tx1"/>
            </a:solidFill>
            <a:round/>
            <a:headEnd/>
            <a:tailEnd/>
          </a:ln>
        </p:spPr>
        <p:txBody>
          <a:bodyPr/>
          <a:lstStyle/>
          <a:p>
            <a:endParaRPr lang="en-US">
              <a:latin typeface="Arial"/>
              <a:cs typeface="Arial"/>
            </a:endParaRPr>
          </a:p>
        </p:txBody>
      </p:sp>
      <p:sp>
        <p:nvSpPr>
          <p:cNvPr id="78" name="Rectangle 73"/>
          <p:cNvSpPr>
            <a:spLocks noChangeArrowheads="1"/>
          </p:cNvSpPr>
          <p:nvPr/>
        </p:nvSpPr>
        <p:spPr bwMode="auto">
          <a:xfrm>
            <a:off x="7532687" y="5286375"/>
            <a:ext cx="1003300" cy="546100"/>
          </a:xfrm>
          <a:prstGeom prst="rect">
            <a:avLst/>
          </a:prstGeom>
          <a:solidFill>
            <a:schemeClr val="bg1"/>
          </a:solidFill>
          <a:ln w="12700">
            <a:solidFill>
              <a:schemeClr val="tx1"/>
            </a:solid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60</a:t>
            </a:r>
          </a:p>
        </p:txBody>
      </p:sp>
      <p:sp>
        <p:nvSpPr>
          <p:cNvPr id="79" name="Rectangle 74"/>
          <p:cNvSpPr>
            <a:spLocks noChangeArrowheads="1"/>
          </p:cNvSpPr>
          <p:nvPr/>
        </p:nvSpPr>
        <p:spPr bwMode="auto">
          <a:xfrm>
            <a:off x="7532687" y="4740275"/>
            <a:ext cx="1003300" cy="546100"/>
          </a:xfrm>
          <a:prstGeom prst="rect">
            <a:avLst/>
          </a:prstGeom>
          <a:solidFill>
            <a:schemeClr val="bg1"/>
          </a:solidFill>
          <a:ln w="12700">
            <a:solidFill>
              <a:schemeClr val="tx1"/>
            </a:solid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solidFill>
                  <a:srgbClr val="FF0000"/>
                </a:solidFill>
                <a:latin typeface="Arial"/>
                <a:cs typeface="Arial"/>
              </a:rPr>
              <a:t>50</a:t>
            </a:r>
          </a:p>
        </p:txBody>
      </p:sp>
      <p:sp>
        <p:nvSpPr>
          <p:cNvPr id="80" name="Rectangle 75"/>
          <p:cNvSpPr>
            <a:spLocks noChangeArrowheads="1"/>
          </p:cNvSpPr>
          <p:nvPr/>
        </p:nvSpPr>
        <p:spPr bwMode="auto">
          <a:xfrm>
            <a:off x="7532687" y="4194175"/>
            <a:ext cx="1003300" cy="546100"/>
          </a:xfrm>
          <a:prstGeom prst="rect">
            <a:avLst/>
          </a:prstGeom>
          <a:solidFill>
            <a:schemeClr val="bg1"/>
          </a:solidFill>
          <a:ln w="12700">
            <a:solidFill>
              <a:schemeClr val="tx1"/>
            </a:solid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solidFill>
                  <a:srgbClr val="FF0000"/>
                </a:solidFill>
                <a:latin typeface="Arial"/>
                <a:cs typeface="Arial"/>
              </a:rPr>
              <a:t>40</a:t>
            </a:r>
          </a:p>
        </p:txBody>
      </p:sp>
      <p:sp>
        <p:nvSpPr>
          <p:cNvPr id="81" name="Rectangle 76"/>
          <p:cNvSpPr>
            <a:spLocks noChangeArrowheads="1"/>
          </p:cNvSpPr>
          <p:nvPr/>
        </p:nvSpPr>
        <p:spPr bwMode="auto">
          <a:xfrm>
            <a:off x="7532687" y="3648075"/>
            <a:ext cx="1003300" cy="546100"/>
          </a:xfrm>
          <a:prstGeom prst="rect">
            <a:avLst/>
          </a:prstGeom>
          <a:solidFill>
            <a:schemeClr val="bg1"/>
          </a:solidFill>
          <a:ln w="12700">
            <a:solidFill>
              <a:schemeClr val="tx1"/>
            </a:solid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30</a:t>
            </a:r>
          </a:p>
        </p:txBody>
      </p:sp>
      <p:sp>
        <p:nvSpPr>
          <p:cNvPr id="82" name="Rectangle 77"/>
          <p:cNvSpPr>
            <a:spLocks noChangeArrowheads="1"/>
          </p:cNvSpPr>
          <p:nvPr/>
        </p:nvSpPr>
        <p:spPr bwMode="auto">
          <a:xfrm>
            <a:off x="7532687" y="3101975"/>
            <a:ext cx="1003300" cy="546100"/>
          </a:xfrm>
          <a:prstGeom prst="rect">
            <a:avLst/>
          </a:prstGeom>
          <a:solidFill>
            <a:schemeClr val="bg1"/>
          </a:solidFill>
          <a:ln w="12700">
            <a:solidFill>
              <a:schemeClr val="tx1"/>
            </a:solid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solidFill>
                  <a:srgbClr val="FF0000"/>
                </a:solidFill>
                <a:latin typeface="Arial"/>
                <a:cs typeface="Arial"/>
              </a:rPr>
              <a:t>20</a:t>
            </a:r>
          </a:p>
        </p:txBody>
      </p:sp>
      <p:sp>
        <p:nvSpPr>
          <p:cNvPr id="83" name="Rectangle 78"/>
          <p:cNvSpPr>
            <a:spLocks noChangeArrowheads="1"/>
          </p:cNvSpPr>
          <p:nvPr/>
        </p:nvSpPr>
        <p:spPr bwMode="auto">
          <a:xfrm>
            <a:off x="7532687" y="2555875"/>
            <a:ext cx="1003300" cy="546100"/>
          </a:xfrm>
          <a:prstGeom prst="rect">
            <a:avLst/>
          </a:prstGeom>
          <a:solidFill>
            <a:schemeClr val="bg1"/>
          </a:solidFill>
          <a:ln w="12700">
            <a:solidFill>
              <a:schemeClr val="tx1"/>
            </a:solidFill>
            <a:miter lim="800000"/>
            <a:headEnd/>
            <a:tailEnd/>
          </a:ln>
        </p:spPr>
        <p:txBody>
          <a:bodyPr anchor="ctr" anchorCtr="1"/>
          <a:lstStyle/>
          <a:p>
            <a:pPr>
              <a:lnSpc>
                <a:spcPct val="105000"/>
              </a:lnSpc>
              <a:spcBef>
                <a:spcPct val="45000"/>
              </a:spcBef>
              <a:buClr>
                <a:srgbClr val="00B85C"/>
              </a:buClr>
              <a:buSzPct val="120000"/>
              <a:buFont typeface="Wingdings" pitchFamily="2" charset="2"/>
              <a:buNone/>
            </a:pPr>
            <a:r>
              <a:rPr lang="en-US" sz="2500">
                <a:latin typeface="Arial"/>
                <a:cs typeface="Arial"/>
              </a:rPr>
              <a:t>$10</a:t>
            </a:r>
          </a:p>
        </p:txBody>
      </p:sp>
      <p:sp>
        <p:nvSpPr>
          <p:cNvPr id="84" name="Rectangle 89"/>
          <p:cNvSpPr>
            <a:spLocks noChangeArrowheads="1"/>
          </p:cNvSpPr>
          <p:nvPr/>
        </p:nvSpPr>
        <p:spPr bwMode="auto">
          <a:xfrm>
            <a:off x="7543800" y="5842000"/>
            <a:ext cx="982662" cy="266700"/>
          </a:xfrm>
          <a:prstGeom prst="rect">
            <a:avLst/>
          </a:prstGeom>
          <a:pattFill prst="wdUpDiag">
            <a:fgClr>
              <a:srgbClr val="969696"/>
            </a:fgClr>
            <a:bgClr>
              <a:schemeClr val="bg1"/>
            </a:bgClr>
          </a:pattFill>
          <a:ln w="9525">
            <a:noFill/>
            <a:miter lim="800000"/>
            <a:headEnd/>
            <a:tailEnd/>
          </a:ln>
        </p:spPr>
        <p:txBody>
          <a:bodyPr wrap="none" anchor="ctr"/>
          <a:lstStyle/>
          <a:p>
            <a:endParaRPr lang="en-US">
              <a:latin typeface="Arial"/>
              <a:cs typeface="Arial"/>
            </a:endParaRPr>
          </a:p>
        </p:txBody>
      </p:sp>
      <p:sp>
        <p:nvSpPr>
          <p:cNvPr id="85" name="Rectangle 90"/>
          <p:cNvSpPr>
            <a:spLocks noChangeArrowheads="1"/>
          </p:cNvSpPr>
          <p:nvPr/>
        </p:nvSpPr>
        <p:spPr bwMode="auto">
          <a:xfrm>
            <a:off x="7545387" y="2309813"/>
            <a:ext cx="977900" cy="238125"/>
          </a:xfrm>
          <a:prstGeom prst="rect">
            <a:avLst/>
          </a:prstGeom>
          <a:pattFill prst="wdUpDiag">
            <a:fgClr>
              <a:srgbClr val="969696"/>
            </a:fgClr>
            <a:bgClr>
              <a:schemeClr val="bg1"/>
            </a:bgClr>
          </a:pattFill>
          <a:ln w="9525">
            <a:noFill/>
            <a:miter lim="800000"/>
            <a:headEnd/>
            <a:tailEnd/>
          </a:ln>
        </p:spPr>
        <p:txBody>
          <a:bodyPr wrap="none" anchor="ctr"/>
          <a:lstStyle/>
          <a:p>
            <a:endParaRPr lang="en-US">
              <a:latin typeface="Arial"/>
              <a:cs typeface="Arial"/>
            </a:endParaRPr>
          </a:p>
        </p:txBody>
      </p:sp>
      <p:sp>
        <p:nvSpPr>
          <p:cNvPr id="73729" name="Footer Placeholder 73728"/>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73730" name="Slide Number Placeholder 73729"/>
          <p:cNvSpPr>
            <a:spLocks noGrp="1"/>
          </p:cNvSpPr>
          <p:nvPr>
            <p:ph type="sldNum" sz="quarter" idx="10"/>
          </p:nvPr>
        </p:nvSpPr>
        <p:spPr/>
        <p:txBody>
          <a:bodyPr/>
          <a:lstStyle/>
          <a:p>
            <a:pPr>
              <a:defRPr/>
            </a:pPr>
            <a:fld id="{073C29DC-2178-4274-9150-45F8EBD31C2D}" type="slidenum">
              <a:rPr lang="en-US" smtClean="0"/>
              <a:pPr>
                <a:defRPr/>
              </a:pPr>
              <a:t>37</a:t>
            </a:fld>
            <a:endParaRPr lang="en-US"/>
          </a:p>
        </p:txBody>
      </p:sp>
    </p:spTree>
    <p:extLst>
      <p:ext uri="{BB962C8B-B14F-4D97-AF65-F5344CB8AC3E}">
        <p14:creationId xmlns:p14="http://schemas.microsoft.com/office/powerpoint/2010/main" val="9622079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subTnLst>
                                    <p:animClr clrSpc="rgb" dir="cw">
                                      <p:cBhvr override="childStyle">
                                        <p:cTn dur="1" fill="hold" display="0" masterRel="nextClick" afterEffect="1"/>
                                        <p:tgtEl>
                                          <p:spTgt spid="18"/>
                                        </p:tgtEl>
                                        <p:attrNameLst>
                                          <p:attrName>ppt_c</p:attrName>
                                        </p:attrNameLst>
                                      </p:cBhvr>
                                      <p:to>
                                        <a:srgbClr val="CC9900"/>
                                      </p:to>
                                    </p:animClr>
                                  </p:sub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48"/>
                                        </p:tgtEl>
                                        <p:attrNameLst>
                                          <p:attrName>style.visibility</p:attrName>
                                        </p:attrNameLst>
                                      </p:cBhvr>
                                      <p:to>
                                        <p:strVal val="visible"/>
                                      </p:to>
                                    </p:set>
                                    <p:animEffect transition="in" filter="fade">
                                      <p:cBhvr>
                                        <p:cTn id="16" dur="500"/>
                                        <p:tgtEl>
                                          <p:spTgt spid="48"/>
                                        </p:tgtEl>
                                      </p:cBhvr>
                                    </p:animEffect>
                                  </p:childTnLst>
                                  <p:subTnLst>
                                    <p:animClr clrSpc="rgb" dir="cw">
                                      <p:cBhvr override="childStyle">
                                        <p:cTn dur="1" fill="hold" display="0" masterRel="nextClick" afterEffect="1"/>
                                        <p:tgtEl>
                                          <p:spTgt spid="48"/>
                                        </p:tgtEl>
                                        <p:attrNameLst>
                                          <p:attrName>ppt_c</p:attrName>
                                        </p:attrNameLst>
                                      </p:cBhvr>
                                      <p:to>
                                        <a:srgbClr val="CC9900"/>
                                      </p:to>
                                    </p:animClr>
                                  </p:sub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500"/>
                                        <p:tgtEl>
                                          <p:spTgt spid="28"/>
                                        </p:tgtEl>
                                      </p:cBhvr>
                                    </p:animEffect>
                                  </p:childTnLst>
                                  <p:subTnLst>
                                    <p:animClr clrSpc="rgb" dir="cw">
                                      <p:cBhvr override="childStyle">
                                        <p:cTn dur="1" fill="hold" display="0" masterRel="nextClick" afterEffect="1"/>
                                        <p:tgtEl>
                                          <p:spTgt spid="28"/>
                                        </p:tgtEl>
                                        <p:attrNameLst>
                                          <p:attrName>ppt_c</p:attrName>
                                        </p:attrNameLst>
                                      </p:cBhvr>
                                      <p:to>
                                        <a:srgbClr val="CC9900"/>
                                      </p:to>
                                    </p:animClr>
                                  </p:subTnLst>
                                </p:cTn>
                              </p:par>
                            </p:childTnLst>
                          </p:cTn>
                        </p:par>
                      </p:childTnLst>
                    </p:cTn>
                  </p:par>
                  <p:par>
                    <p:cTn id="21" fill="hold">
                      <p:stCondLst>
                        <p:cond delay="indefinite"/>
                      </p:stCondLst>
                      <p:childTnLst>
                        <p:par>
                          <p:cTn id="22" fill="hold">
                            <p:stCondLst>
                              <p:cond delay="0"/>
                            </p:stCondLst>
                            <p:childTnLst>
                              <p:par>
                                <p:cTn id="23" presetID="10" presetClass="exit" presetSubtype="0" fill="hold" grpId="1" nodeType="clickEffect">
                                  <p:stCondLst>
                                    <p:cond delay="0"/>
                                  </p:stCondLst>
                                  <p:childTnLst>
                                    <p:animEffect transition="out" filter="fade">
                                      <p:cBhvr>
                                        <p:cTn id="24" dur="500"/>
                                        <p:tgtEl>
                                          <p:spTgt spid="10"/>
                                        </p:tgtEl>
                                      </p:cBhvr>
                                    </p:animEffect>
                                    <p:set>
                                      <p:cBhvr>
                                        <p:cTn id="25" dur="1" fill="hold">
                                          <p:stCondLst>
                                            <p:cond delay="499"/>
                                          </p:stCondLst>
                                        </p:cTn>
                                        <p:tgtEl>
                                          <p:spTgt spid="10"/>
                                        </p:tgtEl>
                                        <p:attrNameLst>
                                          <p:attrName>style.visibility</p:attrName>
                                        </p:attrNameLst>
                                      </p:cBhvr>
                                      <p:to>
                                        <p:strVal val="hidden"/>
                                      </p:to>
                                    </p:se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47"/>
                                        </p:tgtEl>
                                        <p:attrNameLst>
                                          <p:attrName>style.visibility</p:attrName>
                                        </p:attrNameLst>
                                      </p:cBhvr>
                                      <p:to>
                                        <p:strVal val="visible"/>
                                      </p:to>
                                    </p:set>
                                    <p:animEffect transition="in" filter="fade">
                                      <p:cBhvr>
                                        <p:cTn id="34" dur="500"/>
                                        <p:tgtEl>
                                          <p:spTgt spid="47"/>
                                        </p:tgtEl>
                                      </p:cBhvr>
                                    </p:animEffect>
                                  </p:childTnLst>
                                  <p:subTnLst>
                                    <p:animClr clrSpc="rgb" dir="cw">
                                      <p:cBhvr override="childStyle">
                                        <p:cTn dur="1" fill="hold" display="0" masterRel="nextClick" afterEffect="1"/>
                                        <p:tgtEl>
                                          <p:spTgt spid="47"/>
                                        </p:tgtEl>
                                        <p:attrNameLst>
                                          <p:attrName>ppt_c</p:attrName>
                                        </p:attrNameLst>
                                      </p:cBhvr>
                                      <p:to>
                                        <a:srgbClr val="CC9900"/>
                                      </p:to>
                                    </p:animClr>
                                  </p:sub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42"/>
                                        </p:tgtEl>
                                        <p:attrNameLst>
                                          <p:attrName>style.visibility</p:attrName>
                                        </p:attrNameLst>
                                      </p:cBhvr>
                                      <p:to>
                                        <p:strVal val="visible"/>
                                      </p:to>
                                    </p:set>
                                    <p:animEffect transition="in" filter="fade">
                                      <p:cBhvr>
                                        <p:cTn id="38" dur="500"/>
                                        <p:tgtEl>
                                          <p:spTgt spid="42"/>
                                        </p:tgtEl>
                                      </p:cBhvr>
                                    </p:animEffect>
                                  </p:childTnLst>
                                  <p:subTnLst>
                                    <p:animClr clrSpc="rgb" dir="cw">
                                      <p:cBhvr override="childStyle">
                                        <p:cTn dur="1" fill="hold" display="0" masterRel="nextClick" afterEffect="1"/>
                                        <p:tgtEl>
                                          <p:spTgt spid="42"/>
                                        </p:tgtEl>
                                        <p:attrNameLst>
                                          <p:attrName>ppt_c</p:attrName>
                                        </p:attrNameLst>
                                      </p:cBhvr>
                                      <p:to>
                                        <a:srgbClr val="CC9900"/>
                                      </p:to>
                                    </p:animClr>
                                  </p:subTnLst>
                                </p:cTn>
                              </p:par>
                            </p:childTnLst>
                          </p:cTn>
                        </p:par>
                        <p:par>
                          <p:cTn id="39" fill="hold">
                            <p:stCondLst>
                              <p:cond delay="1000"/>
                            </p:stCondLst>
                            <p:childTnLst>
                              <p:par>
                                <p:cTn id="40" presetID="10" presetClass="entr" presetSubtype="0" fill="hold" grpId="0" nodeType="after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500"/>
                                        <p:tgtEl>
                                          <p:spTgt spid="27"/>
                                        </p:tgtEl>
                                      </p:cBhvr>
                                    </p:animEffect>
                                  </p:childTnLst>
                                  <p:subTnLst>
                                    <p:animClr clrSpc="rgb" dir="cw">
                                      <p:cBhvr override="childStyle">
                                        <p:cTn dur="1" fill="hold" display="0" masterRel="nextClick" afterEffect="1"/>
                                        <p:tgtEl>
                                          <p:spTgt spid="27"/>
                                        </p:tgtEl>
                                        <p:attrNameLst>
                                          <p:attrName>ppt_c</p:attrName>
                                        </p:attrNameLst>
                                      </p:cBhvr>
                                      <p:to>
                                        <a:srgbClr val="CC9900"/>
                                      </p:to>
                                    </p:animClr>
                                  </p:sub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1" nodeType="clickEffect">
                                  <p:stCondLst>
                                    <p:cond delay="0"/>
                                  </p:stCondLst>
                                  <p:childTnLst>
                                    <p:animEffect transition="out" filter="fade">
                                      <p:cBhvr>
                                        <p:cTn id="46" dur="500"/>
                                        <p:tgtEl>
                                          <p:spTgt spid="6"/>
                                        </p:tgtEl>
                                      </p:cBhvr>
                                    </p:animEffect>
                                    <p:set>
                                      <p:cBhvr>
                                        <p:cTn id="47" dur="1" fill="hold">
                                          <p:stCondLst>
                                            <p:cond delay="499"/>
                                          </p:stCondLst>
                                        </p:cTn>
                                        <p:tgtEl>
                                          <p:spTgt spid="6"/>
                                        </p:tgtEl>
                                        <p:attrNameLst>
                                          <p:attrName>style.visibility</p:attrName>
                                        </p:attrNameLst>
                                      </p:cBhvr>
                                      <p:to>
                                        <p:strVal val="hidden"/>
                                      </p:to>
                                    </p:set>
                                  </p:childTnLst>
                                </p:cTn>
                              </p:par>
                            </p:childTnLst>
                          </p:cTn>
                        </p:par>
                        <p:par>
                          <p:cTn id="48" fill="hold">
                            <p:stCondLst>
                              <p:cond delay="500"/>
                            </p:stCondLst>
                            <p:childTnLst>
                              <p:par>
                                <p:cTn id="49" presetID="10" presetClass="entr" presetSubtype="0" fill="hold" grpId="0" nodeType="after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fade">
                                      <p:cBhvr>
                                        <p:cTn id="51" dur="500"/>
                                        <p:tgtEl>
                                          <p:spTgt spid="7"/>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41"/>
                                        </p:tgtEl>
                                        <p:attrNameLst>
                                          <p:attrName>style.visibility</p:attrName>
                                        </p:attrNameLst>
                                      </p:cBhvr>
                                      <p:to>
                                        <p:strVal val="visible"/>
                                      </p:to>
                                    </p:set>
                                    <p:animEffect transition="in" filter="fade">
                                      <p:cBhvr>
                                        <p:cTn id="56" dur="500"/>
                                        <p:tgtEl>
                                          <p:spTgt spid="41"/>
                                        </p:tgtEl>
                                      </p:cBhvr>
                                    </p:animEffect>
                                  </p:childTnLst>
                                  <p:subTnLst>
                                    <p:animClr clrSpc="rgb" dir="cw">
                                      <p:cBhvr override="childStyle">
                                        <p:cTn dur="1" fill="hold" display="0" masterRel="nextClick" afterEffect="1"/>
                                        <p:tgtEl>
                                          <p:spTgt spid="41"/>
                                        </p:tgtEl>
                                        <p:attrNameLst>
                                          <p:attrName>ppt_c</p:attrName>
                                        </p:attrNameLst>
                                      </p:cBhvr>
                                      <p:to>
                                        <a:srgbClr val="CC9900"/>
                                      </p:to>
                                    </p:animClr>
                                  </p:subTnLst>
                                </p:cTn>
                              </p:par>
                            </p:childTnLst>
                          </p:cTn>
                        </p:par>
                        <p:par>
                          <p:cTn id="57" fill="hold">
                            <p:stCondLst>
                              <p:cond delay="500"/>
                            </p:stCondLst>
                            <p:childTnLst>
                              <p:par>
                                <p:cTn id="58" presetID="10" presetClass="entr" presetSubtype="0" fill="hold" grpId="0" nodeType="afterEffect">
                                  <p:stCondLst>
                                    <p:cond delay="0"/>
                                  </p:stCondLst>
                                  <p:childTnLst>
                                    <p:set>
                                      <p:cBhvr>
                                        <p:cTn id="59" dur="1" fill="hold">
                                          <p:stCondLst>
                                            <p:cond delay="0"/>
                                          </p:stCondLst>
                                        </p:cTn>
                                        <p:tgtEl>
                                          <p:spTgt spid="31"/>
                                        </p:tgtEl>
                                        <p:attrNameLst>
                                          <p:attrName>style.visibility</p:attrName>
                                        </p:attrNameLst>
                                      </p:cBhvr>
                                      <p:to>
                                        <p:strVal val="visible"/>
                                      </p:to>
                                    </p:set>
                                    <p:animEffect transition="in" filter="fade">
                                      <p:cBhvr>
                                        <p:cTn id="60" dur="500"/>
                                        <p:tgtEl>
                                          <p:spTgt spid="31"/>
                                        </p:tgtEl>
                                      </p:cBhvr>
                                    </p:animEffect>
                                  </p:childTnLst>
                                  <p:subTnLst>
                                    <p:animClr clrSpc="rgb" dir="cw">
                                      <p:cBhvr override="childStyle">
                                        <p:cTn dur="1" fill="hold" display="0" masterRel="nextClick" afterEffect="1"/>
                                        <p:tgtEl>
                                          <p:spTgt spid="31"/>
                                        </p:tgtEl>
                                        <p:attrNameLst>
                                          <p:attrName>ppt_c</p:attrName>
                                        </p:attrNameLst>
                                      </p:cBhvr>
                                      <p:to>
                                        <a:srgbClr val="CC9900"/>
                                      </p:to>
                                    </p:animClr>
                                  </p:sub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fade">
                                      <p:cBhvr>
                                        <p:cTn id="65" dur="500"/>
                                        <p:tgtEl>
                                          <p:spTgt spid="15"/>
                                        </p:tgtEl>
                                      </p:cBhvr>
                                    </p:animEffect>
                                  </p:childTnLst>
                                  <p:subTnLst>
                                    <p:animClr clrSpc="rgb" dir="cw">
                                      <p:cBhvr override="childStyle">
                                        <p:cTn dur="1" fill="hold" display="0" masterRel="nextClick" afterEffect="1"/>
                                        <p:tgtEl>
                                          <p:spTgt spid="15"/>
                                        </p:tgtEl>
                                        <p:attrNameLst>
                                          <p:attrName>ppt_c</p:attrName>
                                        </p:attrNameLst>
                                      </p:cBhvr>
                                      <p:to>
                                        <a:srgbClr val="CC9900"/>
                                      </p:to>
                                    </p:animClr>
                                  </p:subTnLst>
                                </p:cTn>
                              </p:par>
                            </p:childTnLst>
                          </p:cTn>
                        </p:par>
                        <p:par>
                          <p:cTn id="66" fill="hold">
                            <p:stCondLst>
                              <p:cond delay="500"/>
                            </p:stCondLst>
                            <p:childTnLst>
                              <p:par>
                                <p:cTn id="67" presetID="10" presetClass="exit" presetSubtype="0" fill="hold" grpId="1" nodeType="afterEffect">
                                  <p:stCondLst>
                                    <p:cond delay="0"/>
                                  </p:stCondLst>
                                  <p:childTnLst>
                                    <p:animEffect transition="out" filter="fade">
                                      <p:cBhvr>
                                        <p:cTn id="68" dur="500"/>
                                        <p:tgtEl>
                                          <p:spTgt spid="7"/>
                                        </p:tgtEl>
                                      </p:cBhvr>
                                    </p:animEffect>
                                    <p:set>
                                      <p:cBhvr>
                                        <p:cTn id="69" dur="1" fill="hold">
                                          <p:stCondLst>
                                            <p:cond delay="499"/>
                                          </p:stCondLst>
                                        </p:cTn>
                                        <p:tgtEl>
                                          <p:spTgt spid="7"/>
                                        </p:tgtEl>
                                        <p:attrNameLst>
                                          <p:attrName>style.visibility</p:attrName>
                                        </p:attrNameLst>
                                      </p:cBhvr>
                                      <p:to>
                                        <p:strVal val="hidden"/>
                                      </p:to>
                                    </p:set>
                                  </p:childTnLst>
                                </p:cTn>
                              </p:par>
                            </p:childTnLst>
                          </p:cTn>
                        </p:par>
                        <p:par>
                          <p:cTn id="70" fill="hold">
                            <p:stCondLst>
                              <p:cond delay="1000"/>
                            </p:stCondLst>
                            <p:childTnLst>
                              <p:par>
                                <p:cTn id="71" presetID="10" presetClass="entr" presetSubtype="0" fill="hold" grpId="0" nodeType="afterEffect">
                                  <p:stCondLst>
                                    <p:cond delay="0"/>
                                  </p:stCondLst>
                                  <p:childTnLst>
                                    <p:set>
                                      <p:cBhvr>
                                        <p:cTn id="72" dur="1" fill="hold">
                                          <p:stCondLst>
                                            <p:cond delay="0"/>
                                          </p:stCondLst>
                                        </p:cTn>
                                        <p:tgtEl>
                                          <p:spTgt spid="8"/>
                                        </p:tgtEl>
                                        <p:attrNameLst>
                                          <p:attrName>style.visibility</p:attrName>
                                        </p:attrNameLst>
                                      </p:cBhvr>
                                      <p:to>
                                        <p:strVal val="visible"/>
                                      </p:to>
                                    </p:set>
                                    <p:animEffect transition="in" filter="fade">
                                      <p:cBhvr>
                                        <p:cTn id="73" dur="500"/>
                                        <p:tgtEl>
                                          <p:spTgt spid="8"/>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82">
                                            <p:txEl>
                                              <p:pRg st="0" end="0"/>
                                            </p:txEl>
                                          </p:spTgt>
                                        </p:tgtEl>
                                        <p:attrNameLst>
                                          <p:attrName>style.visibility</p:attrName>
                                        </p:attrNameLst>
                                      </p:cBhvr>
                                      <p:to>
                                        <p:strVal val="visible"/>
                                      </p:to>
                                    </p:set>
                                    <p:animEffect transition="in" filter="fade">
                                      <p:cBhvr>
                                        <p:cTn id="78" dur="500"/>
                                        <p:tgtEl>
                                          <p:spTgt spid="82">
                                            <p:txEl>
                                              <p:pRg st="0" end="0"/>
                                            </p:txEl>
                                          </p:spTgt>
                                        </p:tgtEl>
                                      </p:cBhvr>
                                    </p:animEffect>
                                  </p:childTnLst>
                                  <p:subTnLst>
                                    <p:animClr clrSpc="rgb" dir="cw">
                                      <p:cBhvr override="childStyle">
                                        <p:cTn dur="1" fill="hold" display="0" masterRel="nextClick" afterEffect="1"/>
                                        <p:tgtEl>
                                          <p:spTgt spid="82">
                                            <p:txEl>
                                              <p:pRg st="0" end="0"/>
                                            </p:txEl>
                                          </p:spTgt>
                                        </p:tgtEl>
                                        <p:attrNameLst>
                                          <p:attrName>ppt_c</p:attrName>
                                        </p:attrNameLst>
                                      </p:cBhvr>
                                      <p:to>
                                        <a:srgbClr val="CC9900"/>
                                      </p:to>
                                    </p:animClr>
                                  </p:sub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38"/>
                                        </p:tgtEl>
                                        <p:attrNameLst>
                                          <p:attrName>style.visibility</p:attrName>
                                        </p:attrNameLst>
                                      </p:cBhvr>
                                      <p:to>
                                        <p:strVal val="visible"/>
                                      </p:to>
                                    </p:set>
                                    <p:animEffect transition="in" filter="fade">
                                      <p:cBhvr>
                                        <p:cTn id="83" dur="500"/>
                                        <p:tgtEl>
                                          <p:spTgt spid="38"/>
                                        </p:tgtEl>
                                      </p:cBhvr>
                                    </p:animEffect>
                                  </p:childTnLst>
                                  <p:subTnLst>
                                    <p:animClr clrSpc="rgb" dir="cw">
                                      <p:cBhvr override="childStyle">
                                        <p:cTn dur="1" fill="hold" display="0" masterRel="nextClick" afterEffect="1"/>
                                        <p:tgtEl>
                                          <p:spTgt spid="38"/>
                                        </p:tgtEl>
                                        <p:attrNameLst>
                                          <p:attrName>ppt_c</p:attrName>
                                        </p:attrNameLst>
                                      </p:cBhvr>
                                      <p:to>
                                        <a:srgbClr val="CC9900"/>
                                      </p:to>
                                    </p:animClr>
                                  </p:subTnLst>
                                </p:cTn>
                              </p:par>
                            </p:childTnLst>
                          </p:cTn>
                        </p:par>
                      </p:childTnLst>
                    </p:cTn>
                  </p:par>
                  <p:par>
                    <p:cTn id="84" fill="hold">
                      <p:stCondLst>
                        <p:cond delay="indefinite"/>
                      </p:stCondLst>
                      <p:childTnLst>
                        <p:par>
                          <p:cTn id="85" fill="hold">
                            <p:stCondLst>
                              <p:cond delay="0"/>
                            </p:stCondLst>
                            <p:childTnLst>
                              <p:par>
                                <p:cTn id="86" presetID="10" presetClass="entr" presetSubtype="0" fill="hold" nodeType="clickEffect">
                                  <p:stCondLst>
                                    <p:cond delay="0"/>
                                  </p:stCondLst>
                                  <p:childTnLst>
                                    <p:set>
                                      <p:cBhvr>
                                        <p:cTn id="87" dur="1" fill="hold">
                                          <p:stCondLst>
                                            <p:cond delay="0"/>
                                          </p:stCondLst>
                                        </p:cTn>
                                        <p:tgtEl>
                                          <p:spTgt spid="80">
                                            <p:txEl>
                                              <p:pRg st="0" end="0"/>
                                            </p:txEl>
                                          </p:spTgt>
                                        </p:tgtEl>
                                        <p:attrNameLst>
                                          <p:attrName>style.visibility</p:attrName>
                                        </p:attrNameLst>
                                      </p:cBhvr>
                                      <p:to>
                                        <p:strVal val="visible"/>
                                      </p:to>
                                    </p:set>
                                    <p:animEffect transition="in" filter="fade">
                                      <p:cBhvr>
                                        <p:cTn id="88" dur="500"/>
                                        <p:tgtEl>
                                          <p:spTgt spid="80">
                                            <p:txEl>
                                              <p:pRg st="0" end="0"/>
                                            </p:txEl>
                                          </p:spTgt>
                                        </p:tgtEl>
                                      </p:cBhvr>
                                    </p:animEffect>
                                  </p:childTnLst>
                                  <p:subTnLst>
                                    <p:animClr clrSpc="rgb" dir="cw">
                                      <p:cBhvr override="childStyle">
                                        <p:cTn dur="1" fill="hold" display="0" masterRel="nextClick" afterEffect="1"/>
                                        <p:tgtEl>
                                          <p:spTgt spid="80">
                                            <p:txEl>
                                              <p:pRg st="0" end="0"/>
                                            </p:txEl>
                                          </p:spTgt>
                                        </p:tgtEl>
                                        <p:attrNameLst>
                                          <p:attrName>ppt_c</p:attrName>
                                        </p:attrNameLst>
                                      </p:cBhvr>
                                      <p:to>
                                        <a:srgbClr val="CC9900"/>
                                      </p:to>
                                    </p:animClr>
                                  </p:subTnLst>
                                </p:cTn>
                              </p:par>
                            </p:childTnLst>
                          </p:cTn>
                        </p:par>
                        <p:par>
                          <p:cTn id="89" fill="hold">
                            <p:stCondLst>
                              <p:cond delay="500"/>
                            </p:stCondLst>
                            <p:childTnLst>
                              <p:par>
                                <p:cTn id="90" presetID="10" presetClass="entr" presetSubtype="0" fill="hold" nodeType="afterEffect">
                                  <p:stCondLst>
                                    <p:cond delay="0"/>
                                  </p:stCondLst>
                                  <p:childTnLst>
                                    <p:set>
                                      <p:cBhvr>
                                        <p:cTn id="91" dur="1" fill="hold">
                                          <p:stCondLst>
                                            <p:cond delay="0"/>
                                          </p:stCondLst>
                                        </p:cTn>
                                        <p:tgtEl>
                                          <p:spTgt spid="79">
                                            <p:txEl>
                                              <p:pRg st="0" end="0"/>
                                            </p:txEl>
                                          </p:spTgt>
                                        </p:tgtEl>
                                        <p:attrNameLst>
                                          <p:attrName>style.visibility</p:attrName>
                                        </p:attrNameLst>
                                      </p:cBhvr>
                                      <p:to>
                                        <p:strVal val="visible"/>
                                      </p:to>
                                    </p:set>
                                    <p:animEffect transition="in" filter="fade">
                                      <p:cBhvr>
                                        <p:cTn id="92" dur="500"/>
                                        <p:tgtEl>
                                          <p:spTgt spid="79">
                                            <p:txEl>
                                              <p:pRg st="0" end="0"/>
                                            </p:txEl>
                                          </p:spTgt>
                                        </p:tgtEl>
                                      </p:cBhvr>
                                    </p:animEffect>
                                  </p:childTnLst>
                                  <p:subTnLst>
                                    <p:animClr clrSpc="rgb" dir="cw">
                                      <p:cBhvr override="childStyle">
                                        <p:cTn dur="1" fill="hold" display="0" masterRel="nextClick" afterEffect="1"/>
                                        <p:tgtEl>
                                          <p:spTgt spid="79">
                                            <p:txEl>
                                              <p:pRg st="0" end="0"/>
                                            </p:txEl>
                                          </p:spTgt>
                                        </p:tgtEl>
                                        <p:attrNameLst>
                                          <p:attrName>ppt_c</p:attrName>
                                        </p:attrNameLst>
                                      </p:cBhvr>
                                      <p:to>
                                        <a:srgbClr val="CC9900"/>
                                      </p:to>
                                    </p:animClr>
                                  </p:subTnLst>
                                </p:cTn>
                              </p:par>
                            </p:childTnLst>
                          </p:cTn>
                        </p:par>
                      </p:childTnLst>
                    </p:cTn>
                  </p:par>
                  <p:par>
                    <p:cTn id="93" fill="hold">
                      <p:stCondLst>
                        <p:cond delay="indefinite"/>
                      </p:stCondLst>
                      <p:childTnLst>
                        <p:par>
                          <p:cTn id="94" fill="hold">
                            <p:stCondLst>
                              <p:cond delay="0"/>
                            </p:stCondLst>
                            <p:childTnLst>
                              <p:par>
                                <p:cTn id="95" presetID="10" presetClass="exit" presetSubtype="0" fill="hold" grpId="1" nodeType="clickEffect">
                                  <p:stCondLst>
                                    <p:cond delay="0"/>
                                  </p:stCondLst>
                                  <p:childTnLst>
                                    <p:animEffect transition="out" filter="fade">
                                      <p:cBhvr>
                                        <p:cTn id="96" dur="500"/>
                                        <p:tgtEl>
                                          <p:spTgt spid="8"/>
                                        </p:tgtEl>
                                      </p:cBhvr>
                                    </p:animEffect>
                                    <p:set>
                                      <p:cBhvr>
                                        <p:cTn id="97" dur="1" fill="hold">
                                          <p:stCondLst>
                                            <p:cond delay="499"/>
                                          </p:stCondLst>
                                        </p:cTn>
                                        <p:tgtEl>
                                          <p:spTgt spid="8"/>
                                        </p:tgtEl>
                                        <p:attrNameLst>
                                          <p:attrName>style.visibility</p:attrName>
                                        </p:attrNameLst>
                                      </p:cBhvr>
                                      <p:to>
                                        <p:strVal val="hidden"/>
                                      </p:to>
                                    </p:set>
                                  </p:childTnLst>
                                </p:cTn>
                              </p:par>
                            </p:childTnLst>
                          </p:cTn>
                        </p:par>
                        <p:par>
                          <p:cTn id="98" fill="hold">
                            <p:stCondLst>
                              <p:cond delay="500"/>
                            </p:stCondLst>
                            <p:childTnLst>
                              <p:par>
                                <p:cTn id="99" presetID="10" presetClass="entr" presetSubtype="0" fill="hold" grpId="0" nodeType="afterEffect">
                                  <p:stCondLst>
                                    <p:cond delay="0"/>
                                  </p:stCondLst>
                                  <p:childTnLst>
                                    <p:set>
                                      <p:cBhvr>
                                        <p:cTn id="100" dur="1" fill="hold">
                                          <p:stCondLst>
                                            <p:cond delay="0"/>
                                          </p:stCondLst>
                                        </p:cTn>
                                        <p:tgtEl>
                                          <p:spTgt spid="9"/>
                                        </p:tgtEl>
                                        <p:attrNameLst>
                                          <p:attrName>style.visibility</p:attrName>
                                        </p:attrNameLst>
                                      </p:cBhvr>
                                      <p:to>
                                        <p:strVal val="visible"/>
                                      </p:to>
                                    </p:set>
                                    <p:animEffect transition="in" filter="fade">
                                      <p:cBhvr>
                                        <p:cTn id="101" dur="500"/>
                                        <p:tgtEl>
                                          <p:spTgt spid="9"/>
                                        </p:tgtEl>
                                      </p:cBhvr>
                                    </p:animEffect>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grpId="0" nodeType="clickEffect">
                                  <p:stCondLst>
                                    <p:cond delay="0"/>
                                  </p:stCondLst>
                                  <p:childTnLst>
                                    <p:set>
                                      <p:cBhvr>
                                        <p:cTn id="105" dur="1" fill="hold">
                                          <p:stCondLst>
                                            <p:cond delay="0"/>
                                          </p:stCondLst>
                                        </p:cTn>
                                        <p:tgtEl>
                                          <p:spTgt spid="40"/>
                                        </p:tgtEl>
                                        <p:attrNameLst>
                                          <p:attrName>style.visibility</p:attrName>
                                        </p:attrNameLst>
                                      </p:cBhvr>
                                      <p:to>
                                        <p:strVal val="visible"/>
                                      </p:to>
                                    </p:set>
                                    <p:animEffect transition="in" filter="fade">
                                      <p:cBhvr>
                                        <p:cTn id="106" dur="500"/>
                                        <p:tgtEl>
                                          <p:spTgt spid="40"/>
                                        </p:tgtEl>
                                      </p:cBhvr>
                                    </p:animEffect>
                                  </p:childTnLst>
                                  <p:subTnLst>
                                    <p:animClr clrSpc="rgb" dir="cw">
                                      <p:cBhvr override="childStyle">
                                        <p:cTn dur="1" fill="hold" display="0" masterRel="nextClick" afterEffect="1"/>
                                        <p:tgtEl>
                                          <p:spTgt spid="40"/>
                                        </p:tgtEl>
                                        <p:attrNameLst>
                                          <p:attrName>ppt_c</p:attrName>
                                        </p:attrNameLst>
                                      </p:cBhvr>
                                      <p:to>
                                        <a:srgbClr val="CC9900"/>
                                      </p:to>
                                    </p:animClr>
                                  </p:subTnLst>
                                </p:cTn>
                              </p:par>
                            </p:childTnLst>
                          </p:cTn>
                        </p:par>
                        <p:par>
                          <p:cTn id="107" fill="hold">
                            <p:stCondLst>
                              <p:cond delay="500"/>
                            </p:stCondLst>
                            <p:childTnLst>
                              <p:par>
                                <p:cTn id="108" presetID="10" presetClass="entr" presetSubtype="0" fill="hold" nodeType="afterEffect">
                                  <p:stCondLst>
                                    <p:cond delay="0"/>
                                  </p:stCondLst>
                                  <p:childTnLst>
                                    <p:set>
                                      <p:cBhvr>
                                        <p:cTn id="109" dur="1" fill="hold">
                                          <p:stCondLst>
                                            <p:cond delay="0"/>
                                          </p:stCondLst>
                                        </p:cTn>
                                        <p:tgtEl>
                                          <p:spTgt spid="25"/>
                                        </p:tgtEl>
                                        <p:attrNameLst>
                                          <p:attrName>style.visibility</p:attrName>
                                        </p:attrNameLst>
                                      </p:cBhvr>
                                      <p:to>
                                        <p:strVal val="visible"/>
                                      </p:to>
                                    </p:set>
                                    <p:animEffect transition="in" filter="fade">
                                      <p:cBhvr>
                                        <p:cTn id="110" dur="500"/>
                                        <p:tgtEl>
                                          <p:spTgt spid="25"/>
                                        </p:tgtEl>
                                      </p:cBhvr>
                                    </p:animEffect>
                                  </p:childTnLst>
                                  <p:subTnLst>
                                    <p:animClr clrSpc="rgb" dir="cw">
                                      <p:cBhvr override="childStyle">
                                        <p:cTn dur="1" fill="hold" display="0" masterRel="nextClick" afterEffect="1"/>
                                        <p:tgtEl>
                                          <p:spTgt spid="25"/>
                                        </p:tgtEl>
                                        <p:attrNameLst>
                                          <p:attrName>ppt_c</p:attrName>
                                        </p:attrNameLst>
                                      </p:cBhvr>
                                      <p:to>
                                        <a:srgbClr val="CC9900"/>
                                      </p:to>
                                    </p:animClr>
                                  </p:subTnLst>
                                </p:cTn>
                              </p:par>
                            </p:childTnLst>
                          </p:cTn>
                        </p:par>
                      </p:childTnLst>
                    </p:cTn>
                  </p:par>
                  <p:par>
                    <p:cTn id="111" fill="hold">
                      <p:stCondLst>
                        <p:cond delay="indefinite"/>
                      </p:stCondLst>
                      <p:childTnLst>
                        <p:par>
                          <p:cTn id="112" fill="hold">
                            <p:stCondLst>
                              <p:cond delay="0"/>
                            </p:stCondLst>
                            <p:childTnLst>
                              <p:par>
                                <p:cTn id="113" presetID="10" presetClass="exit" presetSubtype="0" fill="hold" grpId="1" nodeType="clickEffect">
                                  <p:stCondLst>
                                    <p:cond delay="0"/>
                                  </p:stCondLst>
                                  <p:childTnLst>
                                    <p:animEffect transition="out" filter="fade">
                                      <p:cBhvr>
                                        <p:cTn id="114" dur="500"/>
                                        <p:tgtEl>
                                          <p:spTgt spid="9"/>
                                        </p:tgtEl>
                                      </p:cBhvr>
                                    </p:animEffect>
                                    <p:set>
                                      <p:cBhvr>
                                        <p:cTn id="115"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5" animBg="1"/>
      <p:bldP spid="6" grpId="1" animBg="1"/>
      <p:bldP spid="7" grpId="0" bldLvl="5" animBg="1"/>
      <p:bldP spid="7" grpId="1" animBg="1"/>
      <p:bldP spid="8" grpId="0" bldLvl="5" animBg="1"/>
      <p:bldP spid="8" grpId="1" animBg="1"/>
      <p:bldP spid="9" grpId="0" bldLvl="5" animBg="1"/>
      <p:bldP spid="9" grpId="1" animBg="1"/>
      <p:bldP spid="10" grpId="0" bldLvl="5" animBg="1"/>
      <p:bldP spid="10" grpId="1" animBg="1"/>
      <p:bldP spid="18" grpId="0"/>
      <p:bldP spid="27" grpId="0"/>
      <p:bldP spid="28" grpId="0"/>
      <p:bldP spid="31" grpId="0"/>
      <p:bldP spid="38" grpId="0"/>
      <p:bldP spid="40" grpId="0"/>
      <p:bldP spid="41" grpId="0"/>
      <p:bldP spid="42" grpId="0"/>
      <p:bldP spid="47" grpId="0"/>
      <p:bldP spid="4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Costs in the Short Run &amp; Long Run</a:t>
            </a:r>
          </a:p>
        </p:txBody>
      </p:sp>
      <p:sp>
        <p:nvSpPr>
          <p:cNvPr id="3" name="Content Placeholder 2"/>
          <p:cNvSpPr>
            <a:spLocks noGrp="1"/>
          </p:cNvSpPr>
          <p:nvPr>
            <p:ph idx="1"/>
          </p:nvPr>
        </p:nvSpPr>
        <p:spPr>
          <a:xfrm>
            <a:off x="277813" y="1025525"/>
            <a:ext cx="8866187" cy="5422900"/>
          </a:xfrm>
        </p:spPr>
        <p:txBody>
          <a:bodyPr/>
          <a:lstStyle/>
          <a:p>
            <a:r>
              <a:rPr lang="en-US" sz="3200" dirty="0"/>
              <a:t>Short run:  </a:t>
            </a:r>
          </a:p>
          <a:p>
            <a:pPr lvl="1"/>
            <a:r>
              <a:rPr lang="en-US" sz="2800" dirty="0"/>
              <a:t>Some inputs are fixed (e.g., factories, land) </a:t>
            </a:r>
          </a:p>
          <a:p>
            <a:pPr lvl="1"/>
            <a:r>
              <a:rPr lang="en-US" sz="2800" dirty="0"/>
              <a:t>The costs of these inputs are FC</a:t>
            </a:r>
          </a:p>
          <a:p>
            <a:r>
              <a:rPr lang="en-US" sz="3200" dirty="0"/>
              <a:t>Long run:  </a:t>
            </a:r>
          </a:p>
          <a:p>
            <a:pPr lvl="1"/>
            <a:r>
              <a:rPr lang="en-US" sz="2800" dirty="0"/>
              <a:t>All inputs are variable (e.g., firms can build more factories or sell existing ones)</a:t>
            </a:r>
          </a:p>
          <a:p>
            <a:r>
              <a:rPr lang="en-US" sz="3200" dirty="0"/>
              <a:t>In the long run</a:t>
            </a:r>
          </a:p>
          <a:p>
            <a:pPr lvl="2"/>
            <a:r>
              <a:rPr lang="en-US" dirty="0"/>
              <a:t>ATC at any Q is cost per unit using the most efficient mix of inputs for that Q (e.g., the factory size with the lowest ATC)</a:t>
            </a:r>
          </a:p>
          <a:p>
            <a:endParaRPr lang="en-US" sz="3200" dirty="0"/>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38</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3679217564"/>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Rectangle 2"/>
          <p:cNvSpPr>
            <a:spLocks noGrp="1" noChangeArrowheads="1"/>
          </p:cNvSpPr>
          <p:nvPr>
            <p:ph type="title"/>
          </p:nvPr>
        </p:nvSpPr>
        <p:spPr/>
        <p:txBody>
          <a:bodyPr/>
          <a:lstStyle/>
          <a:p>
            <a:pPr algn="ctr" eaLnBrk="1" hangingPunct="1"/>
            <a:r>
              <a:rPr lang="en-US" sz="2800" b="1" dirty="0"/>
              <a:t>EXAMPLE 3</a:t>
            </a:r>
            <a:r>
              <a:rPr lang="en-US" sz="2800" dirty="0"/>
              <a:t>:</a:t>
            </a:r>
            <a:r>
              <a:rPr lang="en-US" sz="3000" dirty="0"/>
              <a:t>  LRATC with 3 factory sizes</a:t>
            </a:r>
          </a:p>
        </p:txBody>
      </p:sp>
      <p:sp>
        <p:nvSpPr>
          <p:cNvPr id="7" name="Text Placeholder 6"/>
          <p:cNvSpPr>
            <a:spLocks noGrp="1"/>
          </p:cNvSpPr>
          <p:nvPr>
            <p:ph type="body" sz="quarter" idx="12"/>
          </p:nvPr>
        </p:nvSpPr>
        <p:spPr>
          <a:xfrm>
            <a:off x="-1" y="901700"/>
            <a:ext cx="3458369" cy="5499100"/>
          </a:xfrm>
        </p:spPr>
        <p:txBody>
          <a:bodyPr/>
          <a:lstStyle/>
          <a:p>
            <a:r>
              <a:rPr lang="en-US" sz="2800" dirty="0"/>
              <a:t>Firm can choose from three factory sizes:  S, M, L.  </a:t>
            </a:r>
          </a:p>
          <a:p>
            <a:endParaRPr lang="en-US" sz="2800" dirty="0"/>
          </a:p>
          <a:p>
            <a:r>
              <a:rPr lang="en-US" sz="2800" dirty="0"/>
              <a:t>Each size has its own SRATC curve. </a:t>
            </a:r>
          </a:p>
          <a:p>
            <a:r>
              <a:rPr lang="en-US" sz="2800" dirty="0"/>
              <a:t> </a:t>
            </a:r>
          </a:p>
          <a:p>
            <a:r>
              <a:rPr lang="en-US" sz="2800" dirty="0"/>
              <a:t>The firm can change to a different factory size in the long run, but not in the short run.</a:t>
            </a:r>
          </a:p>
        </p:txBody>
      </p:sp>
      <p:grpSp>
        <p:nvGrpSpPr>
          <p:cNvPr id="2" name="Group 16"/>
          <p:cNvGrpSpPr>
            <a:grpSpLocks/>
          </p:cNvGrpSpPr>
          <p:nvPr/>
        </p:nvGrpSpPr>
        <p:grpSpPr bwMode="auto">
          <a:xfrm>
            <a:off x="4276725" y="2095500"/>
            <a:ext cx="2268538" cy="1349375"/>
            <a:chOff x="2701" y="1299"/>
            <a:chExt cx="1429" cy="850"/>
          </a:xfrm>
        </p:grpSpPr>
        <p:sp>
          <p:nvSpPr>
            <p:cNvPr id="43027" name="Arc 7"/>
            <p:cNvSpPr>
              <a:spLocks/>
            </p:cNvSpPr>
            <p:nvPr/>
          </p:nvSpPr>
          <p:spPr bwMode="auto">
            <a:xfrm flipH="1" flipV="1">
              <a:off x="2701" y="1357"/>
              <a:ext cx="1077" cy="792"/>
            </a:xfrm>
            <a:custGeom>
              <a:avLst/>
              <a:gdLst>
                <a:gd name="T0" fmla="*/ 0 w 41026"/>
                <a:gd name="T1" fmla="*/ 0 h 21600"/>
                <a:gd name="T2" fmla="*/ 0 w 41026"/>
                <a:gd name="T3" fmla="*/ 0 h 21600"/>
                <a:gd name="T4" fmla="*/ 0 w 41026"/>
                <a:gd name="T5" fmla="*/ 0 h 21600"/>
                <a:gd name="T6" fmla="*/ 0 60000 65536"/>
                <a:gd name="T7" fmla="*/ 0 60000 65536"/>
                <a:gd name="T8" fmla="*/ 0 60000 65536"/>
                <a:gd name="T9" fmla="*/ 0 w 41026"/>
                <a:gd name="T10" fmla="*/ 0 h 21600"/>
                <a:gd name="T11" fmla="*/ 41026 w 41026"/>
                <a:gd name="T12" fmla="*/ 21600 h 21600"/>
              </a:gdLst>
              <a:ahLst/>
              <a:cxnLst>
                <a:cxn ang="T6">
                  <a:pos x="T0" y="T1"/>
                </a:cxn>
                <a:cxn ang="T7">
                  <a:pos x="T2" y="T3"/>
                </a:cxn>
                <a:cxn ang="T8">
                  <a:pos x="T4" y="T5"/>
                </a:cxn>
              </a:cxnLst>
              <a:rect l="T9" t="T10" r="T11" b="T12"/>
              <a:pathLst>
                <a:path w="41026" h="21600" fill="none" extrusionOk="0">
                  <a:moveTo>
                    <a:pt x="0" y="16111"/>
                  </a:moveTo>
                  <a:cubicBezTo>
                    <a:pt x="2494" y="6617"/>
                    <a:pt x="11075" y="-1"/>
                    <a:pt x="20891" y="0"/>
                  </a:cubicBezTo>
                  <a:cubicBezTo>
                    <a:pt x="29802" y="0"/>
                    <a:pt x="37799" y="5472"/>
                    <a:pt x="41025" y="13780"/>
                  </a:cubicBezTo>
                </a:path>
                <a:path w="41026" h="21600" stroke="0" extrusionOk="0">
                  <a:moveTo>
                    <a:pt x="0" y="16111"/>
                  </a:moveTo>
                  <a:cubicBezTo>
                    <a:pt x="2494" y="6617"/>
                    <a:pt x="11075" y="-1"/>
                    <a:pt x="20891" y="0"/>
                  </a:cubicBezTo>
                  <a:cubicBezTo>
                    <a:pt x="29802" y="0"/>
                    <a:pt x="37799" y="5472"/>
                    <a:pt x="41025" y="13780"/>
                  </a:cubicBezTo>
                  <a:lnTo>
                    <a:pt x="20891" y="21600"/>
                  </a:lnTo>
                  <a:close/>
                </a:path>
              </a:pathLst>
            </a:custGeom>
            <a:noFill/>
            <a:ln w="38100">
              <a:solidFill>
                <a:srgbClr val="003399"/>
              </a:solidFill>
              <a:round/>
              <a:headEnd/>
              <a:tailEnd/>
            </a:ln>
          </p:spPr>
          <p:txBody>
            <a:bodyPr wrap="none" anchor="ctr"/>
            <a:lstStyle/>
            <a:p>
              <a:endParaRPr lang="en-US">
                <a:latin typeface="Arial"/>
                <a:cs typeface="Arial"/>
              </a:endParaRPr>
            </a:p>
          </p:txBody>
        </p:sp>
        <p:sp>
          <p:nvSpPr>
            <p:cNvPr id="43028" name="Text Box 10"/>
            <p:cNvSpPr txBox="1">
              <a:spLocks noChangeArrowheads="1"/>
            </p:cNvSpPr>
            <p:nvPr/>
          </p:nvSpPr>
          <p:spPr bwMode="auto">
            <a:xfrm>
              <a:off x="3512" y="1299"/>
              <a:ext cx="618" cy="288"/>
            </a:xfrm>
            <a:prstGeom prst="rect">
              <a:avLst/>
            </a:prstGeom>
            <a:noFill/>
            <a:ln w="9525">
              <a:noFill/>
              <a:miter lim="800000"/>
              <a:headEnd/>
              <a:tailEnd/>
            </a:ln>
          </p:spPr>
          <p:txBody>
            <a:bodyPr>
              <a:spAutoFit/>
            </a:bodyPr>
            <a:lstStyle/>
            <a:p>
              <a:pPr>
                <a:spcBef>
                  <a:spcPct val="50000"/>
                </a:spcBef>
              </a:pPr>
              <a:r>
                <a:rPr lang="en-US" sz="2400" i="1">
                  <a:solidFill>
                    <a:srgbClr val="003399"/>
                  </a:solidFill>
                  <a:latin typeface="Arial"/>
                  <a:cs typeface="Arial"/>
                </a:rPr>
                <a:t>ATC</a:t>
              </a:r>
              <a:r>
                <a:rPr lang="en-US" sz="2400" b="1" i="1" baseline="-25000">
                  <a:solidFill>
                    <a:srgbClr val="003399"/>
                  </a:solidFill>
                  <a:latin typeface="Arial"/>
                  <a:cs typeface="Arial"/>
                </a:rPr>
                <a:t>S</a:t>
              </a:r>
            </a:p>
          </p:txBody>
        </p:sp>
      </p:grpSp>
      <p:grpSp>
        <p:nvGrpSpPr>
          <p:cNvPr id="3" name="Group 17"/>
          <p:cNvGrpSpPr>
            <a:grpSpLocks/>
          </p:cNvGrpSpPr>
          <p:nvPr/>
        </p:nvGrpSpPr>
        <p:grpSpPr bwMode="auto">
          <a:xfrm>
            <a:off x="5016500" y="2057400"/>
            <a:ext cx="2840038" cy="1585913"/>
            <a:chOff x="3167" y="1275"/>
            <a:chExt cx="1789" cy="999"/>
          </a:xfrm>
        </p:grpSpPr>
        <p:sp>
          <p:nvSpPr>
            <p:cNvPr id="43025" name="Arc 8"/>
            <p:cNvSpPr>
              <a:spLocks/>
            </p:cNvSpPr>
            <p:nvPr/>
          </p:nvSpPr>
          <p:spPr bwMode="auto">
            <a:xfrm flipH="1" flipV="1">
              <a:off x="3167" y="1482"/>
              <a:ext cx="1501" cy="792"/>
            </a:xfrm>
            <a:custGeom>
              <a:avLst/>
              <a:gdLst>
                <a:gd name="T0" fmla="*/ 0 w 41685"/>
                <a:gd name="T1" fmla="*/ 0 h 21600"/>
                <a:gd name="T2" fmla="*/ 0 w 41685"/>
                <a:gd name="T3" fmla="*/ 0 h 21600"/>
                <a:gd name="T4" fmla="*/ 0 w 41685"/>
                <a:gd name="T5" fmla="*/ 0 h 21600"/>
                <a:gd name="T6" fmla="*/ 0 60000 65536"/>
                <a:gd name="T7" fmla="*/ 0 60000 65536"/>
                <a:gd name="T8" fmla="*/ 0 60000 65536"/>
                <a:gd name="T9" fmla="*/ 0 w 41685"/>
                <a:gd name="T10" fmla="*/ 0 h 21600"/>
                <a:gd name="T11" fmla="*/ 41685 w 41685"/>
                <a:gd name="T12" fmla="*/ 21600 h 21600"/>
              </a:gdLst>
              <a:ahLst/>
              <a:cxnLst>
                <a:cxn ang="T6">
                  <a:pos x="T0" y="T1"/>
                </a:cxn>
                <a:cxn ang="T7">
                  <a:pos x="T2" y="T3"/>
                </a:cxn>
                <a:cxn ang="T8">
                  <a:pos x="T4" y="T5"/>
                </a:cxn>
              </a:cxnLst>
              <a:rect l="T9" t="T10" r="T11" b="T12"/>
              <a:pathLst>
                <a:path w="41685" h="21600" fill="none" extrusionOk="0">
                  <a:moveTo>
                    <a:pt x="0" y="20131"/>
                  </a:moveTo>
                  <a:cubicBezTo>
                    <a:pt x="772" y="8798"/>
                    <a:pt x="10190" y="-1"/>
                    <a:pt x="21550" y="0"/>
                  </a:cubicBezTo>
                  <a:cubicBezTo>
                    <a:pt x="30461" y="0"/>
                    <a:pt x="38458" y="5472"/>
                    <a:pt x="41684" y="13780"/>
                  </a:cubicBezTo>
                </a:path>
                <a:path w="41685" h="21600" stroke="0" extrusionOk="0">
                  <a:moveTo>
                    <a:pt x="0" y="20131"/>
                  </a:moveTo>
                  <a:cubicBezTo>
                    <a:pt x="772" y="8798"/>
                    <a:pt x="10190" y="-1"/>
                    <a:pt x="21550" y="0"/>
                  </a:cubicBezTo>
                  <a:cubicBezTo>
                    <a:pt x="30461" y="0"/>
                    <a:pt x="38458" y="5472"/>
                    <a:pt x="41684" y="13780"/>
                  </a:cubicBezTo>
                  <a:lnTo>
                    <a:pt x="21550" y="21600"/>
                  </a:lnTo>
                  <a:close/>
                </a:path>
              </a:pathLst>
            </a:custGeom>
            <a:noFill/>
            <a:ln w="38100">
              <a:solidFill>
                <a:srgbClr val="339933"/>
              </a:solidFill>
              <a:round/>
              <a:headEnd/>
              <a:tailEnd/>
            </a:ln>
          </p:spPr>
          <p:txBody>
            <a:bodyPr wrap="none" anchor="ctr"/>
            <a:lstStyle/>
            <a:p>
              <a:endParaRPr lang="en-US">
                <a:latin typeface="Arial"/>
                <a:cs typeface="Arial"/>
              </a:endParaRPr>
            </a:p>
          </p:txBody>
        </p:sp>
        <p:sp>
          <p:nvSpPr>
            <p:cNvPr id="43026" name="Text Box 11"/>
            <p:cNvSpPr txBox="1">
              <a:spLocks noChangeArrowheads="1"/>
            </p:cNvSpPr>
            <p:nvPr/>
          </p:nvSpPr>
          <p:spPr bwMode="auto">
            <a:xfrm>
              <a:off x="4338" y="1275"/>
              <a:ext cx="618" cy="288"/>
            </a:xfrm>
            <a:prstGeom prst="rect">
              <a:avLst/>
            </a:prstGeom>
            <a:noFill/>
            <a:ln w="9525">
              <a:noFill/>
              <a:miter lim="800000"/>
              <a:headEnd/>
              <a:tailEnd/>
            </a:ln>
          </p:spPr>
          <p:txBody>
            <a:bodyPr>
              <a:spAutoFit/>
            </a:bodyPr>
            <a:lstStyle/>
            <a:p>
              <a:pPr>
                <a:spcBef>
                  <a:spcPct val="50000"/>
                </a:spcBef>
              </a:pPr>
              <a:r>
                <a:rPr lang="en-US" sz="2400" i="1">
                  <a:solidFill>
                    <a:srgbClr val="339933"/>
                  </a:solidFill>
                  <a:latin typeface="Arial"/>
                  <a:cs typeface="Arial"/>
                </a:rPr>
                <a:t>ATC</a:t>
              </a:r>
              <a:r>
                <a:rPr lang="en-US" sz="2400" b="1" i="1" baseline="-25000">
                  <a:solidFill>
                    <a:srgbClr val="339933"/>
                  </a:solidFill>
                  <a:latin typeface="Arial"/>
                  <a:cs typeface="Arial"/>
                </a:rPr>
                <a:t>M</a:t>
              </a:r>
            </a:p>
          </p:txBody>
        </p:sp>
      </p:grpSp>
      <p:grpSp>
        <p:nvGrpSpPr>
          <p:cNvPr id="4" name="Group 18"/>
          <p:cNvGrpSpPr>
            <a:grpSpLocks/>
          </p:cNvGrpSpPr>
          <p:nvPr/>
        </p:nvGrpSpPr>
        <p:grpSpPr bwMode="auto">
          <a:xfrm>
            <a:off x="6426200" y="2189163"/>
            <a:ext cx="2263775" cy="1257300"/>
            <a:chOff x="4055" y="1358"/>
            <a:chExt cx="1426" cy="792"/>
          </a:xfrm>
        </p:grpSpPr>
        <p:sp>
          <p:nvSpPr>
            <p:cNvPr id="43023" name="Arc 9"/>
            <p:cNvSpPr>
              <a:spLocks/>
            </p:cNvSpPr>
            <p:nvPr/>
          </p:nvSpPr>
          <p:spPr bwMode="auto">
            <a:xfrm flipH="1" flipV="1">
              <a:off x="4055" y="1358"/>
              <a:ext cx="1009" cy="792"/>
            </a:xfrm>
            <a:custGeom>
              <a:avLst/>
              <a:gdLst>
                <a:gd name="T0" fmla="*/ 0 w 38406"/>
                <a:gd name="T1" fmla="*/ 0 h 21600"/>
                <a:gd name="T2" fmla="*/ 0 w 38406"/>
                <a:gd name="T3" fmla="*/ 0 h 21600"/>
                <a:gd name="T4" fmla="*/ 0 w 38406"/>
                <a:gd name="T5" fmla="*/ 0 h 21600"/>
                <a:gd name="T6" fmla="*/ 0 60000 65536"/>
                <a:gd name="T7" fmla="*/ 0 60000 65536"/>
                <a:gd name="T8" fmla="*/ 0 60000 65536"/>
                <a:gd name="T9" fmla="*/ 0 w 38406"/>
                <a:gd name="T10" fmla="*/ 0 h 21600"/>
                <a:gd name="T11" fmla="*/ 38406 w 38406"/>
                <a:gd name="T12" fmla="*/ 21600 h 21600"/>
              </a:gdLst>
              <a:ahLst/>
              <a:cxnLst>
                <a:cxn ang="T6">
                  <a:pos x="T0" y="T1"/>
                </a:cxn>
                <a:cxn ang="T7">
                  <a:pos x="T2" y="T3"/>
                </a:cxn>
                <a:cxn ang="T8">
                  <a:pos x="T4" y="T5"/>
                </a:cxn>
              </a:cxnLst>
              <a:rect l="T9" t="T10" r="T11" b="T12"/>
              <a:pathLst>
                <a:path w="38406" h="21600" fill="none" extrusionOk="0">
                  <a:moveTo>
                    <a:pt x="0" y="13174"/>
                  </a:moveTo>
                  <a:cubicBezTo>
                    <a:pt x="3383" y="5187"/>
                    <a:pt x="11215" y="-1"/>
                    <a:pt x="19889" y="0"/>
                  </a:cubicBezTo>
                  <a:cubicBezTo>
                    <a:pt x="27472" y="0"/>
                    <a:pt x="34500" y="3977"/>
                    <a:pt x="38405" y="10478"/>
                  </a:cubicBezTo>
                </a:path>
                <a:path w="38406" h="21600" stroke="0" extrusionOk="0">
                  <a:moveTo>
                    <a:pt x="0" y="13174"/>
                  </a:moveTo>
                  <a:cubicBezTo>
                    <a:pt x="3383" y="5187"/>
                    <a:pt x="11215" y="-1"/>
                    <a:pt x="19889" y="0"/>
                  </a:cubicBezTo>
                  <a:cubicBezTo>
                    <a:pt x="27472" y="0"/>
                    <a:pt x="34500" y="3977"/>
                    <a:pt x="38405" y="10478"/>
                  </a:cubicBezTo>
                  <a:lnTo>
                    <a:pt x="19889" y="21600"/>
                  </a:lnTo>
                  <a:close/>
                </a:path>
              </a:pathLst>
            </a:custGeom>
            <a:noFill/>
            <a:ln w="38100">
              <a:solidFill>
                <a:srgbClr val="800080"/>
              </a:solidFill>
              <a:round/>
              <a:headEnd/>
              <a:tailEnd/>
            </a:ln>
          </p:spPr>
          <p:txBody>
            <a:bodyPr wrap="none" anchor="ctr"/>
            <a:lstStyle/>
            <a:p>
              <a:endParaRPr lang="en-US">
                <a:latin typeface="Arial"/>
                <a:cs typeface="Arial"/>
              </a:endParaRPr>
            </a:p>
          </p:txBody>
        </p:sp>
        <p:sp>
          <p:nvSpPr>
            <p:cNvPr id="43024" name="Text Box 12"/>
            <p:cNvSpPr txBox="1">
              <a:spLocks noChangeArrowheads="1"/>
            </p:cNvSpPr>
            <p:nvPr/>
          </p:nvSpPr>
          <p:spPr bwMode="auto">
            <a:xfrm>
              <a:off x="4863" y="1413"/>
              <a:ext cx="618" cy="288"/>
            </a:xfrm>
            <a:prstGeom prst="rect">
              <a:avLst/>
            </a:prstGeom>
            <a:noFill/>
            <a:ln w="9525">
              <a:noFill/>
              <a:miter lim="800000"/>
              <a:headEnd/>
              <a:tailEnd/>
            </a:ln>
          </p:spPr>
          <p:txBody>
            <a:bodyPr>
              <a:spAutoFit/>
            </a:bodyPr>
            <a:lstStyle/>
            <a:p>
              <a:pPr>
                <a:spcBef>
                  <a:spcPct val="50000"/>
                </a:spcBef>
              </a:pPr>
              <a:r>
                <a:rPr lang="en-US" sz="2400" i="1">
                  <a:solidFill>
                    <a:srgbClr val="800080"/>
                  </a:solidFill>
                  <a:latin typeface="Arial"/>
                  <a:cs typeface="Arial"/>
                </a:rPr>
                <a:t>ATC</a:t>
              </a:r>
              <a:r>
                <a:rPr lang="en-US" sz="2400" b="1" i="1" baseline="-25000">
                  <a:solidFill>
                    <a:srgbClr val="800080"/>
                  </a:solidFill>
                  <a:latin typeface="Arial"/>
                  <a:cs typeface="Arial"/>
                </a:rPr>
                <a:t>L</a:t>
              </a:r>
            </a:p>
          </p:txBody>
        </p:sp>
      </p:grpSp>
      <p:grpSp>
        <p:nvGrpSpPr>
          <p:cNvPr id="5" name="Group 20"/>
          <p:cNvGrpSpPr>
            <a:grpSpLocks/>
          </p:cNvGrpSpPr>
          <p:nvPr/>
        </p:nvGrpSpPr>
        <p:grpSpPr bwMode="auto">
          <a:xfrm>
            <a:off x="2998788" y="1179513"/>
            <a:ext cx="5799137" cy="3965575"/>
            <a:chOff x="1889" y="743"/>
            <a:chExt cx="3653" cy="2498"/>
          </a:xfrm>
        </p:grpSpPr>
        <p:grpSp>
          <p:nvGrpSpPr>
            <p:cNvPr id="6" name="Group 6"/>
            <p:cNvGrpSpPr>
              <a:grpSpLocks/>
            </p:cNvGrpSpPr>
            <p:nvPr/>
          </p:nvGrpSpPr>
          <p:grpSpPr bwMode="auto">
            <a:xfrm>
              <a:off x="2469" y="810"/>
              <a:ext cx="2765" cy="2282"/>
              <a:chOff x="1489" y="785"/>
              <a:chExt cx="3650" cy="2492"/>
            </a:xfrm>
          </p:grpSpPr>
          <p:sp>
            <p:nvSpPr>
              <p:cNvPr id="43021" name="Line 4"/>
              <p:cNvSpPr>
                <a:spLocks noChangeShapeType="1"/>
              </p:cNvSpPr>
              <p:nvPr/>
            </p:nvSpPr>
            <p:spPr bwMode="auto">
              <a:xfrm>
                <a:off x="1489" y="785"/>
                <a:ext cx="0" cy="2491"/>
              </a:xfrm>
              <a:prstGeom prst="line">
                <a:avLst/>
              </a:prstGeom>
              <a:noFill/>
              <a:ln w="9525">
                <a:solidFill>
                  <a:schemeClr val="tx1"/>
                </a:solidFill>
                <a:round/>
                <a:headEnd/>
                <a:tailEnd/>
              </a:ln>
            </p:spPr>
            <p:txBody>
              <a:bodyPr/>
              <a:lstStyle/>
              <a:p>
                <a:endParaRPr lang="en-US">
                  <a:latin typeface="Arial"/>
                  <a:cs typeface="Arial"/>
                </a:endParaRPr>
              </a:p>
            </p:txBody>
          </p:sp>
          <p:sp>
            <p:nvSpPr>
              <p:cNvPr id="43022" name="Line 5"/>
              <p:cNvSpPr>
                <a:spLocks noChangeShapeType="1"/>
              </p:cNvSpPr>
              <p:nvPr/>
            </p:nvSpPr>
            <p:spPr bwMode="auto">
              <a:xfrm>
                <a:off x="1489" y="3277"/>
                <a:ext cx="3650" cy="0"/>
              </a:xfrm>
              <a:prstGeom prst="line">
                <a:avLst/>
              </a:prstGeom>
              <a:noFill/>
              <a:ln w="9525">
                <a:solidFill>
                  <a:schemeClr val="tx1"/>
                </a:solidFill>
                <a:round/>
                <a:headEnd/>
                <a:tailEnd/>
              </a:ln>
            </p:spPr>
            <p:txBody>
              <a:bodyPr/>
              <a:lstStyle/>
              <a:p>
                <a:endParaRPr lang="en-US">
                  <a:latin typeface="Arial"/>
                  <a:cs typeface="Arial"/>
                </a:endParaRPr>
              </a:p>
            </p:txBody>
          </p:sp>
        </p:grpSp>
        <p:sp>
          <p:nvSpPr>
            <p:cNvPr id="43019" name="Text Box 13"/>
            <p:cNvSpPr txBox="1">
              <a:spLocks noChangeArrowheads="1"/>
            </p:cNvSpPr>
            <p:nvPr/>
          </p:nvSpPr>
          <p:spPr bwMode="auto">
            <a:xfrm>
              <a:off x="5204" y="2943"/>
              <a:ext cx="338" cy="298"/>
            </a:xfrm>
            <a:prstGeom prst="rect">
              <a:avLst/>
            </a:prstGeom>
            <a:noFill/>
            <a:ln w="9525">
              <a:noFill/>
              <a:miter lim="800000"/>
              <a:headEnd/>
              <a:tailEnd/>
            </a:ln>
          </p:spPr>
          <p:txBody>
            <a:bodyPr>
              <a:spAutoFit/>
            </a:bodyPr>
            <a:lstStyle/>
            <a:p>
              <a:pPr>
                <a:spcBef>
                  <a:spcPct val="50000"/>
                </a:spcBef>
              </a:pPr>
              <a:r>
                <a:rPr lang="en-US" sz="2500" b="1" i="1">
                  <a:latin typeface="Arial"/>
                  <a:cs typeface="Arial"/>
                </a:rPr>
                <a:t>Q</a:t>
              </a:r>
            </a:p>
          </p:txBody>
        </p:sp>
        <p:sp>
          <p:nvSpPr>
            <p:cNvPr id="43020" name="Text Box 14"/>
            <p:cNvSpPr txBox="1">
              <a:spLocks noChangeArrowheads="1"/>
            </p:cNvSpPr>
            <p:nvPr/>
          </p:nvSpPr>
          <p:spPr bwMode="auto">
            <a:xfrm>
              <a:off x="1889" y="743"/>
              <a:ext cx="579" cy="778"/>
            </a:xfrm>
            <a:prstGeom prst="rect">
              <a:avLst/>
            </a:prstGeom>
            <a:noFill/>
            <a:ln w="9525">
              <a:noFill/>
              <a:miter lim="800000"/>
              <a:headEnd/>
              <a:tailEnd/>
            </a:ln>
          </p:spPr>
          <p:txBody>
            <a:bodyPr>
              <a:spAutoFit/>
            </a:bodyPr>
            <a:lstStyle/>
            <a:p>
              <a:pPr algn="r">
                <a:spcBef>
                  <a:spcPct val="50000"/>
                </a:spcBef>
              </a:pPr>
              <a:r>
                <a:rPr lang="en-US" sz="2500">
                  <a:latin typeface="Arial"/>
                  <a:cs typeface="Arial"/>
                </a:rPr>
                <a:t>Avg</a:t>
              </a:r>
              <a:br>
                <a:rPr lang="en-US" sz="2500">
                  <a:latin typeface="Arial"/>
                  <a:cs typeface="Arial"/>
                </a:rPr>
              </a:br>
              <a:r>
                <a:rPr lang="en-US" sz="2500">
                  <a:latin typeface="Arial"/>
                  <a:cs typeface="Arial"/>
                </a:rPr>
                <a:t>Total</a:t>
              </a:r>
              <a:br>
                <a:rPr lang="en-US" sz="2500">
                  <a:latin typeface="Arial"/>
                  <a:cs typeface="Arial"/>
                </a:rPr>
              </a:br>
              <a:r>
                <a:rPr lang="en-US" sz="2500">
                  <a:latin typeface="Arial"/>
                  <a:cs typeface="Arial"/>
                </a:rPr>
                <a:t>Cost </a:t>
              </a:r>
            </a:p>
          </p:txBody>
        </p:sp>
      </p:grpSp>
      <p:sp>
        <p:nvSpPr>
          <p:cNvPr id="10" name="Footer Placeholder 9"/>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11" name="Slide Number Placeholder 10"/>
          <p:cNvSpPr>
            <a:spLocks noGrp="1"/>
          </p:cNvSpPr>
          <p:nvPr>
            <p:ph type="sldNum" sz="quarter" idx="13"/>
          </p:nvPr>
        </p:nvSpPr>
        <p:spPr/>
        <p:txBody>
          <a:bodyPr/>
          <a:lstStyle/>
          <a:p>
            <a:pPr>
              <a:defRPr/>
            </a:pPr>
            <a:fld id="{2F37425F-5E17-4209-B948-B5CE2119E408}" type="slidenum">
              <a:rPr lang="en-US" smtClean="0"/>
              <a:pPr>
                <a:defRPr/>
              </a:pPr>
              <a:t>39</a:t>
            </a:fld>
            <a:endParaRPr lang="en-US" dirty="0"/>
          </a:p>
        </p:txBody>
      </p:sp>
    </p:spTree>
    <p:extLst>
      <p:ext uri="{BB962C8B-B14F-4D97-AF65-F5344CB8AC3E}">
        <p14:creationId xmlns:p14="http://schemas.microsoft.com/office/powerpoint/2010/main" val="1689513625"/>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wipe(left)">
                                      <p:cBhvr>
                                        <p:cTn id="11" dur="500"/>
                                        <p:tgtEl>
                                          <p:spTgt spid="7">
                                            <p:txEl>
                                              <p:pRg st="0" end="0"/>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Effect transition="in" filter="wipe(left)">
                                      <p:cBhvr>
                                        <p:cTn id="15" dur="500"/>
                                        <p:tgtEl>
                                          <p:spTgt spid="7">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8" presetClass="entr" presetSubtype="12"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strips(downLeft)">
                                      <p:cBhvr>
                                        <p:cTn id="20" dur="5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18" presetClass="entr" presetSubtype="12"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strips(downLeft)">
                                      <p:cBhvr>
                                        <p:cTn id="25" dur="5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18" presetClass="entr" presetSubtype="12"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strips(downLeft)">
                                      <p:cBhvr>
                                        <p:cTn id="30" dur="500"/>
                                        <p:tgtEl>
                                          <p:spTgt spid="4"/>
                                        </p:tgtEl>
                                      </p:cBhvr>
                                    </p:animEffect>
                                  </p:childTnLst>
                                </p:cTn>
                              </p:par>
                            </p:childTnLst>
                          </p:cTn>
                        </p:par>
                        <p:par>
                          <p:cTn id="31" fill="hold">
                            <p:stCondLst>
                              <p:cond delay="1500"/>
                            </p:stCondLst>
                            <p:childTnLst>
                              <p:par>
                                <p:cTn id="32" presetID="22" presetClass="entr" presetSubtype="8" fill="hold" grpId="0" nodeType="afterEffect">
                                  <p:stCondLst>
                                    <p:cond delay="0"/>
                                  </p:stCondLst>
                                  <p:childTnLst>
                                    <p:set>
                                      <p:cBhvr>
                                        <p:cTn id="33" dur="1" fill="hold">
                                          <p:stCondLst>
                                            <p:cond delay="0"/>
                                          </p:stCondLst>
                                        </p:cTn>
                                        <p:tgtEl>
                                          <p:spTgt spid="7">
                                            <p:txEl>
                                              <p:pRg st="3" end="3"/>
                                            </p:txEl>
                                          </p:spTgt>
                                        </p:tgtEl>
                                        <p:attrNameLst>
                                          <p:attrName>style.visibility</p:attrName>
                                        </p:attrNameLst>
                                      </p:cBhvr>
                                      <p:to>
                                        <p:strVal val="visible"/>
                                      </p:to>
                                    </p:set>
                                    <p:animEffect transition="in" filter="wipe(left)">
                                      <p:cBhvr>
                                        <p:cTn id="34" dur="500"/>
                                        <p:tgtEl>
                                          <p:spTgt spid="7">
                                            <p:txEl>
                                              <p:pRg st="3" end="3"/>
                                            </p:txEl>
                                          </p:spTgt>
                                        </p:tgtEl>
                                      </p:cBhvr>
                                    </p:animEffect>
                                  </p:childTnLst>
                                </p:cTn>
                              </p:par>
                            </p:childTnLst>
                          </p:cTn>
                        </p:par>
                        <p:par>
                          <p:cTn id="35" fill="hold">
                            <p:stCondLst>
                              <p:cond delay="2000"/>
                            </p:stCondLst>
                            <p:childTnLst>
                              <p:par>
                                <p:cTn id="36" presetID="22" presetClass="entr" presetSubtype="8" fill="hold" grpId="0" nodeType="afterEffect">
                                  <p:stCondLst>
                                    <p:cond delay="0"/>
                                  </p:stCondLst>
                                  <p:childTnLst>
                                    <p:set>
                                      <p:cBhvr>
                                        <p:cTn id="37" dur="1" fill="hold">
                                          <p:stCondLst>
                                            <p:cond delay="0"/>
                                          </p:stCondLst>
                                        </p:cTn>
                                        <p:tgtEl>
                                          <p:spTgt spid="7">
                                            <p:txEl>
                                              <p:pRg st="4" end="4"/>
                                            </p:txEl>
                                          </p:spTgt>
                                        </p:tgtEl>
                                        <p:attrNameLst>
                                          <p:attrName>style.visibility</p:attrName>
                                        </p:attrNameLst>
                                      </p:cBhvr>
                                      <p:to>
                                        <p:strVal val="visible"/>
                                      </p:to>
                                    </p:set>
                                    <p:animEffect transition="in" filter="wipe(left)">
                                      <p:cBhvr>
                                        <p:cTn id="38"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2"/>
          <p:cNvSpPr>
            <a:spLocks noGrp="1" noChangeArrowheads="1"/>
          </p:cNvSpPr>
          <p:nvPr>
            <p:ph type="title"/>
          </p:nvPr>
        </p:nvSpPr>
        <p:spPr/>
        <p:txBody>
          <a:bodyPr/>
          <a:lstStyle/>
          <a:p>
            <a:pPr algn="ctr" eaLnBrk="1" hangingPunct="1"/>
            <a:r>
              <a:rPr lang="en-US" sz="2800" b="1" dirty="0"/>
              <a:t>EXAMPLE 3</a:t>
            </a:r>
            <a:r>
              <a:rPr lang="en-US" sz="2800" dirty="0"/>
              <a:t>:</a:t>
            </a:r>
            <a:r>
              <a:rPr lang="en-US" sz="3000" dirty="0"/>
              <a:t>  LRATC with 3 factory sizes</a:t>
            </a:r>
          </a:p>
        </p:txBody>
      </p:sp>
      <p:sp>
        <p:nvSpPr>
          <p:cNvPr id="10" name="Text Placeholder 9"/>
          <p:cNvSpPr>
            <a:spLocks noGrp="1"/>
          </p:cNvSpPr>
          <p:nvPr>
            <p:ph type="body" sz="quarter" idx="12"/>
          </p:nvPr>
        </p:nvSpPr>
        <p:spPr>
          <a:xfrm>
            <a:off x="1" y="685800"/>
            <a:ext cx="3352800" cy="5791200"/>
          </a:xfrm>
        </p:spPr>
        <p:txBody>
          <a:bodyPr/>
          <a:lstStyle/>
          <a:p>
            <a:r>
              <a:rPr lang="en-US" sz="2600" dirty="0"/>
              <a:t>To produce less than Q</a:t>
            </a:r>
            <a:r>
              <a:rPr lang="en-US" sz="2600" baseline="-25000" dirty="0"/>
              <a:t>A</a:t>
            </a:r>
            <a:r>
              <a:rPr lang="en-US" sz="2600" dirty="0"/>
              <a:t>, firm will choose size S in the long run. </a:t>
            </a:r>
          </a:p>
          <a:p>
            <a:endParaRPr lang="en-US" sz="2600" dirty="0"/>
          </a:p>
          <a:p>
            <a:r>
              <a:rPr lang="en-US" sz="2600" dirty="0"/>
              <a:t>To produce between Q</a:t>
            </a:r>
            <a:r>
              <a:rPr lang="en-US" sz="2600" baseline="-25000" dirty="0"/>
              <a:t>A</a:t>
            </a:r>
            <a:r>
              <a:rPr lang="en-US" sz="2600" dirty="0"/>
              <a:t> and Q</a:t>
            </a:r>
            <a:r>
              <a:rPr lang="en-US" sz="2600" baseline="-25000" dirty="0"/>
              <a:t>B</a:t>
            </a:r>
            <a:r>
              <a:rPr lang="en-US" sz="2600" dirty="0"/>
              <a:t>, firm will choose size M in the long run. </a:t>
            </a:r>
          </a:p>
          <a:p>
            <a:endParaRPr lang="en-US" sz="2600" dirty="0"/>
          </a:p>
          <a:p>
            <a:r>
              <a:rPr lang="en-US" sz="2600" dirty="0"/>
              <a:t>To produce more than Q</a:t>
            </a:r>
            <a:r>
              <a:rPr lang="en-US" sz="2600" baseline="-25000" dirty="0"/>
              <a:t>B</a:t>
            </a:r>
            <a:r>
              <a:rPr lang="en-US" sz="2600" dirty="0"/>
              <a:t>, firm will choose size L in the long run.</a:t>
            </a:r>
          </a:p>
          <a:p>
            <a:endParaRPr lang="en-US" sz="2600" dirty="0"/>
          </a:p>
        </p:txBody>
      </p:sp>
      <p:grpSp>
        <p:nvGrpSpPr>
          <p:cNvPr id="2" name="Group 3"/>
          <p:cNvGrpSpPr>
            <a:grpSpLocks/>
          </p:cNvGrpSpPr>
          <p:nvPr/>
        </p:nvGrpSpPr>
        <p:grpSpPr bwMode="auto">
          <a:xfrm>
            <a:off x="4276725" y="2095500"/>
            <a:ext cx="2268538" cy="1349375"/>
            <a:chOff x="2701" y="1299"/>
            <a:chExt cx="1429" cy="850"/>
          </a:xfrm>
        </p:grpSpPr>
        <p:sp>
          <p:nvSpPr>
            <p:cNvPr id="44065" name="Arc 4"/>
            <p:cNvSpPr>
              <a:spLocks/>
            </p:cNvSpPr>
            <p:nvPr/>
          </p:nvSpPr>
          <p:spPr bwMode="auto">
            <a:xfrm flipH="1" flipV="1">
              <a:off x="2701" y="1357"/>
              <a:ext cx="1077" cy="792"/>
            </a:xfrm>
            <a:custGeom>
              <a:avLst/>
              <a:gdLst>
                <a:gd name="T0" fmla="*/ 0 w 41026"/>
                <a:gd name="T1" fmla="*/ 0 h 21600"/>
                <a:gd name="T2" fmla="*/ 0 w 41026"/>
                <a:gd name="T3" fmla="*/ 0 h 21600"/>
                <a:gd name="T4" fmla="*/ 0 w 41026"/>
                <a:gd name="T5" fmla="*/ 0 h 21600"/>
                <a:gd name="T6" fmla="*/ 0 60000 65536"/>
                <a:gd name="T7" fmla="*/ 0 60000 65536"/>
                <a:gd name="T8" fmla="*/ 0 60000 65536"/>
                <a:gd name="T9" fmla="*/ 0 w 41026"/>
                <a:gd name="T10" fmla="*/ 0 h 21600"/>
                <a:gd name="T11" fmla="*/ 41026 w 41026"/>
                <a:gd name="T12" fmla="*/ 21600 h 21600"/>
              </a:gdLst>
              <a:ahLst/>
              <a:cxnLst>
                <a:cxn ang="T6">
                  <a:pos x="T0" y="T1"/>
                </a:cxn>
                <a:cxn ang="T7">
                  <a:pos x="T2" y="T3"/>
                </a:cxn>
                <a:cxn ang="T8">
                  <a:pos x="T4" y="T5"/>
                </a:cxn>
              </a:cxnLst>
              <a:rect l="T9" t="T10" r="T11" b="T12"/>
              <a:pathLst>
                <a:path w="41026" h="21600" fill="none" extrusionOk="0">
                  <a:moveTo>
                    <a:pt x="0" y="16111"/>
                  </a:moveTo>
                  <a:cubicBezTo>
                    <a:pt x="2494" y="6617"/>
                    <a:pt x="11075" y="-1"/>
                    <a:pt x="20891" y="0"/>
                  </a:cubicBezTo>
                  <a:cubicBezTo>
                    <a:pt x="29802" y="0"/>
                    <a:pt x="37799" y="5472"/>
                    <a:pt x="41025" y="13780"/>
                  </a:cubicBezTo>
                </a:path>
                <a:path w="41026" h="21600" stroke="0" extrusionOk="0">
                  <a:moveTo>
                    <a:pt x="0" y="16111"/>
                  </a:moveTo>
                  <a:cubicBezTo>
                    <a:pt x="2494" y="6617"/>
                    <a:pt x="11075" y="-1"/>
                    <a:pt x="20891" y="0"/>
                  </a:cubicBezTo>
                  <a:cubicBezTo>
                    <a:pt x="29802" y="0"/>
                    <a:pt x="37799" y="5472"/>
                    <a:pt x="41025" y="13780"/>
                  </a:cubicBezTo>
                  <a:lnTo>
                    <a:pt x="20891" y="21600"/>
                  </a:lnTo>
                  <a:close/>
                </a:path>
              </a:pathLst>
            </a:custGeom>
            <a:noFill/>
            <a:ln w="38100">
              <a:solidFill>
                <a:srgbClr val="003399"/>
              </a:solidFill>
              <a:round/>
              <a:headEnd/>
              <a:tailEnd/>
            </a:ln>
          </p:spPr>
          <p:txBody>
            <a:bodyPr wrap="none" anchor="ctr"/>
            <a:lstStyle/>
            <a:p>
              <a:endParaRPr lang="en-US">
                <a:latin typeface="Arial"/>
                <a:cs typeface="Arial"/>
              </a:endParaRPr>
            </a:p>
          </p:txBody>
        </p:sp>
        <p:sp>
          <p:nvSpPr>
            <p:cNvPr id="44066" name="Text Box 5"/>
            <p:cNvSpPr txBox="1">
              <a:spLocks noChangeArrowheads="1"/>
            </p:cNvSpPr>
            <p:nvPr/>
          </p:nvSpPr>
          <p:spPr bwMode="auto">
            <a:xfrm>
              <a:off x="3512" y="1299"/>
              <a:ext cx="618" cy="288"/>
            </a:xfrm>
            <a:prstGeom prst="rect">
              <a:avLst/>
            </a:prstGeom>
            <a:noFill/>
            <a:ln w="9525">
              <a:noFill/>
              <a:miter lim="800000"/>
              <a:headEnd/>
              <a:tailEnd/>
            </a:ln>
          </p:spPr>
          <p:txBody>
            <a:bodyPr>
              <a:spAutoFit/>
            </a:bodyPr>
            <a:lstStyle/>
            <a:p>
              <a:pPr>
                <a:spcBef>
                  <a:spcPct val="50000"/>
                </a:spcBef>
              </a:pPr>
              <a:r>
                <a:rPr lang="en-US" sz="2400" i="1">
                  <a:solidFill>
                    <a:srgbClr val="003399"/>
                  </a:solidFill>
                  <a:latin typeface="Arial"/>
                  <a:cs typeface="Arial"/>
                </a:rPr>
                <a:t>ATC</a:t>
              </a:r>
              <a:r>
                <a:rPr lang="en-US" sz="2400" b="1" i="1" baseline="-25000">
                  <a:solidFill>
                    <a:srgbClr val="003399"/>
                  </a:solidFill>
                  <a:latin typeface="Arial"/>
                  <a:cs typeface="Arial"/>
                </a:rPr>
                <a:t>S</a:t>
              </a:r>
            </a:p>
          </p:txBody>
        </p:sp>
      </p:grpSp>
      <p:grpSp>
        <p:nvGrpSpPr>
          <p:cNvPr id="3" name="Group 6"/>
          <p:cNvGrpSpPr>
            <a:grpSpLocks/>
          </p:cNvGrpSpPr>
          <p:nvPr/>
        </p:nvGrpSpPr>
        <p:grpSpPr bwMode="auto">
          <a:xfrm>
            <a:off x="5016500" y="2057400"/>
            <a:ext cx="2840038" cy="1585913"/>
            <a:chOff x="3167" y="1275"/>
            <a:chExt cx="1789" cy="999"/>
          </a:xfrm>
        </p:grpSpPr>
        <p:sp>
          <p:nvSpPr>
            <p:cNvPr id="44063" name="Arc 7"/>
            <p:cNvSpPr>
              <a:spLocks/>
            </p:cNvSpPr>
            <p:nvPr/>
          </p:nvSpPr>
          <p:spPr bwMode="auto">
            <a:xfrm flipH="1" flipV="1">
              <a:off x="3167" y="1482"/>
              <a:ext cx="1501" cy="792"/>
            </a:xfrm>
            <a:custGeom>
              <a:avLst/>
              <a:gdLst>
                <a:gd name="T0" fmla="*/ 0 w 41685"/>
                <a:gd name="T1" fmla="*/ 0 h 21600"/>
                <a:gd name="T2" fmla="*/ 0 w 41685"/>
                <a:gd name="T3" fmla="*/ 0 h 21600"/>
                <a:gd name="T4" fmla="*/ 0 w 41685"/>
                <a:gd name="T5" fmla="*/ 0 h 21600"/>
                <a:gd name="T6" fmla="*/ 0 60000 65536"/>
                <a:gd name="T7" fmla="*/ 0 60000 65536"/>
                <a:gd name="T8" fmla="*/ 0 60000 65536"/>
                <a:gd name="T9" fmla="*/ 0 w 41685"/>
                <a:gd name="T10" fmla="*/ 0 h 21600"/>
                <a:gd name="T11" fmla="*/ 41685 w 41685"/>
                <a:gd name="T12" fmla="*/ 21600 h 21600"/>
              </a:gdLst>
              <a:ahLst/>
              <a:cxnLst>
                <a:cxn ang="T6">
                  <a:pos x="T0" y="T1"/>
                </a:cxn>
                <a:cxn ang="T7">
                  <a:pos x="T2" y="T3"/>
                </a:cxn>
                <a:cxn ang="T8">
                  <a:pos x="T4" y="T5"/>
                </a:cxn>
              </a:cxnLst>
              <a:rect l="T9" t="T10" r="T11" b="T12"/>
              <a:pathLst>
                <a:path w="41685" h="21600" fill="none" extrusionOk="0">
                  <a:moveTo>
                    <a:pt x="0" y="20131"/>
                  </a:moveTo>
                  <a:cubicBezTo>
                    <a:pt x="772" y="8798"/>
                    <a:pt x="10190" y="-1"/>
                    <a:pt x="21550" y="0"/>
                  </a:cubicBezTo>
                  <a:cubicBezTo>
                    <a:pt x="30461" y="0"/>
                    <a:pt x="38458" y="5472"/>
                    <a:pt x="41684" y="13780"/>
                  </a:cubicBezTo>
                </a:path>
                <a:path w="41685" h="21600" stroke="0" extrusionOk="0">
                  <a:moveTo>
                    <a:pt x="0" y="20131"/>
                  </a:moveTo>
                  <a:cubicBezTo>
                    <a:pt x="772" y="8798"/>
                    <a:pt x="10190" y="-1"/>
                    <a:pt x="21550" y="0"/>
                  </a:cubicBezTo>
                  <a:cubicBezTo>
                    <a:pt x="30461" y="0"/>
                    <a:pt x="38458" y="5472"/>
                    <a:pt x="41684" y="13780"/>
                  </a:cubicBezTo>
                  <a:lnTo>
                    <a:pt x="21550" y="21600"/>
                  </a:lnTo>
                  <a:close/>
                </a:path>
              </a:pathLst>
            </a:custGeom>
            <a:noFill/>
            <a:ln w="38100">
              <a:solidFill>
                <a:srgbClr val="339933"/>
              </a:solidFill>
              <a:round/>
              <a:headEnd/>
              <a:tailEnd/>
            </a:ln>
          </p:spPr>
          <p:txBody>
            <a:bodyPr wrap="none" anchor="ctr"/>
            <a:lstStyle/>
            <a:p>
              <a:endParaRPr lang="en-US">
                <a:latin typeface="Arial"/>
                <a:cs typeface="Arial"/>
              </a:endParaRPr>
            </a:p>
          </p:txBody>
        </p:sp>
        <p:sp>
          <p:nvSpPr>
            <p:cNvPr id="44064" name="Text Box 8"/>
            <p:cNvSpPr txBox="1">
              <a:spLocks noChangeArrowheads="1"/>
            </p:cNvSpPr>
            <p:nvPr/>
          </p:nvSpPr>
          <p:spPr bwMode="auto">
            <a:xfrm>
              <a:off x="4338" y="1275"/>
              <a:ext cx="618" cy="288"/>
            </a:xfrm>
            <a:prstGeom prst="rect">
              <a:avLst/>
            </a:prstGeom>
            <a:noFill/>
            <a:ln w="9525">
              <a:noFill/>
              <a:miter lim="800000"/>
              <a:headEnd/>
              <a:tailEnd/>
            </a:ln>
          </p:spPr>
          <p:txBody>
            <a:bodyPr>
              <a:spAutoFit/>
            </a:bodyPr>
            <a:lstStyle/>
            <a:p>
              <a:pPr>
                <a:spcBef>
                  <a:spcPct val="50000"/>
                </a:spcBef>
              </a:pPr>
              <a:r>
                <a:rPr lang="en-US" sz="2400" i="1">
                  <a:solidFill>
                    <a:srgbClr val="339933"/>
                  </a:solidFill>
                  <a:latin typeface="Arial"/>
                  <a:cs typeface="Arial"/>
                </a:rPr>
                <a:t>ATC</a:t>
              </a:r>
              <a:r>
                <a:rPr lang="en-US" sz="2400" b="1" i="1" baseline="-25000">
                  <a:solidFill>
                    <a:srgbClr val="339933"/>
                  </a:solidFill>
                  <a:latin typeface="Arial"/>
                  <a:cs typeface="Arial"/>
                </a:rPr>
                <a:t>M</a:t>
              </a:r>
            </a:p>
          </p:txBody>
        </p:sp>
      </p:grpSp>
      <p:grpSp>
        <p:nvGrpSpPr>
          <p:cNvPr id="4" name="Group 9"/>
          <p:cNvGrpSpPr>
            <a:grpSpLocks/>
          </p:cNvGrpSpPr>
          <p:nvPr/>
        </p:nvGrpSpPr>
        <p:grpSpPr bwMode="auto">
          <a:xfrm>
            <a:off x="6426200" y="2189163"/>
            <a:ext cx="2263775" cy="1257300"/>
            <a:chOff x="4055" y="1358"/>
            <a:chExt cx="1426" cy="792"/>
          </a:xfrm>
        </p:grpSpPr>
        <p:sp>
          <p:nvSpPr>
            <p:cNvPr id="44061" name="Arc 10"/>
            <p:cNvSpPr>
              <a:spLocks/>
            </p:cNvSpPr>
            <p:nvPr/>
          </p:nvSpPr>
          <p:spPr bwMode="auto">
            <a:xfrm flipH="1" flipV="1">
              <a:off x="4055" y="1358"/>
              <a:ext cx="1009" cy="792"/>
            </a:xfrm>
            <a:custGeom>
              <a:avLst/>
              <a:gdLst>
                <a:gd name="T0" fmla="*/ 0 w 38406"/>
                <a:gd name="T1" fmla="*/ 0 h 21600"/>
                <a:gd name="T2" fmla="*/ 0 w 38406"/>
                <a:gd name="T3" fmla="*/ 0 h 21600"/>
                <a:gd name="T4" fmla="*/ 0 w 38406"/>
                <a:gd name="T5" fmla="*/ 0 h 21600"/>
                <a:gd name="T6" fmla="*/ 0 60000 65536"/>
                <a:gd name="T7" fmla="*/ 0 60000 65536"/>
                <a:gd name="T8" fmla="*/ 0 60000 65536"/>
                <a:gd name="T9" fmla="*/ 0 w 38406"/>
                <a:gd name="T10" fmla="*/ 0 h 21600"/>
                <a:gd name="T11" fmla="*/ 38406 w 38406"/>
                <a:gd name="T12" fmla="*/ 21600 h 21600"/>
              </a:gdLst>
              <a:ahLst/>
              <a:cxnLst>
                <a:cxn ang="T6">
                  <a:pos x="T0" y="T1"/>
                </a:cxn>
                <a:cxn ang="T7">
                  <a:pos x="T2" y="T3"/>
                </a:cxn>
                <a:cxn ang="T8">
                  <a:pos x="T4" y="T5"/>
                </a:cxn>
              </a:cxnLst>
              <a:rect l="T9" t="T10" r="T11" b="T12"/>
              <a:pathLst>
                <a:path w="38406" h="21600" fill="none" extrusionOk="0">
                  <a:moveTo>
                    <a:pt x="0" y="13174"/>
                  </a:moveTo>
                  <a:cubicBezTo>
                    <a:pt x="3383" y="5187"/>
                    <a:pt x="11215" y="-1"/>
                    <a:pt x="19889" y="0"/>
                  </a:cubicBezTo>
                  <a:cubicBezTo>
                    <a:pt x="27472" y="0"/>
                    <a:pt x="34500" y="3977"/>
                    <a:pt x="38405" y="10478"/>
                  </a:cubicBezTo>
                </a:path>
                <a:path w="38406" h="21600" stroke="0" extrusionOk="0">
                  <a:moveTo>
                    <a:pt x="0" y="13174"/>
                  </a:moveTo>
                  <a:cubicBezTo>
                    <a:pt x="3383" y="5187"/>
                    <a:pt x="11215" y="-1"/>
                    <a:pt x="19889" y="0"/>
                  </a:cubicBezTo>
                  <a:cubicBezTo>
                    <a:pt x="27472" y="0"/>
                    <a:pt x="34500" y="3977"/>
                    <a:pt x="38405" y="10478"/>
                  </a:cubicBezTo>
                  <a:lnTo>
                    <a:pt x="19889" y="21600"/>
                  </a:lnTo>
                  <a:close/>
                </a:path>
              </a:pathLst>
            </a:custGeom>
            <a:noFill/>
            <a:ln w="38100">
              <a:solidFill>
                <a:srgbClr val="800080"/>
              </a:solidFill>
              <a:round/>
              <a:headEnd/>
              <a:tailEnd/>
            </a:ln>
          </p:spPr>
          <p:txBody>
            <a:bodyPr wrap="none" anchor="ctr"/>
            <a:lstStyle/>
            <a:p>
              <a:endParaRPr lang="en-US">
                <a:latin typeface="Arial"/>
                <a:cs typeface="Arial"/>
              </a:endParaRPr>
            </a:p>
          </p:txBody>
        </p:sp>
        <p:sp>
          <p:nvSpPr>
            <p:cNvPr id="44062" name="Text Box 11"/>
            <p:cNvSpPr txBox="1">
              <a:spLocks noChangeArrowheads="1"/>
            </p:cNvSpPr>
            <p:nvPr/>
          </p:nvSpPr>
          <p:spPr bwMode="auto">
            <a:xfrm>
              <a:off x="4863" y="1413"/>
              <a:ext cx="618" cy="288"/>
            </a:xfrm>
            <a:prstGeom prst="rect">
              <a:avLst/>
            </a:prstGeom>
            <a:noFill/>
            <a:ln w="9525">
              <a:noFill/>
              <a:miter lim="800000"/>
              <a:headEnd/>
              <a:tailEnd/>
            </a:ln>
          </p:spPr>
          <p:txBody>
            <a:bodyPr>
              <a:spAutoFit/>
            </a:bodyPr>
            <a:lstStyle/>
            <a:p>
              <a:pPr>
                <a:spcBef>
                  <a:spcPct val="50000"/>
                </a:spcBef>
              </a:pPr>
              <a:r>
                <a:rPr lang="en-US" sz="2400" i="1">
                  <a:solidFill>
                    <a:srgbClr val="800080"/>
                  </a:solidFill>
                  <a:latin typeface="Arial"/>
                  <a:cs typeface="Arial"/>
                </a:rPr>
                <a:t>ATC</a:t>
              </a:r>
              <a:r>
                <a:rPr lang="en-US" sz="2400" b="1" i="1" baseline="-25000">
                  <a:solidFill>
                    <a:srgbClr val="800080"/>
                  </a:solidFill>
                  <a:latin typeface="Arial"/>
                  <a:cs typeface="Arial"/>
                </a:rPr>
                <a:t>L</a:t>
              </a:r>
            </a:p>
          </p:txBody>
        </p:sp>
      </p:grpSp>
      <p:grpSp>
        <p:nvGrpSpPr>
          <p:cNvPr id="5" name="Group 12"/>
          <p:cNvGrpSpPr>
            <a:grpSpLocks/>
          </p:cNvGrpSpPr>
          <p:nvPr/>
        </p:nvGrpSpPr>
        <p:grpSpPr bwMode="auto">
          <a:xfrm>
            <a:off x="2998788" y="1179513"/>
            <a:ext cx="5799137" cy="3965575"/>
            <a:chOff x="1889" y="743"/>
            <a:chExt cx="3653" cy="2498"/>
          </a:xfrm>
        </p:grpSpPr>
        <p:grpSp>
          <p:nvGrpSpPr>
            <p:cNvPr id="6" name="Group 13"/>
            <p:cNvGrpSpPr>
              <a:grpSpLocks/>
            </p:cNvGrpSpPr>
            <p:nvPr/>
          </p:nvGrpSpPr>
          <p:grpSpPr bwMode="auto">
            <a:xfrm>
              <a:off x="2469" y="810"/>
              <a:ext cx="2765" cy="2282"/>
              <a:chOff x="1489" y="785"/>
              <a:chExt cx="3650" cy="2492"/>
            </a:xfrm>
          </p:grpSpPr>
          <p:sp>
            <p:nvSpPr>
              <p:cNvPr id="44059" name="Line 14"/>
              <p:cNvSpPr>
                <a:spLocks noChangeShapeType="1"/>
              </p:cNvSpPr>
              <p:nvPr/>
            </p:nvSpPr>
            <p:spPr bwMode="auto">
              <a:xfrm>
                <a:off x="1489" y="785"/>
                <a:ext cx="0" cy="2491"/>
              </a:xfrm>
              <a:prstGeom prst="line">
                <a:avLst/>
              </a:prstGeom>
              <a:noFill/>
              <a:ln w="9525">
                <a:solidFill>
                  <a:schemeClr val="tx1"/>
                </a:solidFill>
                <a:round/>
                <a:headEnd/>
                <a:tailEnd/>
              </a:ln>
            </p:spPr>
            <p:txBody>
              <a:bodyPr/>
              <a:lstStyle/>
              <a:p>
                <a:endParaRPr lang="en-US">
                  <a:latin typeface="Arial"/>
                  <a:cs typeface="Arial"/>
                </a:endParaRPr>
              </a:p>
            </p:txBody>
          </p:sp>
          <p:sp>
            <p:nvSpPr>
              <p:cNvPr id="44060" name="Line 15"/>
              <p:cNvSpPr>
                <a:spLocks noChangeShapeType="1"/>
              </p:cNvSpPr>
              <p:nvPr/>
            </p:nvSpPr>
            <p:spPr bwMode="auto">
              <a:xfrm>
                <a:off x="1489" y="3277"/>
                <a:ext cx="3650" cy="0"/>
              </a:xfrm>
              <a:prstGeom prst="line">
                <a:avLst/>
              </a:prstGeom>
              <a:noFill/>
              <a:ln w="9525">
                <a:solidFill>
                  <a:schemeClr val="tx1"/>
                </a:solidFill>
                <a:round/>
                <a:headEnd/>
                <a:tailEnd/>
              </a:ln>
            </p:spPr>
            <p:txBody>
              <a:bodyPr/>
              <a:lstStyle/>
              <a:p>
                <a:endParaRPr lang="en-US">
                  <a:latin typeface="Arial"/>
                  <a:cs typeface="Arial"/>
                </a:endParaRPr>
              </a:p>
            </p:txBody>
          </p:sp>
        </p:grpSp>
        <p:sp>
          <p:nvSpPr>
            <p:cNvPr id="44057" name="Text Box 16"/>
            <p:cNvSpPr txBox="1">
              <a:spLocks noChangeArrowheads="1"/>
            </p:cNvSpPr>
            <p:nvPr/>
          </p:nvSpPr>
          <p:spPr bwMode="auto">
            <a:xfrm>
              <a:off x="5204" y="2943"/>
              <a:ext cx="338" cy="298"/>
            </a:xfrm>
            <a:prstGeom prst="rect">
              <a:avLst/>
            </a:prstGeom>
            <a:noFill/>
            <a:ln w="9525">
              <a:noFill/>
              <a:miter lim="800000"/>
              <a:headEnd/>
              <a:tailEnd/>
            </a:ln>
          </p:spPr>
          <p:txBody>
            <a:bodyPr>
              <a:spAutoFit/>
            </a:bodyPr>
            <a:lstStyle/>
            <a:p>
              <a:pPr>
                <a:spcBef>
                  <a:spcPct val="50000"/>
                </a:spcBef>
              </a:pPr>
              <a:r>
                <a:rPr lang="en-US" sz="2500" b="1" i="1">
                  <a:latin typeface="Arial"/>
                  <a:cs typeface="Arial"/>
                </a:rPr>
                <a:t>Q</a:t>
              </a:r>
            </a:p>
          </p:txBody>
        </p:sp>
        <p:sp>
          <p:nvSpPr>
            <p:cNvPr id="44058" name="Text Box 17"/>
            <p:cNvSpPr txBox="1">
              <a:spLocks noChangeArrowheads="1"/>
            </p:cNvSpPr>
            <p:nvPr/>
          </p:nvSpPr>
          <p:spPr bwMode="auto">
            <a:xfrm>
              <a:off x="1889" y="743"/>
              <a:ext cx="579" cy="778"/>
            </a:xfrm>
            <a:prstGeom prst="rect">
              <a:avLst/>
            </a:prstGeom>
            <a:noFill/>
            <a:ln w="9525">
              <a:noFill/>
              <a:miter lim="800000"/>
              <a:headEnd/>
              <a:tailEnd/>
            </a:ln>
          </p:spPr>
          <p:txBody>
            <a:bodyPr>
              <a:spAutoFit/>
            </a:bodyPr>
            <a:lstStyle/>
            <a:p>
              <a:pPr algn="r">
                <a:spcBef>
                  <a:spcPct val="50000"/>
                </a:spcBef>
              </a:pPr>
              <a:r>
                <a:rPr lang="en-US" sz="2500">
                  <a:latin typeface="Arial"/>
                  <a:cs typeface="Arial"/>
                </a:rPr>
                <a:t>Avg</a:t>
              </a:r>
              <a:br>
                <a:rPr lang="en-US" sz="2500">
                  <a:latin typeface="Arial"/>
                  <a:cs typeface="Arial"/>
                </a:rPr>
              </a:br>
              <a:r>
                <a:rPr lang="en-US" sz="2500">
                  <a:latin typeface="Arial"/>
                  <a:cs typeface="Arial"/>
                </a:rPr>
                <a:t>Total</a:t>
              </a:r>
              <a:br>
                <a:rPr lang="en-US" sz="2500">
                  <a:latin typeface="Arial"/>
                  <a:cs typeface="Arial"/>
                </a:rPr>
              </a:br>
              <a:r>
                <a:rPr lang="en-US" sz="2500">
                  <a:latin typeface="Arial"/>
                  <a:cs typeface="Arial"/>
                </a:rPr>
                <a:t>Cost </a:t>
              </a:r>
            </a:p>
          </p:txBody>
        </p:sp>
      </p:grpSp>
      <p:grpSp>
        <p:nvGrpSpPr>
          <p:cNvPr id="7" name="Group 18"/>
          <p:cNvGrpSpPr>
            <a:grpSpLocks/>
          </p:cNvGrpSpPr>
          <p:nvPr/>
        </p:nvGrpSpPr>
        <p:grpSpPr bwMode="auto">
          <a:xfrm>
            <a:off x="5143500" y="3371850"/>
            <a:ext cx="636588" cy="2038350"/>
            <a:chOff x="3240" y="2124"/>
            <a:chExt cx="401" cy="1284"/>
          </a:xfrm>
        </p:grpSpPr>
        <p:sp>
          <p:nvSpPr>
            <p:cNvPr id="44054" name="Line 19"/>
            <p:cNvSpPr>
              <a:spLocks noChangeShapeType="1"/>
            </p:cNvSpPr>
            <p:nvPr/>
          </p:nvSpPr>
          <p:spPr bwMode="auto">
            <a:xfrm>
              <a:off x="3411" y="2124"/>
              <a:ext cx="0" cy="966"/>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44055" name="Text Box 20"/>
            <p:cNvSpPr txBox="1">
              <a:spLocks noChangeArrowheads="1"/>
            </p:cNvSpPr>
            <p:nvPr/>
          </p:nvSpPr>
          <p:spPr bwMode="auto">
            <a:xfrm>
              <a:off x="3240" y="3110"/>
              <a:ext cx="401" cy="298"/>
            </a:xfrm>
            <a:prstGeom prst="rect">
              <a:avLst/>
            </a:prstGeom>
            <a:noFill/>
            <a:ln w="9525">
              <a:noFill/>
              <a:miter lim="800000"/>
              <a:headEnd/>
              <a:tailEnd/>
            </a:ln>
          </p:spPr>
          <p:txBody>
            <a:bodyPr>
              <a:spAutoFit/>
            </a:bodyPr>
            <a:lstStyle/>
            <a:p>
              <a:pPr>
                <a:spcBef>
                  <a:spcPct val="50000"/>
                </a:spcBef>
              </a:pPr>
              <a:r>
                <a:rPr lang="en-US" sz="2500" b="1" i="1" dirty="0">
                  <a:latin typeface="Arial"/>
                  <a:cs typeface="Arial"/>
                </a:rPr>
                <a:t>Q</a:t>
              </a:r>
              <a:r>
                <a:rPr lang="en-US" sz="2500" baseline="-25000" dirty="0">
                  <a:latin typeface="Arial"/>
                  <a:cs typeface="Arial"/>
                </a:rPr>
                <a:t>A</a:t>
              </a:r>
            </a:p>
          </p:txBody>
        </p:sp>
      </p:grpSp>
      <p:grpSp>
        <p:nvGrpSpPr>
          <p:cNvPr id="8" name="Group 21"/>
          <p:cNvGrpSpPr>
            <a:grpSpLocks/>
          </p:cNvGrpSpPr>
          <p:nvPr/>
        </p:nvGrpSpPr>
        <p:grpSpPr bwMode="auto">
          <a:xfrm>
            <a:off x="6646863" y="3373438"/>
            <a:ext cx="636587" cy="2038350"/>
            <a:chOff x="4187" y="2125"/>
            <a:chExt cx="401" cy="1284"/>
          </a:xfrm>
        </p:grpSpPr>
        <p:sp>
          <p:nvSpPr>
            <p:cNvPr id="44052" name="Line 22"/>
            <p:cNvSpPr>
              <a:spLocks noChangeShapeType="1"/>
            </p:cNvSpPr>
            <p:nvPr/>
          </p:nvSpPr>
          <p:spPr bwMode="auto">
            <a:xfrm>
              <a:off x="4359" y="2125"/>
              <a:ext cx="0" cy="966"/>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44053" name="Text Box 23"/>
            <p:cNvSpPr txBox="1">
              <a:spLocks noChangeArrowheads="1"/>
            </p:cNvSpPr>
            <p:nvPr/>
          </p:nvSpPr>
          <p:spPr bwMode="auto">
            <a:xfrm>
              <a:off x="4187" y="3111"/>
              <a:ext cx="401" cy="298"/>
            </a:xfrm>
            <a:prstGeom prst="rect">
              <a:avLst/>
            </a:prstGeom>
            <a:noFill/>
            <a:ln w="9525">
              <a:noFill/>
              <a:miter lim="800000"/>
              <a:headEnd/>
              <a:tailEnd/>
            </a:ln>
          </p:spPr>
          <p:txBody>
            <a:bodyPr>
              <a:spAutoFit/>
            </a:bodyPr>
            <a:lstStyle/>
            <a:p>
              <a:pPr>
                <a:spcBef>
                  <a:spcPct val="50000"/>
                </a:spcBef>
              </a:pPr>
              <a:r>
                <a:rPr lang="en-US" sz="2500" b="1" i="1">
                  <a:latin typeface="Arial"/>
                  <a:cs typeface="Arial"/>
                </a:rPr>
                <a:t>Q</a:t>
              </a:r>
              <a:r>
                <a:rPr lang="en-US" sz="2500" baseline="-25000">
                  <a:latin typeface="Arial"/>
                  <a:cs typeface="Arial"/>
                </a:rPr>
                <a:t>B</a:t>
              </a:r>
            </a:p>
          </p:txBody>
        </p:sp>
      </p:grpSp>
      <p:grpSp>
        <p:nvGrpSpPr>
          <p:cNvPr id="9" name="Group 24"/>
          <p:cNvGrpSpPr>
            <a:grpSpLocks/>
          </p:cNvGrpSpPr>
          <p:nvPr/>
        </p:nvGrpSpPr>
        <p:grpSpPr bwMode="auto">
          <a:xfrm>
            <a:off x="4276725" y="2209800"/>
            <a:ext cx="3752850" cy="1457325"/>
            <a:chOff x="2694" y="1380"/>
            <a:chExt cx="2364" cy="918"/>
          </a:xfrm>
        </p:grpSpPr>
        <p:sp>
          <p:nvSpPr>
            <p:cNvPr id="44049" name="Arc 25"/>
            <p:cNvSpPr>
              <a:spLocks/>
            </p:cNvSpPr>
            <p:nvPr/>
          </p:nvSpPr>
          <p:spPr bwMode="auto">
            <a:xfrm flipH="1" flipV="1">
              <a:off x="2694" y="1380"/>
              <a:ext cx="717" cy="792"/>
            </a:xfrm>
            <a:custGeom>
              <a:avLst/>
              <a:gdLst>
                <a:gd name="T0" fmla="*/ 0 w 27303"/>
                <a:gd name="T1" fmla="*/ 0 h 21600"/>
                <a:gd name="T2" fmla="*/ 0 w 27303"/>
                <a:gd name="T3" fmla="*/ 0 h 21600"/>
                <a:gd name="T4" fmla="*/ 0 w 27303"/>
                <a:gd name="T5" fmla="*/ 0 h 21600"/>
                <a:gd name="T6" fmla="*/ 0 60000 65536"/>
                <a:gd name="T7" fmla="*/ 0 60000 65536"/>
                <a:gd name="T8" fmla="*/ 0 60000 65536"/>
                <a:gd name="T9" fmla="*/ 0 w 27303"/>
                <a:gd name="T10" fmla="*/ 0 h 21600"/>
                <a:gd name="T11" fmla="*/ 27303 w 27303"/>
                <a:gd name="T12" fmla="*/ 21600 h 21600"/>
              </a:gdLst>
              <a:ahLst/>
              <a:cxnLst>
                <a:cxn ang="T6">
                  <a:pos x="T0" y="T1"/>
                </a:cxn>
                <a:cxn ang="T7">
                  <a:pos x="T2" y="T3"/>
                </a:cxn>
                <a:cxn ang="T8">
                  <a:pos x="T4" y="T5"/>
                </a:cxn>
              </a:cxnLst>
              <a:rect l="T9" t="T10" r="T11" b="T12"/>
              <a:pathLst>
                <a:path w="27303" h="21600" fill="none" extrusionOk="0">
                  <a:moveTo>
                    <a:pt x="0" y="1224"/>
                  </a:moveTo>
                  <a:cubicBezTo>
                    <a:pt x="2302" y="413"/>
                    <a:pt x="4726" y="-1"/>
                    <a:pt x="7168" y="0"/>
                  </a:cubicBezTo>
                  <a:cubicBezTo>
                    <a:pt x="16079" y="0"/>
                    <a:pt x="24076" y="5472"/>
                    <a:pt x="27302" y="13780"/>
                  </a:cubicBezTo>
                </a:path>
                <a:path w="27303" h="21600" stroke="0" extrusionOk="0">
                  <a:moveTo>
                    <a:pt x="0" y="1224"/>
                  </a:moveTo>
                  <a:cubicBezTo>
                    <a:pt x="2302" y="413"/>
                    <a:pt x="4726" y="-1"/>
                    <a:pt x="7168" y="0"/>
                  </a:cubicBezTo>
                  <a:cubicBezTo>
                    <a:pt x="16079" y="0"/>
                    <a:pt x="24076" y="5472"/>
                    <a:pt x="27302" y="13780"/>
                  </a:cubicBezTo>
                  <a:lnTo>
                    <a:pt x="7168" y="21600"/>
                  </a:lnTo>
                  <a:close/>
                </a:path>
              </a:pathLst>
            </a:custGeom>
            <a:noFill/>
            <a:ln w="38100">
              <a:solidFill>
                <a:srgbClr val="FF0000"/>
              </a:solidFill>
              <a:round/>
              <a:headEnd/>
              <a:tailEnd/>
            </a:ln>
          </p:spPr>
          <p:txBody>
            <a:bodyPr wrap="none" anchor="ctr"/>
            <a:lstStyle/>
            <a:p>
              <a:endParaRPr lang="en-US">
                <a:latin typeface="Arial"/>
                <a:cs typeface="Arial"/>
              </a:endParaRPr>
            </a:p>
          </p:txBody>
        </p:sp>
        <p:sp>
          <p:nvSpPr>
            <p:cNvPr id="44050" name="Arc 26"/>
            <p:cNvSpPr>
              <a:spLocks/>
            </p:cNvSpPr>
            <p:nvPr/>
          </p:nvSpPr>
          <p:spPr bwMode="auto">
            <a:xfrm flipH="1" flipV="1">
              <a:off x="3400" y="1506"/>
              <a:ext cx="962" cy="792"/>
            </a:xfrm>
            <a:custGeom>
              <a:avLst/>
              <a:gdLst>
                <a:gd name="T0" fmla="*/ 0 w 26699"/>
                <a:gd name="T1" fmla="*/ 0 h 21600"/>
                <a:gd name="T2" fmla="*/ 0 w 26699"/>
                <a:gd name="T3" fmla="*/ 0 h 21600"/>
                <a:gd name="T4" fmla="*/ 0 w 26699"/>
                <a:gd name="T5" fmla="*/ 0 h 21600"/>
                <a:gd name="T6" fmla="*/ 0 60000 65536"/>
                <a:gd name="T7" fmla="*/ 0 60000 65536"/>
                <a:gd name="T8" fmla="*/ 0 60000 65536"/>
                <a:gd name="T9" fmla="*/ 0 w 26699"/>
                <a:gd name="T10" fmla="*/ 0 h 21600"/>
                <a:gd name="T11" fmla="*/ 26699 w 26699"/>
                <a:gd name="T12" fmla="*/ 21600 h 21600"/>
              </a:gdLst>
              <a:ahLst/>
              <a:cxnLst>
                <a:cxn ang="T6">
                  <a:pos x="T0" y="T1"/>
                </a:cxn>
                <a:cxn ang="T7">
                  <a:pos x="T2" y="T3"/>
                </a:cxn>
                <a:cxn ang="T8">
                  <a:pos x="T4" y="T5"/>
                </a:cxn>
              </a:cxnLst>
              <a:rect l="T9" t="T10" r="T11" b="T12"/>
              <a:pathLst>
                <a:path w="26699" h="21600" fill="none" extrusionOk="0">
                  <a:moveTo>
                    <a:pt x="0" y="4510"/>
                  </a:moveTo>
                  <a:cubicBezTo>
                    <a:pt x="3782" y="1586"/>
                    <a:pt x="8428" y="-1"/>
                    <a:pt x="13210" y="0"/>
                  </a:cubicBezTo>
                  <a:cubicBezTo>
                    <a:pt x="18112" y="0"/>
                    <a:pt x="22869" y="1667"/>
                    <a:pt x="26699" y="4729"/>
                  </a:cubicBezTo>
                </a:path>
                <a:path w="26699" h="21600" stroke="0" extrusionOk="0">
                  <a:moveTo>
                    <a:pt x="0" y="4510"/>
                  </a:moveTo>
                  <a:cubicBezTo>
                    <a:pt x="3782" y="1586"/>
                    <a:pt x="8428" y="-1"/>
                    <a:pt x="13210" y="0"/>
                  </a:cubicBezTo>
                  <a:cubicBezTo>
                    <a:pt x="18112" y="0"/>
                    <a:pt x="22869" y="1667"/>
                    <a:pt x="26699" y="4729"/>
                  </a:cubicBezTo>
                  <a:lnTo>
                    <a:pt x="13210" y="21600"/>
                  </a:lnTo>
                  <a:close/>
                </a:path>
              </a:pathLst>
            </a:custGeom>
            <a:noFill/>
            <a:ln w="38100">
              <a:solidFill>
                <a:srgbClr val="FF0000"/>
              </a:solidFill>
              <a:round/>
              <a:headEnd/>
              <a:tailEnd/>
            </a:ln>
          </p:spPr>
          <p:txBody>
            <a:bodyPr wrap="none" anchor="ctr"/>
            <a:lstStyle/>
            <a:p>
              <a:endParaRPr lang="en-US">
                <a:latin typeface="Arial"/>
                <a:cs typeface="Arial"/>
              </a:endParaRPr>
            </a:p>
          </p:txBody>
        </p:sp>
        <p:sp>
          <p:nvSpPr>
            <p:cNvPr id="44051" name="Arc 27"/>
            <p:cNvSpPr>
              <a:spLocks/>
            </p:cNvSpPr>
            <p:nvPr/>
          </p:nvSpPr>
          <p:spPr bwMode="auto">
            <a:xfrm flipH="1" flipV="1">
              <a:off x="4350" y="1384"/>
              <a:ext cx="708" cy="792"/>
            </a:xfrm>
            <a:custGeom>
              <a:avLst/>
              <a:gdLst>
                <a:gd name="T0" fmla="*/ 0 w 26972"/>
                <a:gd name="T1" fmla="*/ 0 h 21600"/>
                <a:gd name="T2" fmla="*/ 0 w 26972"/>
                <a:gd name="T3" fmla="*/ 0 h 21600"/>
                <a:gd name="T4" fmla="*/ 0 w 26972"/>
                <a:gd name="T5" fmla="*/ 0 h 21600"/>
                <a:gd name="T6" fmla="*/ 0 60000 65536"/>
                <a:gd name="T7" fmla="*/ 0 60000 65536"/>
                <a:gd name="T8" fmla="*/ 0 60000 65536"/>
                <a:gd name="T9" fmla="*/ 0 w 26972"/>
                <a:gd name="T10" fmla="*/ 0 h 21600"/>
                <a:gd name="T11" fmla="*/ 26972 w 26972"/>
                <a:gd name="T12" fmla="*/ 21600 h 21600"/>
              </a:gdLst>
              <a:ahLst/>
              <a:cxnLst>
                <a:cxn ang="T6">
                  <a:pos x="T0" y="T1"/>
                </a:cxn>
                <a:cxn ang="T7">
                  <a:pos x="T2" y="T3"/>
                </a:cxn>
                <a:cxn ang="T8">
                  <a:pos x="T4" y="T5"/>
                </a:cxn>
              </a:cxnLst>
              <a:rect l="T9" t="T10" r="T11" b="T12"/>
              <a:pathLst>
                <a:path w="26972" h="21600" fill="none" extrusionOk="0">
                  <a:moveTo>
                    <a:pt x="0" y="13174"/>
                  </a:moveTo>
                  <a:cubicBezTo>
                    <a:pt x="3383" y="5187"/>
                    <a:pt x="11215" y="-1"/>
                    <a:pt x="19889" y="0"/>
                  </a:cubicBezTo>
                  <a:cubicBezTo>
                    <a:pt x="22300" y="0"/>
                    <a:pt x="24694" y="403"/>
                    <a:pt x="26971" y="1194"/>
                  </a:cubicBezTo>
                </a:path>
                <a:path w="26972" h="21600" stroke="0" extrusionOk="0">
                  <a:moveTo>
                    <a:pt x="0" y="13174"/>
                  </a:moveTo>
                  <a:cubicBezTo>
                    <a:pt x="3383" y="5187"/>
                    <a:pt x="11215" y="-1"/>
                    <a:pt x="19889" y="0"/>
                  </a:cubicBezTo>
                  <a:cubicBezTo>
                    <a:pt x="22300" y="0"/>
                    <a:pt x="24694" y="403"/>
                    <a:pt x="26971" y="1194"/>
                  </a:cubicBezTo>
                  <a:lnTo>
                    <a:pt x="19889" y="21600"/>
                  </a:lnTo>
                  <a:close/>
                </a:path>
              </a:pathLst>
            </a:custGeom>
            <a:noFill/>
            <a:ln w="38100">
              <a:solidFill>
                <a:srgbClr val="FF0000"/>
              </a:solidFill>
              <a:round/>
              <a:headEnd/>
              <a:tailEnd/>
            </a:ln>
          </p:spPr>
          <p:txBody>
            <a:bodyPr wrap="none" anchor="ctr"/>
            <a:lstStyle/>
            <a:p>
              <a:endParaRPr lang="en-US">
                <a:latin typeface="Arial"/>
                <a:cs typeface="Arial"/>
              </a:endParaRPr>
            </a:p>
          </p:txBody>
        </p:sp>
      </p:grpSp>
      <p:sp>
        <p:nvSpPr>
          <p:cNvPr id="122908" name="Text Box 28"/>
          <p:cNvSpPr txBox="1">
            <a:spLocks noChangeArrowheads="1"/>
          </p:cNvSpPr>
          <p:nvPr/>
        </p:nvSpPr>
        <p:spPr bwMode="auto">
          <a:xfrm>
            <a:off x="7627938" y="3240088"/>
            <a:ext cx="1285875" cy="473075"/>
          </a:xfrm>
          <a:prstGeom prst="rect">
            <a:avLst/>
          </a:prstGeom>
          <a:noFill/>
          <a:ln w="9525">
            <a:noFill/>
            <a:miter lim="800000"/>
            <a:headEnd/>
            <a:tailEnd/>
          </a:ln>
        </p:spPr>
        <p:txBody>
          <a:bodyPr>
            <a:spAutoFit/>
          </a:bodyPr>
          <a:lstStyle/>
          <a:p>
            <a:pPr>
              <a:spcBef>
                <a:spcPct val="50000"/>
              </a:spcBef>
            </a:pPr>
            <a:r>
              <a:rPr lang="en-US" sz="2500" i="1">
                <a:solidFill>
                  <a:srgbClr val="FF0000"/>
                </a:solidFill>
                <a:latin typeface="Arial"/>
                <a:cs typeface="Arial"/>
              </a:rPr>
              <a:t>LRATC</a:t>
            </a:r>
            <a:endParaRPr lang="en-US" sz="2500" i="1" baseline="-25000">
              <a:solidFill>
                <a:srgbClr val="FF0000"/>
              </a:solidFill>
              <a:latin typeface="Arial"/>
              <a:cs typeface="Arial"/>
            </a:endParaRPr>
          </a:p>
        </p:txBody>
      </p:sp>
      <p:sp>
        <p:nvSpPr>
          <p:cNvPr id="122910" name="Line 30"/>
          <p:cNvSpPr>
            <a:spLocks noChangeShapeType="1"/>
          </p:cNvSpPr>
          <p:nvPr/>
        </p:nvSpPr>
        <p:spPr bwMode="auto">
          <a:xfrm>
            <a:off x="3924300" y="4849813"/>
            <a:ext cx="1481138" cy="0"/>
          </a:xfrm>
          <a:prstGeom prst="line">
            <a:avLst/>
          </a:prstGeom>
          <a:noFill/>
          <a:ln w="38100">
            <a:solidFill>
              <a:srgbClr val="996633"/>
            </a:solidFill>
            <a:round/>
            <a:headEnd type="triangle" w="lg" len="med"/>
            <a:tailEnd type="triangle" w="lg" len="med"/>
          </a:ln>
        </p:spPr>
        <p:txBody>
          <a:bodyPr/>
          <a:lstStyle/>
          <a:p>
            <a:endParaRPr lang="en-US">
              <a:latin typeface="Arial"/>
              <a:cs typeface="Arial"/>
            </a:endParaRPr>
          </a:p>
        </p:txBody>
      </p:sp>
      <p:sp>
        <p:nvSpPr>
          <p:cNvPr id="122911" name="Line 31"/>
          <p:cNvSpPr>
            <a:spLocks noChangeShapeType="1"/>
          </p:cNvSpPr>
          <p:nvPr/>
        </p:nvSpPr>
        <p:spPr bwMode="auto">
          <a:xfrm>
            <a:off x="5429250" y="4849813"/>
            <a:ext cx="1481138" cy="0"/>
          </a:xfrm>
          <a:prstGeom prst="line">
            <a:avLst/>
          </a:prstGeom>
          <a:noFill/>
          <a:ln w="38100">
            <a:solidFill>
              <a:srgbClr val="996633"/>
            </a:solidFill>
            <a:round/>
            <a:headEnd type="triangle" w="lg" len="med"/>
            <a:tailEnd type="triangle" w="lg" len="med"/>
          </a:ln>
        </p:spPr>
        <p:txBody>
          <a:bodyPr/>
          <a:lstStyle/>
          <a:p>
            <a:endParaRPr lang="en-US">
              <a:latin typeface="Arial"/>
              <a:cs typeface="Arial"/>
            </a:endParaRPr>
          </a:p>
        </p:txBody>
      </p:sp>
      <p:sp>
        <p:nvSpPr>
          <p:cNvPr id="122912" name="Line 32"/>
          <p:cNvSpPr>
            <a:spLocks noChangeShapeType="1"/>
          </p:cNvSpPr>
          <p:nvPr/>
        </p:nvSpPr>
        <p:spPr bwMode="auto">
          <a:xfrm>
            <a:off x="6929438" y="4849813"/>
            <a:ext cx="1433512" cy="0"/>
          </a:xfrm>
          <a:prstGeom prst="line">
            <a:avLst/>
          </a:prstGeom>
          <a:noFill/>
          <a:ln w="38100">
            <a:solidFill>
              <a:srgbClr val="996633"/>
            </a:solidFill>
            <a:round/>
            <a:headEnd type="triangle" w="lg" len="med"/>
            <a:tailEnd type="triangle" w="lg" len="med"/>
          </a:ln>
        </p:spPr>
        <p:txBody>
          <a:bodyPr/>
          <a:lstStyle/>
          <a:p>
            <a:endParaRPr lang="en-US">
              <a:latin typeface="Arial"/>
              <a:cs typeface="Arial"/>
            </a:endParaRPr>
          </a:p>
        </p:txBody>
      </p:sp>
      <p:sp>
        <p:nvSpPr>
          <p:cNvPr id="13" name="Footer Placeholder 12"/>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14" name="Slide Number Placeholder 13"/>
          <p:cNvSpPr>
            <a:spLocks noGrp="1"/>
          </p:cNvSpPr>
          <p:nvPr>
            <p:ph type="sldNum" sz="quarter" idx="13"/>
          </p:nvPr>
        </p:nvSpPr>
        <p:spPr/>
        <p:txBody>
          <a:bodyPr/>
          <a:lstStyle/>
          <a:p>
            <a:pPr>
              <a:defRPr/>
            </a:pPr>
            <a:fld id="{2F37425F-5E17-4209-B948-B5CE2119E408}" type="slidenum">
              <a:rPr lang="en-US" smtClean="0"/>
              <a:pPr>
                <a:defRPr/>
              </a:pPr>
              <a:t>40</a:t>
            </a:fld>
            <a:endParaRPr lang="en-US" dirty="0"/>
          </a:p>
        </p:txBody>
      </p:sp>
    </p:spTree>
    <p:extLst>
      <p:ext uri="{BB962C8B-B14F-4D97-AF65-F5344CB8AC3E}">
        <p14:creationId xmlns:p14="http://schemas.microsoft.com/office/powerpoint/2010/main" val="711375120"/>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500"/>
                                        <p:tgtEl>
                                          <p:spTgt spid="8"/>
                                        </p:tgtEl>
                                      </p:cBhvr>
                                    </p:animEffect>
                                  </p:childTnLst>
                                </p:cTn>
                              </p:par>
                              <p:par>
                                <p:cTn id="12" presetID="17" presetClass="entr" presetSubtype="10" fill="hold" grpId="0" nodeType="withEffect">
                                  <p:stCondLst>
                                    <p:cond delay="0"/>
                                  </p:stCondLst>
                                  <p:childTnLst>
                                    <p:set>
                                      <p:cBhvr>
                                        <p:cTn id="13" dur="1" fill="hold">
                                          <p:stCondLst>
                                            <p:cond delay="0"/>
                                          </p:stCondLst>
                                        </p:cTn>
                                        <p:tgtEl>
                                          <p:spTgt spid="122910"/>
                                        </p:tgtEl>
                                        <p:attrNameLst>
                                          <p:attrName>style.visibility</p:attrName>
                                        </p:attrNameLst>
                                      </p:cBhvr>
                                      <p:to>
                                        <p:strVal val="visible"/>
                                      </p:to>
                                    </p:set>
                                    <p:anim calcmode="lin" valueType="num">
                                      <p:cBhvr>
                                        <p:cTn id="14" dur="500" fill="hold"/>
                                        <p:tgtEl>
                                          <p:spTgt spid="122910"/>
                                        </p:tgtEl>
                                        <p:attrNameLst>
                                          <p:attrName>ppt_w</p:attrName>
                                        </p:attrNameLst>
                                      </p:cBhvr>
                                      <p:tavLst>
                                        <p:tav tm="0">
                                          <p:val>
                                            <p:fltVal val="0"/>
                                          </p:val>
                                        </p:tav>
                                        <p:tav tm="100000">
                                          <p:val>
                                            <p:strVal val="#ppt_w"/>
                                          </p:val>
                                        </p:tav>
                                      </p:tavLst>
                                    </p:anim>
                                    <p:anim calcmode="lin" valueType="num">
                                      <p:cBhvr>
                                        <p:cTn id="15" dur="500" fill="hold"/>
                                        <p:tgtEl>
                                          <p:spTgt spid="122910"/>
                                        </p:tgtEl>
                                        <p:attrNameLst>
                                          <p:attrName>ppt_h</p:attrName>
                                        </p:attrNameLst>
                                      </p:cBhvr>
                                      <p:tavLst>
                                        <p:tav tm="0">
                                          <p:val>
                                            <p:strVal val="#ppt_h"/>
                                          </p:val>
                                        </p:tav>
                                        <p:tav tm="100000">
                                          <p:val>
                                            <p:strVal val="#ppt_h"/>
                                          </p:val>
                                        </p:tav>
                                      </p:tavLst>
                                    </p:anim>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animEffect transition="in" filter="wipe(left)">
                                      <p:cBhvr>
                                        <p:cTn id="19" dur="500"/>
                                        <p:tgtEl>
                                          <p:spTgt spid="10">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122910"/>
                                        </p:tgtEl>
                                      </p:cBhvr>
                                    </p:animEffect>
                                    <p:set>
                                      <p:cBhvr>
                                        <p:cTn id="24" dur="1" fill="hold">
                                          <p:stCondLst>
                                            <p:cond delay="499"/>
                                          </p:stCondLst>
                                        </p:cTn>
                                        <p:tgtEl>
                                          <p:spTgt spid="122910"/>
                                        </p:tgtEl>
                                        <p:attrNameLst>
                                          <p:attrName>style.visibility</p:attrName>
                                        </p:attrNameLst>
                                      </p:cBhvr>
                                      <p:to>
                                        <p:strVal val="hidden"/>
                                      </p:to>
                                    </p:set>
                                  </p:childTnLst>
                                </p:cTn>
                              </p:par>
                              <p:par>
                                <p:cTn id="25" presetID="17" presetClass="entr" presetSubtype="10" fill="hold" grpId="0" nodeType="withEffect">
                                  <p:stCondLst>
                                    <p:cond delay="0"/>
                                  </p:stCondLst>
                                  <p:childTnLst>
                                    <p:set>
                                      <p:cBhvr>
                                        <p:cTn id="26" dur="1" fill="hold">
                                          <p:stCondLst>
                                            <p:cond delay="0"/>
                                          </p:stCondLst>
                                        </p:cTn>
                                        <p:tgtEl>
                                          <p:spTgt spid="122911"/>
                                        </p:tgtEl>
                                        <p:attrNameLst>
                                          <p:attrName>style.visibility</p:attrName>
                                        </p:attrNameLst>
                                      </p:cBhvr>
                                      <p:to>
                                        <p:strVal val="visible"/>
                                      </p:to>
                                    </p:set>
                                    <p:anim calcmode="lin" valueType="num">
                                      <p:cBhvr>
                                        <p:cTn id="27" dur="500" fill="hold"/>
                                        <p:tgtEl>
                                          <p:spTgt spid="122911"/>
                                        </p:tgtEl>
                                        <p:attrNameLst>
                                          <p:attrName>ppt_w</p:attrName>
                                        </p:attrNameLst>
                                      </p:cBhvr>
                                      <p:tavLst>
                                        <p:tav tm="0">
                                          <p:val>
                                            <p:fltVal val="0"/>
                                          </p:val>
                                        </p:tav>
                                        <p:tav tm="100000">
                                          <p:val>
                                            <p:strVal val="#ppt_w"/>
                                          </p:val>
                                        </p:tav>
                                      </p:tavLst>
                                    </p:anim>
                                    <p:anim calcmode="lin" valueType="num">
                                      <p:cBhvr>
                                        <p:cTn id="28" dur="500" fill="hold"/>
                                        <p:tgtEl>
                                          <p:spTgt spid="122911"/>
                                        </p:tgtEl>
                                        <p:attrNameLst>
                                          <p:attrName>ppt_h</p:attrName>
                                        </p:attrNameLst>
                                      </p:cBhvr>
                                      <p:tavLst>
                                        <p:tav tm="0">
                                          <p:val>
                                            <p:strVal val="#ppt_h"/>
                                          </p:val>
                                        </p:tav>
                                        <p:tav tm="100000">
                                          <p:val>
                                            <p:strVal val="#ppt_h"/>
                                          </p:val>
                                        </p:tav>
                                      </p:tavLst>
                                    </p:anim>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10">
                                            <p:txEl>
                                              <p:pRg st="2" end="2"/>
                                            </p:txEl>
                                          </p:spTgt>
                                        </p:tgtEl>
                                        <p:attrNameLst>
                                          <p:attrName>style.visibility</p:attrName>
                                        </p:attrNameLst>
                                      </p:cBhvr>
                                      <p:to>
                                        <p:strVal val="visible"/>
                                      </p:to>
                                    </p:set>
                                    <p:animEffect transition="in" filter="wipe(left)">
                                      <p:cBhvr>
                                        <p:cTn id="32" dur="500"/>
                                        <p:tgtEl>
                                          <p:spTgt spid="10">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grpId="1" nodeType="clickEffect">
                                  <p:stCondLst>
                                    <p:cond delay="0"/>
                                  </p:stCondLst>
                                  <p:childTnLst>
                                    <p:animEffect transition="out" filter="fade">
                                      <p:cBhvr>
                                        <p:cTn id="36" dur="500"/>
                                        <p:tgtEl>
                                          <p:spTgt spid="122911"/>
                                        </p:tgtEl>
                                      </p:cBhvr>
                                    </p:animEffect>
                                    <p:set>
                                      <p:cBhvr>
                                        <p:cTn id="37" dur="1" fill="hold">
                                          <p:stCondLst>
                                            <p:cond delay="499"/>
                                          </p:stCondLst>
                                        </p:cTn>
                                        <p:tgtEl>
                                          <p:spTgt spid="122911"/>
                                        </p:tgtEl>
                                        <p:attrNameLst>
                                          <p:attrName>style.visibility</p:attrName>
                                        </p:attrNameLst>
                                      </p:cBhvr>
                                      <p:to>
                                        <p:strVal val="hidden"/>
                                      </p:to>
                                    </p:set>
                                  </p:childTnLst>
                                </p:cTn>
                              </p:par>
                              <p:par>
                                <p:cTn id="38" presetID="17" presetClass="entr" presetSubtype="10" fill="hold" grpId="0" nodeType="withEffect">
                                  <p:stCondLst>
                                    <p:cond delay="0"/>
                                  </p:stCondLst>
                                  <p:childTnLst>
                                    <p:set>
                                      <p:cBhvr>
                                        <p:cTn id="39" dur="1" fill="hold">
                                          <p:stCondLst>
                                            <p:cond delay="0"/>
                                          </p:stCondLst>
                                        </p:cTn>
                                        <p:tgtEl>
                                          <p:spTgt spid="122912"/>
                                        </p:tgtEl>
                                        <p:attrNameLst>
                                          <p:attrName>style.visibility</p:attrName>
                                        </p:attrNameLst>
                                      </p:cBhvr>
                                      <p:to>
                                        <p:strVal val="visible"/>
                                      </p:to>
                                    </p:set>
                                    <p:anim calcmode="lin" valueType="num">
                                      <p:cBhvr>
                                        <p:cTn id="40" dur="500" fill="hold"/>
                                        <p:tgtEl>
                                          <p:spTgt spid="122912"/>
                                        </p:tgtEl>
                                        <p:attrNameLst>
                                          <p:attrName>ppt_w</p:attrName>
                                        </p:attrNameLst>
                                      </p:cBhvr>
                                      <p:tavLst>
                                        <p:tav tm="0">
                                          <p:val>
                                            <p:fltVal val="0"/>
                                          </p:val>
                                        </p:tav>
                                        <p:tav tm="100000">
                                          <p:val>
                                            <p:strVal val="#ppt_w"/>
                                          </p:val>
                                        </p:tav>
                                      </p:tavLst>
                                    </p:anim>
                                    <p:anim calcmode="lin" valueType="num">
                                      <p:cBhvr>
                                        <p:cTn id="41" dur="500" fill="hold"/>
                                        <p:tgtEl>
                                          <p:spTgt spid="122912"/>
                                        </p:tgtEl>
                                        <p:attrNameLst>
                                          <p:attrName>ppt_h</p:attrName>
                                        </p:attrNameLst>
                                      </p:cBhvr>
                                      <p:tavLst>
                                        <p:tav tm="0">
                                          <p:val>
                                            <p:strVal val="#ppt_h"/>
                                          </p:val>
                                        </p:tav>
                                        <p:tav tm="100000">
                                          <p:val>
                                            <p:strVal val="#ppt_h"/>
                                          </p:val>
                                        </p:tav>
                                      </p:tavLst>
                                    </p:anim>
                                  </p:childTnLst>
                                </p:cTn>
                              </p:par>
                            </p:childTnLst>
                          </p:cTn>
                        </p:par>
                        <p:par>
                          <p:cTn id="42" fill="hold">
                            <p:stCondLst>
                              <p:cond delay="500"/>
                            </p:stCondLst>
                            <p:childTnLst>
                              <p:par>
                                <p:cTn id="43" presetID="22" presetClass="entr" presetSubtype="8" fill="hold" grpId="0" nodeType="afterEffect">
                                  <p:stCondLst>
                                    <p:cond delay="0"/>
                                  </p:stCondLst>
                                  <p:childTnLst>
                                    <p:set>
                                      <p:cBhvr>
                                        <p:cTn id="44" dur="1" fill="hold">
                                          <p:stCondLst>
                                            <p:cond delay="0"/>
                                          </p:stCondLst>
                                        </p:cTn>
                                        <p:tgtEl>
                                          <p:spTgt spid="10">
                                            <p:txEl>
                                              <p:pRg st="4" end="4"/>
                                            </p:txEl>
                                          </p:spTgt>
                                        </p:tgtEl>
                                        <p:attrNameLst>
                                          <p:attrName>style.visibility</p:attrName>
                                        </p:attrNameLst>
                                      </p:cBhvr>
                                      <p:to>
                                        <p:strVal val="visible"/>
                                      </p:to>
                                    </p:set>
                                    <p:animEffect transition="in" filter="wipe(left)">
                                      <p:cBhvr>
                                        <p:cTn id="45" dur="500"/>
                                        <p:tgtEl>
                                          <p:spTgt spid="10">
                                            <p:txEl>
                                              <p:pRg st="4" end="4"/>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xit" presetSubtype="0" fill="hold" grpId="1" nodeType="clickEffect">
                                  <p:stCondLst>
                                    <p:cond delay="0"/>
                                  </p:stCondLst>
                                  <p:childTnLst>
                                    <p:animEffect transition="out" filter="fade">
                                      <p:cBhvr>
                                        <p:cTn id="49" dur="500"/>
                                        <p:tgtEl>
                                          <p:spTgt spid="122912"/>
                                        </p:tgtEl>
                                      </p:cBhvr>
                                    </p:animEffect>
                                    <p:set>
                                      <p:cBhvr>
                                        <p:cTn id="50" dur="1" fill="hold">
                                          <p:stCondLst>
                                            <p:cond delay="499"/>
                                          </p:stCondLst>
                                        </p:cTn>
                                        <p:tgtEl>
                                          <p:spTgt spid="122912"/>
                                        </p:tgtEl>
                                        <p:attrNameLst>
                                          <p:attrName>style.visibility</p:attrName>
                                        </p:attrNameLst>
                                      </p:cBhvr>
                                      <p:to>
                                        <p:strVal val="hidden"/>
                                      </p:to>
                                    </p:set>
                                  </p:childTnLst>
                                </p:cTn>
                              </p:par>
                            </p:childTnLst>
                          </p:cTn>
                        </p:par>
                        <p:par>
                          <p:cTn id="51" fill="hold">
                            <p:stCondLst>
                              <p:cond delay="500"/>
                            </p:stCondLst>
                            <p:childTnLst>
                              <p:par>
                                <p:cTn id="52" presetID="22" presetClass="entr" presetSubtype="8" fill="hold" nodeType="after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wipe(left)">
                                      <p:cBhvr>
                                        <p:cTn id="54" dur="1000"/>
                                        <p:tgtEl>
                                          <p:spTgt spid="9"/>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22908"/>
                                        </p:tgtEl>
                                        <p:attrNameLst>
                                          <p:attrName>style.visibility</p:attrName>
                                        </p:attrNameLst>
                                      </p:cBhvr>
                                      <p:to>
                                        <p:strVal val="visible"/>
                                      </p:to>
                                    </p:set>
                                    <p:animEffect transition="in" filter="fade">
                                      <p:cBhvr>
                                        <p:cTn id="57" dur="500"/>
                                        <p:tgtEl>
                                          <p:spTgt spid="1229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P spid="122908" grpId="0"/>
      <p:bldP spid="122910" grpId="0" animBg="1"/>
      <p:bldP spid="122910" grpId="1" animBg="1"/>
      <p:bldP spid="122911" grpId="0" animBg="1"/>
      <p:bldP spid="122911" grpId="1" animBg="1"/>
      <p:bldP spid="122912" grpId="0" animBg="1"/>
      <p:bldP spid="122912" grpId="1"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Rectangle 2"/>
          <p:cNvSpPr>
            <a:spLocks noGrp="1" noChangeArrowheads="1"/>
          </p:cNvSpPr>
          <p:nvPr>
            <p:ph type="title"/>
          </p:nvPr>
        </p:nvSpPr>
        <p:spPr/>
        <p:txBody>
          <a:bodyPr>
            <a:normAutofit fontScale="90000"/>
          </a:bodyPr>
          <a:lstStyle/>
          <a:p>
            <a:pPr algn="ctr" eaLnBrk="1" hangingPunct="1"/>
            <a:r>
              <a:rPr lang="en-US" sz="3400" dirty="0"/>
              <a:t>A Typical LRATC Curve</a:t>
            </a:r>
          </a:p>
        </p:txBody>
      </p:sp>
      <p:sp>
        <p:nvSpPr>
          <p:cNvPr id="6" name="Text Placeholder 5"/>
          <p:cNvSpPr>
            <a:spLocks noGrp="1"/>
          </p:cNvSpPr>
          <p:nvPr>
            <p:ph type="body" sz="quarter" idx="12"/>
          </p:nvPr>
        </p:nvSpPr>
        <p:spPr>
          <a:xfrm>
            <a:off x="152400" y="901700"/>
            <a:ext cx="3213100" cy="4826000"/>
          </a:xfrm>
        </p:spPr>
        <p:txBody>
          <a:bodyPr/>
          <a:lstStyle/>
          <a:p>
            <a:r>
              <a:rPr lang="en-US" sz="2800" dirty="0"/>
              <a:t>In the real world, factories come in many sizes, each with its own SRATC curve. </a:t>
            </a:r>
          </a:p>
          <a:p>
            <a:endParaRPr lang="en-US" sz="2800" dirty="0"/>
          </a:p>
          <a:p>
            <a:r>
              <a:rPr lang="en-US" sz="2800" dirty="0"/>
              <a:t>So a typical LRATC curve looks like this:</a:t>
            </a:r>
          </a:p>
          <a:p>
            <a:endParaRPr lang="en-US" sz="2800" dirty="0"/>
          </a:p>
        </p:txBody>
      </p:sp>
      <p:sp>
        <p:nvSpPr>
          <p:cNvPr id="129028" name="Arc 4"/>
          <p:cNvSpPr>
            <a:spLocks/>
          </p:cNvSpPr>
          <p:nvPr/>
        </p:nvSpPr>
        <p:spPr bwMode="auto">
          <a:xfrm flipH="1" flipV="1">
            <a:off x="4189413" y="2478088"/>
            <a:ext cx="1222375" cy="833437"/>
          </a:xfrm>
          <a:custGeom>
            <a:avLst/>
            <a:gdLst>
              <a:gd name="T0" fmla="*/ 0 w 40309"/>
              <a:gd name="T1" fmla="*/ 2147483647 h 21600"/>
              <a:gd name="T2" fmla="*/ 2147483647 w 40309"/>
              <a:gd name="T3" fmla="*/ 2147483647 h 21600"/>
              <a:gd name="T4" fmla="*/ 2147483647 w 40309"/>
              <a:gd name="T5" fmla="*/ 2147483647 h 21600"/>
              <a:gd name="T6" fmla="*/ 0 60000 65536"/>
              <a:gd name="T7" fmla="*/ 0 60000 65536"/>
              <a:gd name="T8" fmla="*/ 0 60000 65536"/>
              <a:gd name="T9" fmla="*/ 0 w 40309"/>
              <a:gd name="T10" fmla="*/ 0 h 21600"/>
              <a:gd name="T11" fmla="*/ 40309 w 40309"/>
              <a:gd name="T12" fmla="*/ 21600 h 21600"/>
            </a:gdLst>
            <a:ahLst/>
            <a:cxnLst>
              <a:cxn ang="T6">
                <a:pos x="T0" y="T1"/>
              </a:cxn>
              <a:cxn ang="T7">
                <a:pos x="T2" y="T3"/>
              </a:cxn>
              <a:cxn ang="T8">
                <a:pos x="T4" y="T5"/>
              </a:cxn>
            </a:cxnLst>
            <a:rect l="T9" t="T10" r="T11" b="T12"/>
            <a:pathLst>
              <a:path w="40309" h="21600" fill="none" extrusionOk="0">
                <a:moveTo>
                  <a:pt x="0" y="13881"/>
                </a:moveTo>
                <a:cubicBezTo>
                  <a:pt x="3199" y="5520"/>
                  <a:pt x="11222" y="-1"/>
                  <a:pt x="20174" y="0"/>
                </a:cubicBezTo>
                <a:cubicBezTo>
                  <a:pt x="29085" y="0"/>
                  <a:pt x="37082" y="5472"/>
                  <a:pt x="40308" y="13780"/>
                </a:cubicBezTo>
              </a:path>
              <a:path w="40309" h="21600" stroke="0" extrusionOk="0">
                <a:moveTo>
                  <a:pt x="0" y="13881"/>
                </a:moveTo>
                <a:cubicBezTo>
                  <a:pt x="3199" y="5520"/>
                  <a:pt x="11222" y="-1"/>
                  <a:pt x="20174" y="0"/>
                </a:cubicBezTo>
                <a:cubicBezTo>
                  <a:pt x="29085" y="0"/>
                  <a:pt x="37082" y="5472"/>
                  <a:pt x="40308" y="13780"/>
                </a:cubicBezTo>
                <a:lnTo>
                  <a:pt x="20174" y="21600"/>
                </a:lnTo>
                <a:close/>
              </a:path>
            </a:pathLst>
          </a:custGeom>
          <a:noFill/>
          <a:ln w="28575">
            <a:solidFill>
              <a:schemeClr val="tx1"/>
            </a:solidFill>
            <a:round/>
            <a:headEnd/>
            <a:tailEnd/>
          </a:ln>
        </p:spPr>
        <p:txBody>
          <a:bodyPr wrap="none" anchor="ctr"/>
          <a:lstStyle/>
          <a:p>
            <a:endParaRPr lang="en-US">
              <a:latin typeface="Arial"/>
              <a:cs typeface="Arial"/>
            </a:endParaRPr>
          </a:p>
        </p:txBody>
      </p:sp>
      <p:grpSp>
        <p:nvGrpSpPr>
          <p:cNvPr id="2" name="Group 49"/>
          <p:cNvGrpSpPr>
            <a:grpSpLocks/>
          </p:cNvGrpSpPr>
          <p:nvPr/>
        </p:nvGrpSpPr>
        <p:grpSpPr bwMode="auto">
          <a:xfrm>
            <a:off x="3530600" y="1360488"/>
            <a:ext cx="5267325" cy="4006850"/>
            <a:chOff x="2224" y="857"/>
            <a:chExt cx="3318" cy="2524"/>
          </a:xfrm>
        </p:grpSpPr>
        <p:grpSp>
          <p:nvGrpSpPr>
            <p:cNvPr id="3" name="Group 13"/>
            <p:cNvGrpSpPr>
              <a:grpSpLocks/>
            </p:cNvGrpSpPr>
            <p:nvPr/>
          </p:nvGrpSpPr>
          <p:grpSpPr bwMode="auto">
            <a:xfrm>
              <a:off x="2525" y="1137"/>
              <a:ext cx="2715" cy="2095"/>
              <a:chOff x="1489" y="785"/>
              <a:chExt cx="3650" cy="2492"/>
            </a:xfrm>
          </p:grpSpPr>
          <p:sp>
            <p:nvSpPr>
              <p:cNvPr id="45083" name="Line 14"/>
              <p:cNvSpPr>
                <a:spLocks noChangeShapeType="1"/>
              </p:cNvSpPr>
              <p:nvPr/>
            </p:nvSpPr>
            <p:spPr bwMode="auto">
              <a:xfrm>
                <a:off x="1489" y="785"/>
                <a:ext cx="0" cy="2491"/>
              </a:xfrm>
              <a:prstGeom prst="line">
                <a:avLst/>
              </a:prstGeom>
              <a:noFill/>
              <a:ln w="9525">
                <a:solidFill>
                  <a:schemeClr val="tx1"/>
                </a:solidFill>
                <a:round/>
                <a:headEnd/>
                <a:tailEnd/>
              </a:ln>
            </p:spPr>
            <p:txBody>
              <a:bodyPr/>
              <a:lstStyle/>
              <a:p>
                <a:endParaRPr lang="en-US">
                  <a:latin typeface="Arial"/>
                  <a:cs typeface="Arial"/>
                </a:endParaRPr>
              </a:p>
            </p:txBody>
          </p:sp>
          <p:sp>
            <p:nvSpPr>
              <p:cNvPr id="45084" name="Line 15"/>
              <p:cNvSpPr>
                <a:spLocks noChangeShapeType="1"/>
              </p:cNvSpPr>
              <p:nvPr/>
            </p:nvSpPr>
            <p:spPr bwMode="auto">
              <a:xfrm>
                <a:off x="1489" y="3277"/>
                <a:ext cx="3650" cy="0"/>
              </a:xfrm>
              <a:prstGeom prst="line">
                <a:avLst/>
              </a:prstGeom>
              <a:noFill/>
              <a:ln w="9525">
                <a:solidFill>
                  <a:schemeClr val="tx1"/>
                </a:solidFill>
                <a:round/>
                <a:headEnd/>
                <a:tailEnd/>
              </a:ln>
            </p:spPr>
            <p:txBody>
              <a:bodyPr/>
              <a:lstStyle/>
              <a:p>
                <a:endParaRPr lang="en-US">
                  <a:latin typeface="Arial"/>
                  <a:cs typeface="Arial"/>
                </a:endParaRPr>
              </a:p>
            </p:txBody>
          </p:sp>
        </p:grpSp>
        <p:sp>
          <p:nvSpPr>
            <p:cNvPr id="45081" name="Text Box 16"/>
            <p:cNvSpPr txBox="1">
              <a:spLocks noChangeArrowheads="1"/>
            </p:cNvSpPr>
            <p:nvPr/>
          </p:nvSpPr>
          <p:spPr bwMode="auto">
            <a:xfrm>
              <a:off x="5210" y="3083"/>
              <a:ext cx="332" cy="298"/>
            </a:xfrm>
            <a:prstGeom prst="rect">
              <a:avLst/>
            </a:prstGeom>
            <a:noFill/>
            <a:ln w="9525">
              <a:noFill/>
              <a:miter lim="800000"/>
              <a:headEnd/>
              <a:tailEnd/>
            </a:ln>
          </p:spPr>
          <p:txBody>
            <a:bodyPr>
              <a:spAutoFit/>
            </a:bodyPr>
            <a:lstStyle/>
            <a:p>
              <a:pPr>
                <a:spcBef>
                  <a:spcPct val="50000"/>
                </a:spcBef>
              </a:pPr>
              <a:r>
                <a:rPr lang="en-US" sz="2500" b="1" i="1">
                  <a:latin typeface="Arial"/>
                  <a:cs typeface="Arial"/>
                </a:rPr>
                <a:t>Q</a:t>
              </a:r>
            </a:p>
          </p:txBody>
        </p:sp>
        <p:sp>
          <p:nvSpPr>
            <p:cNvPr id="45082" name="Text Box 17"/>
            <p:cNvSpPr txBox="1">
              <a:spLocks noChangeArrowheads="1"/>
            </p:cNvSpPr>
            <p:nvPr/>
          </p:nvSpPr>
          <p:spPr bwMode="auto">
            <a:xfrm>
              <a:off x="2224" y="857"/>
              <a:ext cx="568" cy="298"/>
            </a:xfrm>
            <a:prstGeom prst="rect">
              <a:avLst/>
            </a:prstGeom>
            <a:noFill/>
            <a:ln w="9525">
              <a:noFill/>
              <a:miter lim="800000"/>
              <a:headEnd/>
              <a:tailEnd/>
            </a:ln>
          </p:spPr>
          <p:txBody>
            <a:bodyPr>
              <a:spAutoFit/>
            </a:bodyPr>
            <a:lstStyle/>
            <a:p>
              <a:pPr algn="r">
                <a:spcBef>
                  <a:spcPct val="50000"/>
                </a:spcBef>
              </a:pPr>
              <a:r>
                <a:rPr lang="en-US" sz="2500" i="1">
                  <a:latin typeface="Arial"/>
                  <a:cs typeface="Arial"/>
                </a:rPr>
                <a:t>ATC</a:t>
              </a:r>
            </a:p>
          </p:txBody>
        </p:sp>
      </p:grpSp>
      <p:sp>
        <p:nvSpPr>
          <p:cNvPr id="129059" name="Arc 35"/>
          <p:cNvSpPr>
            <a:spLocks/>
          </p:cNvSpPr>
          <p:nvPr/>
        </p:nvSpPr>
        <p:spPr bwMode="auto">
          <a:xfrm flipH="1" flipV="1">
            <a:off x="4341813" y="2730500"/>
            <a:ext cx="1222375" cy="833438"/>
          </a:xfrm>
          <a:custGeom>
            <a:avLst/>
            <a:gdLst>
              <a:gd name="T0" fmla="*/ 0 w 40309"/>
              <a:gd name="T1" fmla="*/ 2147483647 h 21600"/>
              <a:gd name="T2" fmla="*/ 2147483647 w 40309"/>
              <a:gd name="T3" fmla="*/ 2147483647 h 21600"/>
              <a:gd name="T4" fmla="*/ 2147483647 w 40309"/>
              <a:gd name="T5" fmla="*/ 2147483647 h 21600"/>
              <a:gd name="T6" fmla="*/ 0 60000 65536"/>
              <a:gd name="T7" fmla="*/ 0 60000 65536"/>
              <a:gd name="T8" fmla="*/ 0 60000 65536"/>
              <a:gd name="T9" fmla="*/ 0 w 40309"/>
              <a:gd name="T10" fmla="*/ 0 h 21600"/>
              <a:gd name="T11" fmla="*/ 40309 w 40309"/>
              <a:gd name="T12" fmla="*/ 21600 h 21600"/>
            </a:gdLst>
            <a:ahLst/>
            <a:cxnLst>
              <a:cxn ang="T6">
                <a:pos x="T0" y="T1"/>
              </a:cxn>
              <a:cxn ang="T7">
                <a:pos x="T2" y="T3"/>
              </a:cxn>
              <a:cxn ang="T8">
                <a:pos x="T4" y="T5"/>
              </a:cxn>
            </a:cxnLst>
            <a:rect l="T9" t="T10" r="T11" b="T12"/>
            <a:pathLst>
              <a:path w="40309" h="21600" fill="none" extrusionOk="0">
                <a:moveTo>
                  <a:pt x="0" y="13881"/>
                </a:moveTo>
                <a:cubicBezTo>
                  <a:pt x="3199" y="5520"/>
                  <a:pt x="11222" y="-1"/>
                  <a:pt x="20174" y="0"/>
                </a:cubicBezTo>
                <a:cubicBezTo>
                  <a:pt x="29085" y="0"/>
                  <a:pt x="37082" y="5472"/>
                  <a:pt x="40308" y="13780"/>
                </a:cubicBezTo>
              </a:path>
              <a:path w="40309" h="21600" stroke="0" extrusionOk="0">
                <a:moveTo>
                  <a:pt x="0" y="13881"/>
                </a:moveTo>
                <a:cubicBezTo>
                  <a:pt x="3199" y="5520"/>
                  <a:pt x="11222" y="-1"/>
                  <a:pt x="20174" y="0"/>
                </a:cubicBezTo>
                <a:cubicBezTo>
                  <a:pt x="29085" y="0"/>
                  <a:pt x="37082" y="5472"/>
                  <a:pt x="40308" y="13780"/>
                </a:cubicBezTo>
                <a:lnTo>
                  <a:pt x="20174" y="21600"/>
                </a:lnTo>
                <a:close/>
              </a:path>
            </a:pathLst>
          </a:custGeom>
          <a:noFill/>
          <a:ln w="28575">
            <a:solidFill>
              <a:schemeClr val="tx1"/>
            </a:solidFill>
            <a:round/>
            <a:headEnd/>
            <a:tailEnd/>
          </a:ln>
        </p:spPr>
        <p:txBody>
          <a:bodyPr wrap="none" anchor="ctr"/>
          <a:lstStyle/>
          <a:p>
            <a:endParaRPr lang="en-US">
              <a:latin typeface="Arial"/>
              <a:cs typeface="Arial"/>
            </a:endParaRPr>
          </a:p>
        </p:txBody>
      </p:sp>
      <p:sp>
        <p:nvSpPr>
          <p:cNvPr id="129060" name="Arc 36"/>
          <p:cNvSpPr>
            <a:spLocks/>
          </p:cNvSpPr>
          <p:nvPr/>
        </p:nvSpPr>
        <p:spPr bwMode="auto">
          <a:xfrm flipH="1" flipV="1">
            <a:off x="4587875" y="2943225"/>
            <a:ext cx="1222375" cy="833438"/>
          </a:xfrm>
          <a:custGeom>
            <a:avLst/>
            <a:gdLst>
              <a:gd name="T0" fmla="*/ 0 w 40309"/>
              <a:gd name="T1" fmla="*/ 2147483647 h 21600"/>
              <a:gd name="T2" fmla="*/ 2147483647 w 40309"/>
              <a:gd name="T3" fmla="*/ 2147483647 h 21600"/>
              <a:gd name="T4" fmla="*/ 2147483647 w 40309"/>
              <a:gd name="T5" fmla="*/ 2147483647 h 21600"/>
              <a:gd name="T6" fmla="*/ 0 60000 65536"/>
              <a:gd name="T7" fmla="*/ 0 60000 65536"/>
              <a:gd name="T8" fmla="*/ 0 60000 65536"/>
              <a:gd name="T9" fmla="*/ 0 w 40309"/>
              <a:gd name="T10" fmla="*/ 0 h 21600"/>
              <a:gd name="T11" fmla="*/ 40309 w 40309"/>
              <a:gd name="T12" fmla="*/ 21600 h 21600"/>
            </a:gdLst>
            <a:ahLst/>
            <a:cxnLst>
              <a:cxn ang="T6">
                <a:pos x="T0" y="T1"/>
              </a:cxn>
              <a:cxn ang="T7">
                <a:pos x="T2" y="T3"/>
              </a:cxn>
              <a:cxn ang="T8">
                <a:pos x="T4" y="T5"/>
              </a:cxn>
            </a:cxnLst>
            <a:rect l="T9" t="T10" r="T11" b="T12"/>
            <a:pathLst>
              <a:path w="40309" h="21600" fill="none" extrusionOk="0">
                <a:moveTo>
                  <a:pt x="0" y="13881"/>
                </a:moveTo>
                <a:cubicBezTo>
                  <a:pt x="3199" y="5520"/>
                  <a:pt x="11222" y="-1"/>
                  <a:pt x="20174" y="0"/>
                </a:cubicBezTo>
                <a:cubicBezTo>
                  <a:pt x="29085" y="0"/>
                  <a:pt x="37082" y="5472"/>
                  <a:pt x="40308" y="13780"/>
                </a:cubicBezTo>
              </a:path>
              <a:path w="40309" h="21600" stroke="0" extrusionOk="0">
                <a:moveTo>
                  <a:pt x="0" y="13881"/>
                </a:moveTo>
                <a:cubicBezTo>
                  <a:pt x="3199" y="5520"/>
                  <a:pt x="11222" y="-1"/>
                  <a:pt x="20174" y="0"/>
                </a:cubicBezTo>
                <a:cubicBezTo>
                  <a:pt x="29085" y="0"/>
                  <a:pt x="37082" y="5472"/>
                  <a:pt x="40308" y="13780"/>
                </a:cubicBezTo>
                <a:lnTo>
                  <a:pt x="20174" y="21600"/>
                </a:lnTo>
                <a:close/>
              </a:path>
            </a:pathLst>
          </a:custGeom>
          <a:noFill/>
          <a:ln w="28575">
            <a:solidFill>
              <a:schemeClr val="tx1"/>
            </a:solidFill>
            <a:round/>
            <a:headEnd/>
            <a:tailEnd/>
          </a:ln>
        </p:spPr>
        <p:txBody>
          <a:bodyPr wrap="none" anchor="ctr"/>
          <a:lstStyle/>
          <a:p>
            <a:endParaRPr lang="en-US">
              <a:latin typeface="Arial"/>
              <a:cs typeface="Arial"/>
            </a:endParaRPr>
          </a:p>
        </p:txBody>
      </p:sp>
      <p:sp>
        <p:nvSpPr>
          <p:cNvPr id="129061" name="Arc 37"/>
          <p:cNvSpPr>
            <a:spLocks/>
          </p:cNvSpPr>
          <p:nvPr/>
        </p:nvSpPr>
        <p:spPr bwMode="auto">
          <a:xfrm flipH="1" flipV="1">
            <a:off x="4819650" y="3041650"/>
            <a:ext cx="1222375" cy="833438"/>
          </a:xfrm>
          <a:custGeom>
            <a:avLst/>
            <a:gdLst>
              <a:gd name="T0" fmla="*/ 0 w 40309"/>
              <a:gd name="T1" fmla="*/ 2147483647 h 21600"/>
              <a:gd name="T2" fmla="*/ 2147483647 w 40309"/>
              <a:gd name="T3" fmla="*/ 2147483647 h 21600"/>
              <a:gd name="T4" fmla="*/ 2147483647 w 40309"/>
              <a:gd name="T5" fmla="*/ 2147483647 h 21600"/>
              <a:gd name="T6" fmla="*/ 0 60000 65536"/>
              <a:gd name="T7" fmla="*/ 0 60000 65536"/>
              <a:gd name="T8" fmla="*/ 0 60000 65536"/>
              <a:gd name="T9" fmla="*/ 0 w 40309"/>
              <a:gd name="T10" fmla="*/ 0 h 21600"/>
              <a:gd name="T11" fmla="*/ 40309 w 40309"/>
              <a:gd name="T12" fmla="*/ 21600 h 21600"/>
            </a:gdLst>
            <a:ahLst/>
            <a:cxnLst>
              <a:cxn ang="T6">
                <a:pos x="T0" y="T1"/>
              </a:cxn>
              <a:cxn ang="T7">
                <a:pos x="T2" y="T3"/>
              </a:cxn>
              <a:cxn ang="T8">
                <a:pos x="T4" y="T5"/>
              </a:cxn>
            </a:cxnLst>
            <a:rect l="T9" t="T10" r="T11" b="T12"/>
            <a:pathLst>
              <a:path w="40309" h="21600" fill="none" extrusionOk="0">
                <a:moveTo>
                  <a:pt x="0" y="13881"/>
                </a:moveTo>
                <a:cubicBezTo>
                  <a:pt x="3199" y="5520"/>
                  <a:pt x="11222" y="-1"/>
                  <a:pt x="20174" y="0"/>
                </a:cubicBezTo>
                <a:cubicBezTo>
                  <a:pt x="29085" y="0"/>
                  <a:pt x="37082" y="5472"/>
                  <a:pt x="40308" y="13780"/>
                </a:cubicBezTo>
              </a:path>
              <a:path w="40309" h="21600" stroke="0" extrusionOk="0">
                <a:moveTo>
                  <a:pt x="0" y="13881"/>
                </a:moveTo>
                <a:cubicBezTo>
                  <a:pt x="3199" y="5520"/>
                  <a:pt x="11222" y="-1"/>
                  <a:pt x="20174" y="0"/>
                </a:cubicBezTo>
                <a:cubicBezTo>
                  <a:pt x="29085" y="0"/>
                  <a:pt x="37082" y="5472"/>
                  <a:pt x="40308" y="13780"/>
                </a:cubicBezTo>
                <a:lnTo>
                  <a:pt x="20174" y="21600"/>
                </a:lnTo>
                <a:close/>
              </a:path>
            </a:pathLst>
          </a:custGeom>
          <a:noFill/>
          <a:ln w="28575">
            <a:solidFill>
              <a:schemeClr val="tx1"/>
            </a:solidFill>
            <a:round/>
            <a:headEnd/>
            <a:tailEnd/>
          </a:ln>
        </p:spPr>
        <p:txBody>
          <a:bodyPr wrap="none" anchor="ctr"/>
          <a:lstStyle/>
          <a:p>
            <a:endParaRPr lang="en-US">
              <a:latin typeface="Arial"/>
              <a:cs typeface="Arial"/>
            </a:endParaRPr>
          </a:p>
        </p:txBody>
      </p:sp>
      <p:sp>
        <p:nvSpPr>
          <p:cNvPr id="129062" name="Arc 38"/>
          <p:cNvSpPr>
            <a:spLocks/>
          </p:cNvSpPr>
          <p:nvPr/>
        </p:nvSpPr>
        <p:spPr bwMode="auto">
          <a:xfrm flipH="1" flipV="1">
            <a:off x="5153025" y="3079750"/>
            <a:ext cx="1222375" cy="833438"/>
          </a:xfrm>
          <a:custGeom>
            <a:avLst/>
            <a:gdLst>
              <a:gd name="T0" fmla="*/ 0 w 40309"/>
              <a:gd name="T1" fmla="*/ 2147483647 h 21600"/>
              <a:gd name="T2" fmla="*/ 2147483647 w 40309"/>
              <a:gd name="T3" fmla="*/ 2147483647 h 21600"/>
              <a:gd name="T4" fmla="*/ 2147483647 w 40309"/>
              <a:gd name="T5" fmla="*/ 2147483647 h 21600"/>
              <a:gd name="T6" fmla="*/ 0 60000 65536"/>
              <a:gd name="T7" fmla="*/ 0 60000 65536"/>
              <a:gd name="T8" fmla="*/ 0 60000 65536"/>
              <a:gd name="T9" fmla="*/ 0 w 40309"/>
              <a:gd name="T10" fmla="*/ 0 h 21600"/>
              <a:gd name="T11" fmla="*/ 40309 w 40309"/>
              <a:gd name="T12" fmla="*/ 21600 h 21600"/>
            </a:gdLst>
            <a:ahLst/>
            <a:cxnLst>
              <a:cxn ang="T6">
                <a:pos x="T0" y="T1"/>
              </a:cxn>
              <a:cxn ang="T7">
                <a:pos x="T2" y="T3"/>
              </a:cxn>
              <a:cxn ang="T8">
                <a:pos x="T4" y="T5"/>
              </a:cxn>
            </a:cxnLst>
            <a:rect l="T9" t="T10" r="T11" b="T12"/>
            <a:pathLst>
              <a:path w="40309" h="21600" fill="none" extrusionOk="0">
                <a:moveTo>
                  <a:pt x="0" y="13881"/>
                </a:moveTo>
                <a:cubicBezTo>
                  <a:pt x="3199" y="5520"/>
                  <a:pt x="11222" y="-1"/>
                  <a:pt x="20174" y="0"/>
                </a:cubicBezTo>
                <a:cubicBezTo>
                  <a:pt x="29085" y="0"/>
                  <a:pt x="37082" y="5472"/>
                  <a:pt x="40308" y="13780"/>
                </a:cubicBezTo>
              </a:path>
              <a:path w="40309" h="21600" stroke="0" extrusionOk="0">
                <a:moveTo>
                  <a:pt x="0" y="13881"/>
                </a:moveTo>
                <a:cubicBezTo>
                  <a:pt x="3199" y="5520"/>
                  <a:pt x="11222" y="-1"/>
                  <a:pt x="20174" y="0"/>
                </a:cubicBezTo>
                <a:cubicBezTo>
                  <a:pt x="29085" y="0"/>
                  <a:pt x="37082" y="5472"/>
                  <a:pt x="40308" y="13780"/>
                </a:cubicBezTo>
                <a:lnTo>
                  <a:pt x="20174" y="21600"/>
                </a:lnTo>
                <a:close/>
              </a:path>
            </a:pathLst>
          </a:custGeom>
          <a:noFill/>
          <a:ln w="28575">
            <a:solidFill>
              <a:schemeClr val="tx1"/>
            </a:solidFill>
            <a:round/>
            <a:headEnd/>
            <a:tailEnd/>
          </a:ln>
        </p:spPr>
        <p:txBody>
          <a:bodyPr wrap="none" anchor="ctr"/>
          <a:lstStyle/>
          <a:p>
            <a:endParaRPr lang="en-US">
              <a:latin typeface="Arial"/>
              <a:cs typeface="Arial"/>
            </a:endParaRPr>
          </a:p>
        </p:txBody>
      </p:sp>
      <p:sp>
        <p:nvSpPr>
          <p:cNvPr id="129063" name="Arc 39"/>
          <p:cNvSpPr>
            <a:spLocks/>
          </p:cNvSpPr>
          <p:nvPr/>
        </p:nvSpPr>
        <p:spPr bwMode="auto">
          <a:xfrm flipH="1" flipV="1">
            <a:off x="5538788" y="3076575"/>
            <a:ext cx="1222375" cy="833438"/>
          </a:xfrm>
          <a:custGeom>
            <a:avLst/>
            <a:gdLst>
              <a:gd name="T0" fmla="*/ 0 w 40309"/>
              <a:gd name="T1" fmla="*/ 2147483647 h 21600"/>
              <a:gd name="T2" fmla="*/ 2147483647 w 40309"/>
              <a:gd name="T3" fmla="*/ 2147483647 h 21600"/>
              <a:gd name="T4" fmla="*/ 2147483647 w 40309"/>
              <a:gd name="T5" fmla="*/ 2147483647 h 21600"/>
              <a:gd name="T6" fmla="*/ 0 60000 65536"/>
              <a:gd name="T7" fmla="*/ 0 60000 65536"/>
              <a:gd name="T8" fmla="*/ 0 60000 65536"/>
              <a:gd name="T9" fmla="*/ 0 w 40309"/>
              <a:gd name="T10" fmla="*/ 0 h 21600"/>
              <a:gd name="T11" fmla="*/ 40309 w 40309"/>
              <a:gd name="T12" fmla="*/ 21600 h 21600"/>
            </a:gdLst>
            <a:ahLst/>
            <a:cxnLst>
              <a:cxn ang="T6">
                <a:pos x="T0" y="T1"/>
              </a:cxn>
              <a:cxn ang="T7">
                <a:pos x="T2" y="T3"/>
              </a:cxn>
              <a:cxn ang="T8">
                <a:pos x="T4" y="T5"/>
              </a:cxn>
            </a:cxnLst>
            <a:rect l="T9" t="T10" r="T11" b="T12"/>
            <a:pathLst>
              <a:path w="40309" h="21600" fill="none" extrusionOk="0">
                <a:moveTo>
                  <a:pt x="0" y="13881"/>
                </a:moveTo>
                <a:cubicBezTo>
                  <a:pt x="3199" y="5520"/>
                  <a:pt x="11222" y="-1"/>
                  <a:pt x="20174" y="0"/>
                </a:cubicBezTo>
                <a:cubicBezTo>
                  <a:pt x="29085" y="0"/>
                  <a:pt x="37082" y="5472"/>
                  <a:pt x="40308" y="13780"/>
                </a:cubicBezTo>
              </a:path>
              <a:path w="40309" h="21600" stroke="0" extrusionOk="0">
                <a:moveTo>
                  <a:pt x="0" y="13881"/>
                </a:moveTo>
                <a:cubicBezTo>
                  <a:pt x="3199" y="5520"/>
                  <a:pt x="11222" y="-1"/>
                  <a:pt x="20174" y="0"/>
                </a:cubicBezTo>
                <a:cubicBezTo>
                  <a:pt x="29085" y="0"/>
                  <a:pt x="37082" y="5472"/>
                  <a:pt x="40308" y="13780"/>
                </a:cubicBezTo>
                <a:lnTo>
                  <a:pt x="20174" y="21600"/>
                </a:lnTo>
                <a:close/>
              </a:path>
            </a:pathLst>
          </a:custGeom>
          <a:noFill/>
          <a:ln w="28575">
            <a:solidFill>
              <a:schemeClr val="tx1"/>
            </a:solidFill>
            <a:round/>
            <a:headEnd/>
            <a:tailEnd/>
          </a:ln>
        </p:spPr>
        <p:txBody>
          <a:bodyPr wrap="none" anchor="ctr"/>
          <a:lstStyle/>
          <a:p>
            <a:endParaRPr lang="en-US">
              <a:latin typeface="Arial"/>
              <a:cs typeface="Arial"/>
            </a:endParaRPr>
          </a:p>
        </p:txBody>
      </p:sp>
      <p:sp>
        <p:nvSpPr>
          <p:cNvPr id="129064" name="Arc 40"/>
          <p:cNvSpPr>
            <a:spLocks/>
          </p:cNvSpPr>
          <p:nvPr/>
        </p:nvSpPr>
        <p:spPr bwMode="auto">
          <a:xfrm flipH="1" flipV="1">
            <a:off x="5924550" y="3078163"/>
            <a:ext cx="1222375" cy="833437"/>
          </a:xfrm>
          <a:custGeom>
            <a:avLst/>
            <a:gdLst>
              <a:gd name="T0" fmla="*/ 0 w 40309"/>
              <a:gd name="T1" fmla="*/ 2147483647 h 21600"/>
              <a:gd name="T2" fmla="*/ 2147483647 w 40309"/>
              <a:gd name="T3" fmla="*/ 2147483647 h 21600"/>
              <a:gd name="T4" fmla="*/ 2147483647 w 40309"/>
              <a:gd name="T5" fmla="*/ 2147483647 h 21600"/>
              <a:gd name="T6" fmla="*/ 0 60000 65536"/>
              <a:gd name="T7" fmla="*/ 0 60000 65536"/>
              <a:gd name="T8" fmla="*/ 0 60000 65536"/>
              <a:gd name="T9" fmla="*/ 0 w 40309"/>
              <a:gd name="T10" fmla="*/ 0 h 21600"/>
              <a:gd name="T11" fmla="*/ 40309 w 40309"/>
              <a:gd name="T12" fmla="*/ 21600 h 21600"/>
            </a:gdLst>
            <a:ahLst/>
            <a:cxnLst>
              <a:cxn ang="T6">
                <a:pos x="T0" y="T1"/>
              </a:cxn>
              <a:cxn ang="T7">
                <a:pos x="T2" y="T3"/>
              </a:cxn>
              <a:cxn ang="T8">
                <a:pos x="T4" y="T5"/>
              </a:cxn>
            </a:cxnLst>
            <a:rect l="T9" t="T10" r="T11" b="T12"/>
            <a:pathLst>
              <a:path w="40309" h="21600" fill="none" extrusionOk="0">
                <a:moveTo>
                  <a:pt x="0" y="13881"/>
                </a:moveTo>
                <a:cubicBezTo>
                  <a:pt x="3199" y="5520"/>
                  <a:pt x="11222" y="-1"/>
                  <a:pt x="20174" y="0"/>
                </a:cubicBezTo>
                <a:cubicBezTo>
                  <a:pt x="29085" y="0"/>
                  <a:pt x="37082" y="5472"/>
                  <a:pt x="40308" y="13780"/>
                </a:cubicBezTo>
              </a:path>
              <a:path w="40309" h="21600" stroke="0" extrusionOk="0">
                <a:moveTo>
                  <a:pt x="0" y="13881"/>
                </a:moveTo>
                <a:cubicBezTo>
                  <a:pt x="3199" y="5520"/>
                  <a:pt x="11222" y="-1"/>
                  <a:pt x="20174" y="0"/>
                </a:cubicBezTo>
                <a:cubicBezTo>
                  <a:pt x="29085" y="0"/>
                  <a:pt x="37082" y="5472"/>
                  <a:pt x="40308" y="13780"/>
                </a:cubicBezTo>
                <a:lnTo>
                  <a:pt x="20174" y="21600"/>
                </a:lnTo>
                <a:close/>
              </a:path>
            </a:pathLst>
          </a:custGeom>
          <a:noFill/>
          <a:ln w="28575">
            <a:solidFill>
              <a:schemeClr val="tx1"/>
            </a:solidFill>
            <a:round/>
            <a:headEnd/>
            <a:tailEnd/>
          </a:ln>
        </p:spPr>
        <p:txBody>
          <a:bodyPr wrap="none" anchor="ctr"/>
          <a:lstStyle/>
          <a:p>
            <a:endParaRPr lang="en-US">
              <a:latin typeface="Arial"/>
              <a:cs typeface="Arial"/>
            </a:endParaRPr>
          </a:p>
        </p:txBody>
      </p:sp>
      <p:sp>
        <p:nvSpPr>
          <p:cNvPr id="129065" name="Arc 41"/>
          <p:cNvSpPr>
            <a:spLocks/>
          </p:cNvSpPr>
          <p:nvPr/>
        </p:nvSpPr>
        <p:spPr bwMode="auto">
          <a:xfrm flipH="1" flipV="1">
            <a:off x="6299200" y="3076575"/>
            <a:ext cx="1222375" cy="833438"/>
          </a:xfrm>
          <a:custGeom>
            <a:avLst/>
            <a:gdLst>
              <a:gd name="T0" fmla="*/ 0 w 40309"/>
              <a:gd name="T1" fmla="*/ 2147483647 h 21600"/>
              <a:gd name="T2" fmla="*/ 2147483647 w 40309"/>
              <a:gd name="T3" fmla="*/ 2147483647 h 21600"/>
              <a:gd name="T4" fmla="*/ 2147483647 w 40309"/>
              <a:gd name="T5" fmla="*/ 2147483647 h 21600"/>
              <a:gd name="T6" fmla="*/ 0 60000 65536"/>
              <a:gd name="T7" fmla="*/ 0 60000 65536"/>
              <a:gd name="T8" fmla="*/ 0 60000 65536"/>
              <a:gd name="T9" fmla="*/ 0 w 40309"/>
              <a:gd name="T10" fmla="*/ 0 h 21600"/>
              <a:gd name="T11" fmla="*/ 40309 w 40309"/>
              <a:gd name="T12" fmla="*/ 21600 h 21600"/>
            </a:gdLst>
            <a:ahLst/>
            <a:cxnLst>
              <a:cxn ang="T6">
                <a:pos x="T0" y="T1"/>
              </a:cxn>
              <a:cxn ang="T7">
                <a:pos x="T2" y="T3"/>
              </a:cxn>
              <a:cxn ang="T8">
                <a:pos x="T4" y="T5"/>
              </a:cxn>
            </a:cxnLst>
            <a:rect l="T9" t="T10" r="T11" b="T12"/>
            <a:pathLst>
              <a:path w="40309" h="21600" fill="none" extrusionOk="0">
                <a:moveTo>
                  <a:pt x="0" y="13881"/>
                </a:moveTo>
                <a:cubicBezTo>
                  <a:pt x="3199" y="5520"/>
                  <a:pt x="11222" y="-1"/>
                  <a:pt x="20174" y="0"/>
                </a:cubicBezTo>
                <a:cubicBezTo>
                  <a:pt x="29085" y="0"/>
                  <a:pt x="37082" y="5472"/>
                  <a:pt x="40308" y="13780"/>
                </a:cubicBezTo>
              </a:path>
              <a:path w="40309" h="21600" stroke="0" extrusionOk="0">
                <a:moveTo>
                  <a:pt x="0" y="13881"/>
                </a:moveTo>
                <a:cubicBezTo>
                  <a:pt x="3199" y="5520"/>
                  <a:pt x="11222" y="-1"/>
                  <a:pt x="20174" y="0"/>
                </a:cubicBezTo>
                <a:cubicBezTo>
                  <a:pt x="29085" y="0"/>
                  <a:pt x="37082" y="5472"/>
                  <a:pt x="40308" y="13780"/>
                </a:cubicBezTo>
                <a:lnTo>
                  <a:pt x="20174" y="21600"/>
                </a:lnTo>
                <a:close/>
              </a:path>
            </a:pathLst>
          </a:custGeom>
          <a:noFill/>
          <a:ln w="28575">
            <a:solidFill>
              <a:schemeClr val="tx1"/>
            </a:solidFill>
            <a:round/>
            <a:headEnd/>
            <a:tailEnd/>
          </a:ln>
        </p:spPr>
        <p:txBody>
          <a:bodyPr wrap="none" anchor="ctr"/>
          <a:lstStyle/>
          <a:p>
            <a:endParaRPr lang="en-US">
              <a:latin typeface="Arial"/>
              <a:cs typeface="Arial"/>
            </a:endParaRPr>
          </a:p>
        </p:txBody>
      </p:sp>
      <p:sp>
        <p:nvSpPr>
          <p:cNvPr id="129066" name="Arc 42"/>
          <p:cNvSpPr>
            <a:spLocks/>
          </p:cNvSpPr>
          <p:nvPr/>
        </p:nvSpPr>
        <p:spPr bwMode="auto">
          <a:xfrm flipH="1" flipV="1">
            <a:off x="6618288" y="3028950"/>
            <a:ext cx="1222375" cy="833438"/>
          </a:xfrm>
          <a:custGeom>
            <a:avLst/>
            <a:gdLst>
              <a:gd name="T0" fmla="*/ 0 w 40309"/>
              <a:gd name="T1" fmla="*/ 2147483647 h 21600"/>
              <a:gd name="T2" fmla="*/ 2147483647 w 40309"/>
              <a:gd name="T3" fmla="*/ 2147483647 h 21600"/>
              <a:gd name="T4" fmla="*/ 2147483647 w 40309"/>
              <a:gd name="T5" fmla="*/ 2147483647 h 21600"/>
              <a:gd name="T6" fmla="*/ 0 60000 65536"/>
              <a:gd name="T7" fmla="*/ 0 60000 65536"/>
              <a:gd name="T8" fmla="*/ 0 60000 65536"/>
              <a:gd name="T9" fmla="*/ 0 w 40309"/>
              <a:gd name="T10" fmla="*/ 0 h 21600"/>
              <a:gd name="T11" fmla="*/ 40309 w 40309"/>
              <a:gd name="T12" fmla="*/ 21600 h 21600"/>
            </a:gdLst>
            <a:ahLst/>
            <a:cxnLst>
              <a:cxn ang="T6">
                <a:pos x="T0" y="T1"/>
              </a:cxn>
              <a:cxn ang="T7">
                <a:pos x="T2" y="T3"/>
              </a:cxn>
              <a:cxn ang="T8">
                <a:pos x="T4" y="T5"/>
              </a:cxn>
            </a:cxnLst>
            <a:rect l="T9" t="T10" r="T11" b="T12"/>
            <a:pathLst>
              <a:path w="40309" h="21600" fill="none" extrusionOk="0">
                <a:moveTo>
                  <a:pt x="0" y="13881"/>
                </a:moveTo>
                <a:cubicBezTo>
                  <a:pt x="3199" y="5520"/>
                  <a:pt x="11222" y="-1"/>
                  <a:pt x="20174" y="0"/>
                </a:cubicBezTo>
                <a:cubicBezTo>
                  <a:pt x="29085" y="0"/>
                  <a:pt x="37082" y="5472"/>
                  <a:pt x="40308" y="13780"/>
                </a:cubicBezTo>
              </a:path>
              <a:path w="40309" h="21600" stroke="0" extrusionOk="0">
                <a:moveTo>
                  <a:pt x="0" y="13881"/>
                </a:moveTo>
                <a:cubicBezTo>
                  <a:pt x="3199" y="5520"/>
                  <a:pt x="11222" y="-1"/>
                  <a:pt x="20174" y="0"/>
                </a:cubicBezTo>
                <a:cubicBezTo>
                  <a:pt x="29085" y="0"/>
                  <a:pt x="37082" y="5472"/>
                  <a:pt x="40308" y="13780"/>
                </a:cubicBezTo>
                <a:lnTo>
                  <a:pt x="20174" y="21600"/>
                </a:lnTo>
                <a:close/>
              </a:path>
            </a:pathLst>
          </a:custGeom>
          <a:noFill/>
          <a:ln w="28575">
            <a:solidFill>
              <a:schemeClr val="tx1"/>
            </a:solidFill>
            <a:round/>
            <a:headEnd/>
            <a:tailEnd/>
          </a:ln>
        </p:spPr>
        <p:txBody>
          <a:bodyPr wrap="none" anchor="ctr"/>
          <a:lstStyle/>
          <a:p>
            <a:endParaRPr lang="en-US">
              <a:latin typeface="Arial"/>
              <a:cs typeface="Arial"/>
            </a:endParaRPr>
          </a:p>
        </p:txBody>
      </p:sp>
      <p:sp>
        <p:nvSpPr>
          <p:cNvPr id="129067" name="Arc 43"/>
          <p:cNvSpPr>
            <a:spLocks/>
          </p:cNvSpPr>
          <p:nvPr/>
        </p:nvSpPr>
        <p:spPr bwMode="auto">
          <a:xfrm flipH="1" flipV="1">
            <a:off x="6915150" y="2847975"/>
            <a:ext cx="1222375" cy="833438"/>
          </a:xfrm>
          <a:custGeom>
            <a:avLst/>
            <a:gdLst>
              <a:gd name="T0" fmla="*/ 0 w 40309"/>
              <a:gd name="T1" fmla="*/ 2147483647 h 21600"/>
              <a:gd name="T2" fmla="*/ 2147483647 w 40309"/>
              <a:gd name="T3" fmla="*/ 2147483647 h 21600"/>
              <a:gd name="T4" fmla="*/ 2147483647 w 40309"/>
              <a:gd name="T5" fmla="*/ 2147483647 h 21600"/>
              <a:gd name="T6" fmla="*/ 0 60000 65536"/>
              <a:gd name="T7" fmla="*/ 0 60000 65536"/>
              <a:gd name="T8" fmla="*/ 0 60000 65536"/>
              <a:gd name="T9" fmla="*/ 0 w 40309"/>
              <a:gd name="T10" fmla="*/ 0 h 21600"/>
              <a:gd name="T11" fmla="*/ 40309 w 40309"/>
              <a:gd name="T12" fmla="*/ 21600 h 21600"/>
            </a:gdLst>
            <a:ahLst/>
            <a:cxnLst>
              <a:cxn ang="T6">
                <a:pos x="T0" y="T1"/>
              </a:cxn>
              <a:cxn ang="T7">
                <a:pos x="T2" y="T3"/>
              </a:cxn>
              <a:cxn ang="T8">
                <a:pos x="T4" y="T5"/>
              </a:cxn>
            </a:cxnLst>
            <a:rect l="T9" t="T10" r="T11" b="T12"/>
            <a:pathLst>
              <a:path w="40309" h="21600" fill="none" extrusionOk="0">
                <a:moveTo>
                  <a:pt x="0" y="13881"/>
                </a:moveTo>
                <a:cubicBezTo>
                  <a:pt x="3199" y="5520"/>
                  <a:pt x="11222" y="-1"/>
                  <a:pt x="20174" y="0"/>
                </a:cubicBezTo>
                <a:cubicBezTo>
                  <a:pt x="29085" y="0"/>
                  <a:pt x="37082" y="5472"/>
                  <a:pt x="40308" y="13780"/>
                </a:cubicBezTo>
              </a:path>
              <a:path w="40309" h="21600" stroke="0" extrusionOk="0">
                <a:moveTo>
                  <a:pt x="0" y="13881"/>
                </a:moveTo>
                <a:cubicBezTo>
                  <a:pt x="3199" y="5520"/>
                  <a:pt x="11222" y="-1"/>
                  <a:pt x="20174" y="0"/>
                </a:cubicBezTo>
                <a:cubicBezTo>
                  <a:pt x="29085" y="0"/>
                  <a:pt x="37082" y="5472"/>
                  <a:pt x="40308" y="13780"/>
                </a:cubicBezTo>
                <a:lnTo>
                  <a:pt x="20174" y="21600"/>
                </a:lnTo>
                <a:close/>
              </a:path>
            </a:pathLst>
          </a:custGeom>
          <a:noFill/>
          <a:ln w="28575">
            <a:solidFill>
              <a:schemeClr val="tx1"/>
            </a:solidFill>
            <a:round/>
            <a:headEnd/>
            <a:tailEnd/>
          </a:ln>
        </p:spPr>
        <p:txBody>
          <a:bodyPr wrap="none" anchor="ctr"/>
          <a:lstStyle/>
          <a:p>
            <a:endParaRPr lang="en-US">
              <a:latin typeface="Arial"/>
              <a:cs typeface="Arial"/>
            </a:endParaRPr>
          </a:p>
        </p:txBody>
      </p:sp>
      <p:sp>
        <p:nvSpPr>
          <p:cNvPr id="129068" name="Arc 44"/>
          <p:cNvSpPr>
            <a:spLocks/>
          </p:cNvSpPr>
          <p:nvPr/>
        </p:nvSpPr>
        <p:spPr bwMode="auto">
          <a:xfrm flipH="1" flipV="1">
            <a:off x="7123113" y="2611438"/>
            <a:ext cx="1222375" cy="833437"/>
          </a:xfrm>
          <a:custGeom>
            <a:avLst/>
            <a:gdLst>
              <a:gd name="T0" fmla="*/ 0 w 40309"/>
              <a:gd name="T1" fmla="*/ 2147483647 h 21600"/>
              <a:gd name="T2" fmla="*/ 2147483647 w 40309"/>
              <a:gd name="T3" fmla="*/ 2147483647 h 21600"/>
              <a:gd name="T4" fmla="*/ 2147483647 w 40309"/>
              <a:gd name="T5" fmla="*/ 2147483647 h 21600"/>
              <a:gd name="T6" fmla="*/ 0 60000 65536"/>
              <a:gd name="T7" fmla="*/ 0 60000 65536"/>
              <a:gd name="T8" fmla="*/ 0 60000 65536"/>
              <a:gd name="T9" fmla="*/ 0 w 40309"/>
              <a:gd name="T10" fmla="*/ 0 h 21600"/>
              <a:gd name="T11" fmla="*/ 40309 w 40309"/>
              <a:gd name="T12" fmla="*/ 21600 h 21600"/>
            </a:gdLst>
            <a:ahLst/>
            <a:cxnLst>
              <a:cxn ang="T6">
                <a:pos x="T0" y="T1"/>
              </a:cxn>
              <a:cxn ang="T7">
                <a:pos x="T2" y="T3"/>
              </a:cxn>
              <a:cxn ang="T8">
                <a:pos x="T4" y="T5"/>
              </a:cxn>
            </a:cxnLst>
            <a:rect l="T9" t="T10" r="T11" b="T12"/>
            <a:pathLst>
              <a:path w="40309" h="21600" fill="none" extrusionOk="0">
                <a:moveTo>
                  <a:pt x="0" y="13881"/>
                </a:moveTo>
                <a:cubicBezTo>
                  <a:pt x="3199" y="5520"/>
                  <a:pt x="11222" y="-1"/>
                  <a:pt x="20174" y="0"/>
                </a:cubicBezTo>
                <a:cubicBezTo>
                  <a:pt x="29085" y="0"/>
                  <a:pt x="37082" y="5472"/>
                  <a:pt x="40308" y="13780"/>
                </a:cubicBezTo>
              </a:path>
              <a:path w="40309" h="21600" stroke="0" extrusionOk="0">
                <a:moveTo>
                  <a:pt x="0" y="13881"/>
                </a:moveTo>
                <a:cubicBezTo>
                  <a:pt x="3199" y="5520"/>
                  <a:pt x="11222" y="-1"/>
                  <a:pt x="20174" y="0"/>
                </a:cubicBezTo>
                <a:cubicBezTo>
                  <a:pt x="29085" y="0"/>
                  <a:pt x="37082" y="5472"/>
                  <a:pt x="40308" y="13780"/>
                </a:cubicBezTo>
                <a:lnTo>
                  <a:pt x="20174" y="21600"/>
                </a:lnTo>
                <a:close/>
              </a:path>
            </a:pathLst>
          </a:custGeom>
          <a:noFill/>
          <a:ln w="28575">
            <a:solidFill>
              <a:schemeClr val="tx1"/>
            </a:solidFill>
            <a:round/>
            <a:headEnd/>
            <a:tailEnd/>
          </a:ln>
        </p:spPr>
        <p:txBody>
          <a:bodyPr wrap="none" anchor="ctr"/>
          <a:lstStyle/>
          <a:p>
            <a:endParaRPr lang="en-US">
              <a:latin typeface="Arial"/>
              <a:cs typeface="Arial"/>
            </a:endParaRPr>
          </a:p>
        </p:txBody>
      </p:sp>
      <p:grpSp>
        <p:nvGrpSpPr>
          <p:cNvPr id="4" name="Group 48"/>
          <p:cNvGrpSpPr>
            <a:grpSpLocks/>
          </p:cNvGrpSpPr>
          <p:nvPr/>
        </p:nvGrpSpPr>
        <p:grpSpPr bwMode="auto">
          <a:xfrm>
            <a:off x="4189413" y="2176463"/>
            <a:ext cx="4610100" cy="1744662"/>
            <a:chOff x="2639" y="1371"/>
            <a:chExt cx="2904" cy="1099"/>
          </a:xfrm>
        </p:grpSpPr>
        <p:sp>
          <p:nvSpPr>
            <p:cNvPr id="45075" name="Text Box 29"/>
            <p:cNvSpPr txBox="1">
              <a:spLocks noChangeArrowheads="1"/>
            </p:cNvSpPr>
            <p:nvPr/>
          </p:nvSpPr>
          <p:spPr bwMode="auto">
            <a:xfrm>
              <a:off x="4733" y="1486"/>
              <a:ext cx="810" cy="298"/>
            </a:xfrm>
            <a:prstGeom prst="rect">
              <a:avLst/>
            </a:prstGeom>
            <a:noFill/>
            <a:ln w="9525">
              <a:noFill/>
              <a:miter lim="800000"/>
              <a:headEnd/>
              <a:tailEnd/>
            </a:ln>
          </p:spPr>
          <p:txBody>
            <a:bodyPr>
              <a:spAutoFit/>
            </a:bodyPr>
            <a:lstStyle/>
            <a:p>
              <a:pPr>
                <a:spcBef>
                  <a:spcPct val="50000"/>
                </a:spcBef>
              </a:pPr>
              <a:r>
                <a:rPr lang="en-US" sz="2500" i="1" dirty="0">
                  <a:solidFill>
                    <a:srgbClr val="CC0000"/>
                  </a:solidFill>
                  <a:latin typeface="Arial"/>
                  <a:cs typeface="Arial"/>
                </a:rPr>
                <a:t>LRATC</a:t>
              </a:r>
              <a:endParaRPr lang="en-US" sz="2500" i="1" baseline="-25000" dirty="0">
                <a:solidFill>
                  <a:srgbClr val="CC0000"/>
                </a:solidFill>
                <a:latin typeface="Arial"/>
                <a:cs typeface="Arial"/>
              </a:endParaRPr>
            </a:p>
          </p:txBody>
        </p:sp>
        <p:grpSp>
          <p:nvGrpSpPr>
            <p:cNvPr id="5" name="Group 34"/>
            <p:cNvGrpSpPr>
              <a:grpSpLocks/>
            </p:cNvGrpSpPr>
            <p:nvPr/>
          </p:nvGrpSpPr>
          <p:grpSpPr bwMode="auto">
            <a:xfrm>
              <a:off x="2639" y="1371"/>
              <a:ext cx="2654" cy="1099"/>
              <a:chOff x="2716" y="1497"/>
              <a:chExt cx="2654" cy="1099"/>
            </a:xfrm>
          </p:grpSpPr>
          <p:sp>
            <p:nvSpPr>
              <p:cNvPr id="45077" name="Arc 30"/>
              <p:cNvSpPr>
                <a:spLocks/>
              </p:cNvSpPr>
              <p:nvPr/>
            </p:nvSpPr>
            <p:spPr bwMode="auto">
              <a:xfrm flipH="1" flipV="1">
                <a:off x="2716" y="1497"/>
                <a:ext cx="948" cy="1099"/>
              </a:xfrm>
              <a:custGeom>
                <a:avLst/>
                <a:gdLst>
                  <a:gd name="T0" fmla="*/ 0 w 20154"/>
                  <a:gd name="T1" fmla="*/ 0 h 21600"/>
                  <a:gd name="T2" fmla="*/ 0 w 20154"/>
                  <a:gd name="T3" fmla="*/ 0 h 21600"/>
                  <a:gd name="T4" fmla="*/ 0 w 20154"/>
                  <a:gd name="T5" fmla="*/ 0 h 21600"/>
                  <a:gd name="T6" fmla="*/ 0 60000 65536"/>
                  <a:gd name="T7" fmla="*/ 0 60000 65536"/>
                  <a:gd name="T8" fmla="*/ 0 60000 65536"/>
                  <a:gd name="T9" fmla="*/ 0 w 20154"/>
                  <a:gd name="T10" fmla="*/ 0 h 21600"/>
                  <a:gd name="T11" fmla="*/ 20154 w 20154"/>
                  <a:gd name="T12" fmla="*/ 21600 h 21600"/>
                </a:gdLst>
                <a:ahLst/>
                <a:cxnLst>
                  <a:cxn ang="T6">
                    <a:pos x="T0" y="T1"/>
                  </a:cxn>
                  <a:cxn ang="T7">
                    <a:pos x="T2" y="T3"/>
                  </a:cxn>
                  <a:cxn ang="T8">
                    <a:pos x="T4" y="T5"/>
                  </a:cxn>
                </a:cxnLst>
                <a:rect l="T9" t="T10" r="T11" b="T12"/>
                <a:pathLst>
                  <a:path w="20154" h="21600" fill="none" extrusionOk="0">
                    <a:moveTo>
                      <a:pt x="0" y="0"/>
                    </a:moveTo>
                    <a:cubicBezTo>
                      <a:pt x="6" y="0"/>
                      <a:pt x="12" y="-1"/>
                      <a:pt x="19" y="0"/>
                    </a:cubicBezTo>
                    <a:cubicBezTo>
                      <a:pt x="8930" y="0"/>
                      <a:pt x="16927" y="5472"/>
                      <a:pt x="20153" y="13780"/>
                    </a:cubicBezTo>
                  </a:path>
                  <a:path w="20154" h="21600" stroke="0" extrusionOk="0">
                    <a:moveTo>
                      <a:pt x="0" y="0"/>
                    </a:moveTo>
                    <a:cubicBezTo>
                      <a:pt x="6" y="0"/>
                      <a:pt x="12" y="-1"/>
                      <a:pt x="19" y="0"/>
                    </a:cubicBezTo>
                    <a:cubicBezTo>
                      <a:pt x="8930" y="0"/>
                      <a:pt x="16927" y="5472"/>
                      <a:pt x="20153" y="13780"/>
                    </a:cubicBezTo>
                    <a:lnTo>
                      <a:pt x="19" y="21600"/>
                    </a:lnTo>
                    <a:close/>
                  </a:path>
                </a:pathLst>
              </a:custGeom>
              <a:noFill/>
              <a:ln w="38100">
                <a:solidFill>
                  <a:srgbClr val="CC0000"/>
                </a:solidFill>
                <a:round/>
                <a:headEnd/>
                <a:tailEnd/>
              </a:ln>
            </p:spPr>
            <p:txBody>
              <a:bodyPr wrap="none" anchor="ctr"/>
              <a:lstStyle/>
              <a:p>
                <a:endParaRPr lang="en-US">
                  <a:latin typeface="Arial"/>
                  <a:cs typeface="Arial"/>
                </a:endParaRPr>
              </a:p>
            </p:txBody>
          </p:sp>
          <p:sp>
            <p:nvSpPr>
              <p:cNvPr id="45078" name="Arc 31"/>
              <p:cNvSpPr>
                <a:spLocks/>
              </p:cNvSpPr>
              <p:nvPr/>
            </p:nvSpPr>
            <p:spPr bwMode="auto">
              <a:xfrm flipH="1" flipV="1">
                <a:off x="4416" y="1497"/>
                <a:ext cx="954" cy="1099"/>
              </a:xfrm>
              <a:custGeom>
                <a:avLst/>
                <a:gdLst>
                  <a:gd name="T0" fmla="*/ 0 w 20283"/>
                  <a:gd name="T1" fmla="*/ 0 h 21600"/>
                  <a:gd name="T2" fmla="*/ 0 w 20283"/>
                  <a:gd name="T3" fmla="*/ 0 h 21600"/>
                  <a:gd name="T4" fmla="*/ 0 w 20283"/>
                  <a:gd name="T5" fmla="*/ 0 h 21600"/>
                  <a:gd name="T6" fmla="*/ 0 60000 65536"/>
                  <a:gd name="T7" fmla="*/ 0 60000 65536"/>
                  <a:gd name="T8" fmla="*/ 0 60000 65536"/>
                  <a:gd name="T9" fmla="*/ 0 w 20283"/>
                  <a:gd name="T10" fmla="*/ 0 h 21600"/>
                  <a:gd name="T11" fmla="*/ 20283 w 20283"/>
                  <a:gd name="T12" fmla="*/ 21600 h 21600"/>
                </a:gdLst>
                <a:ahLst/>
                <a:cxnLst>
                  <a:cxn ang="T6">
                    <a:pos x="T0" y="T1"/>
                  </a:cxn>
                  <a:cxn ang="T7">
                    <a:pos x="T2" y="T3"/>
                  </a:cxn>
                  <a:cxn ang="T8">
                    <a:pos x="T4" y="T5"/>
                  </a:cxn>
                </a:cxnLst>
                <a:rect l="T9" t="T10" r="T11" b="T12"/>
                <a:pathLst>
                  <a:path w="20283" h="21600" fill="none" extrusionOk="0">
                    <a:moveTo>
                      <a:pt x="0" y="13881"/>
                    </a:moveTo>
                    <a:cubicBezTo>
                      <a:pt x="3199" y="5520"/>
                      <a:pt x="11222" y="-1"/>
                      <a:pt x="20174" y="0"/>
                    </a:cubicBezTo>
                    <a:cubicBezTo>
                      <a:pt x="20210" y="0"/>
                      <a:pt x="20246" y="0"/>
                      <a:pt x="20282" y="0"/>
                    </a:cubicBezTo>
                  </a:path>
                  <a:path w="20283" h="21600" stroke="0" extrusionOk="0">
                    <a:moveTo>
                      <a:pt x="0" y="13881"/>
                    </a:moveTo>
                    <a:cubicBezTo>
                      <a:pt x="3199" y="5520"/>
                      <a:pt x="11222" y="-1"/>
                      <a:pt x="20174" y="0"/>
                    </a:cubicBezTo>
                    <a:cubicBezTo>
                      <a:pt x="20210" y="0"/>
                      <a:pt x="20246" y="0"/>
                      <a:pt x="20282" y="0"/>
                    </a:cubicBezTo>
                    <a:lnTo>
                      <a:pt x="20174" y="21600"/>
                    </a:lnTo>
                    <a:close/>
                  </a:path>
                </a:pathLst>
              </a:custGeom>
              <a:noFill/>
              <a:ln w="38100">
                <a:solidFill>
                  <a:srgbClr val="CC0000"/>
                </a:solidFill>
                <a:round/>
                <a:headEnd/>
                <a:tailEnd/>
              </a:ln>
            </p:spPr>
            <p:txBody>
              <a:bodyPr wrap="none" anchor="ctr"/>
              <a:lstStyle/>
              <a:p>
                <a:endParaRPr lang="en-US">
                  <a:latin typeface="Arial"/>
                  <a:cs typeface="Arial"/>
                </a:endParaRPr>
              </a:p>
            </p:txBody>
          </p:sp>
          <p:sp>
            <p:nvSpPr>
              <p:cNvPr id="45079" name="Line 33"/>
              <p:cNvSpPr>
                <a:spLocks noChangeShapeType="1"/>
              </p:cNvSpPr>
              <p:nvPr/>
            </p:nvSpPr>
            <p:spPr bwMode="auto">
              <a:xfrm>
                <a:off x="3663" y="2596"/>
                <a:ext cx="756" cy="0"/>
              </a:xfrm>
              <a:prstGeom prst="line">
                <a:avLst/>
              </a:prstGeom>
              <a:noFill/>
              <a:ln w="38100">
                <a:solidFill>
                  <a:srgbClr val="CC0000"/>
                </a:solidFill>
                <a:round/>
                <a:headEnd/>
                <a:tailEnd/>
              </a:ln>
            </p:spPr>
            <p:txBody>
              <a:bodyPr/>
              <a:lstStyle/>
              <a:p>
                <a:endParaRPr lang="en-US">
                  <a:latin typeface="Arial"/>
                  <a:cs typeface="Arial"/>
                </a:endParaRPr>
              </a:p>
            </p:txBody>
          </p:sp>
        </p:grpSp>
      </p:grpSp>
      <p:sp>
        <p:nvSpPr>
          <p:cNvPr id="9" name="Footer Placeholder 8"/>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10" name="Slide Number Placeholder 9"/>
          <p:cNvSpPr>
            <a:spLocks noGrp="1"/>
          </p:cNvSpPr>
          <p:nvPr>
            <p:ph type="sldNum" sz="quarter" idx="13"/>
          </p:nvPr>
        </p:nvSpPr>
        <p:spPr/>
        <p:txBody>
          <a:bodyPr/>
          <a:lstStyle/>
          <a:p>
            <a:pPr>
              <a:defRPr/>
            </a:pPr>
            <a:fld id="{2F37425F-5E17-4209-B948-B5CE2119E408}" type="slidenum">
              <a:rPr lang="en-US" smtClean="0"/>
              <a:pPr>
                <a:defRPr/>
              </a:pPr>
              <a:t>41</a:t>
            </a:fld>
            <a:endParaRPr lang="en-US" dirty="0"/>
          </a:p>
        </p:txBody>
      </p:sp>
    </p:spTree>
    <p:extLst>
      <p:ext uri="{BB962C8B-B14F-4D97-AF65-F5344CB8AC3E}">
        <p14:creationId xmlns:p14="http://schemas.microsoft.com/office/powerpoint/2010/main" val="1711976452"/>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500"/>
                                        <p:tgtEl>
                                          <p:spTgt spid="6">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9028"/>
                                        </p:tgtEl>
                                        <p:attrNameLst>
                                          <p:attrName>style.visibility</p:attrName>
                                        </p:attrNameLst>
                                      </p:cBhvr>
                                      <p:to>
                                        <p:strVal val="visible"/>
                                      </p:to>
                                    </p:set>
                                    <p:animEffect transition="in" filter="fade">
                                      <p:cBhvr>
                                        <p:cTn id="11" dur="500"/>
                                        <p:tgtEl>
                                          <p:spTgt spid="12902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29059"/>
                                        </p:tgtEl>
                                        <p:attrNameLst>
                                          <p:attrName>style.visibility</p:attrName>
                                        </p:attrNameLst>
                                      </p:cBhvr>
                                      <p:to>
                                        <p:strVal val="visible"/>
                                      </p:to>
                                    </p:set>
                                    <p:animEffect transition="in" filter="fade">
                                      <p:cBhvr>
                                        <p:cTn id="15" dur="500"/>
                                        <p:tgtEl>
                                          <p:spTgt spid="12905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29060"/>
                                        </p:tgtEl>
                                        <p:attrNameLst>
                                          <p:attrName>style.visibility</p:attrName>
                                        </p:attrNameLst>
                                      </p:cBhvr>
                                      <p:to>
                                        <p:strVal val="visible"/>
                                      </p:to>
                                    </p:set>
                                    <p:animEffect transition="in" filter="fade">
                                      <p:cBhvr>
                                        <p:cTn id="19" dur="500"/>
                                        <p:tgtEl>
                                          <p:spTgt spid="12906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29061"/>
                                        </p:tgtEl>
                                        <p:attrNameLst>
                                          <p:attrName>style.visibility</p:attrName>
                                        </p:attrNameLst>
                                      </p:cBhvr>
                                      <p:to>
                                        <p:strVal val="visible"/>
                                      </p:to>
                                    </p:set>
                                    <p:animEffect transition="in" filter="fade">
                                      <p:cBhvr>
                                        <p:cTn id="23" dur="500"/>
                                        <p:tgtEl>
                                          <p:spTgt spid="129061"/>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29062"/>
                                        </p:tgtEl>
                                        <p:attrNameLst>
                                          <p:attrName>style.visibility</p:attrName>
                                        </p:attrNameLst>
                                      </p:cBhvr>
                                      <p:to>
                                        <p:strVal val="visible"/>
                                      </p:to>
                                    </p:set>
                                    <p:animEffect transition="in" filter="fade">
                                      <p:cBhvr>
                                        <p:cTn id="27" dur="500"/>
                                        <p:tgtEl>
                                          <p:spTgt spid="129062"/>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29063"/>
                                        </p:tgtEl>
                                        <p:attrNameLst>
                                          <p:attrName>style.visibility</p:attrName>
                                        </p:attrNameLst>
                                      </p:cBhvr>
                                      <p:to>
                                        <p:strVal val="visible"/>
                                      </p:to>
                                    </p:set>
                                    <p:animEffect transition="in" filter="fade">
                                      <p:cBhvr>
                                        <p:cTn id="31" dur="500"/>
                                        <p:tgtEl>
                                          <p:spTgt spid="129063"/>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29064"/>
                                        </p:tgtEl>
                                        <p:attrNameLst>
                                          <p:attrName>style.visibility</p:attrName>
                                        </p:attrNameLst>
                                      </p:cBhvr>
                                      <p:to>
                                        <p:strVal val="visible"/>
                                      </p:to>
                                    </p:set>
                                    <p:animEffect transition="in" filter="fade">
                                      <p:cBhvr>
                                        <p:cTn id="35" dur="500"/>
                                        <p:tgtEl>
                                          <p:spTgt spid="129064"/>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29065"/>
                                        </p:tgtEl>
                                        <p:attrNameLst>
                                          <p:attrName>style.visibility</p:attrName>
                                        </p:attrNameLst>
                                      </p:cBhvr>
                                      <p:to>
                                        <p:strVal val="visible"/>
                                      </p:to>
                                    </p:set>
                                    <p:animEffect transition="in" filter="fade">
                                      <p:cBhvr>
                                        <p:cTn id="39" dur="500"/>
                                        <p:tgtEl>
                                          <p:spTgt spid="129065"/>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129066"/>
                                        </p:tgtEl>
                                        <p:attrNameLst>
                                          <p:attrName>style.visibility</p:attrName>
                                        </p:attrNameLst>
                                      </p:cBhvr>
                                      <p:to>
                                        <p:strVal val="visible"/>
                                      </p:to>
                                    </p:set>
                                    <p:animEffect transition="in" filter="fade">
                                      <p:cBhvr>
                                        <p:cTn id="43" dur="500"/>
                                        <p:tgtEl>
                                          <p:spTgt spid="129066"/>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129067"/>
                                        </p:tgtEl>
                                        <p:attrNameLst>
                                          <p:attrName>style.visibility</p:attrName>
                                        </p:attrNameLst>
                                      </p:cBhvr>
                                      <p:to>
                                        <p:strVal val="visible"/>
                                      </p:to>
                                    </p:set>
                                    <p:animEffect transition="in" filter="fade">
                                      <p:cBhvr>
                                        <p:cTn id="47" dur="500"/>
                                        <p:tgtEl>
                                          <p:spTgt spid="129067"/>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129068"/>
                                        </p:tgtEl>
                                        <p:attrNameLst>
                                          <p:attrName>style.visibility</p:attrName>
                                        </p:attrNameLst>
                                      </p:cBhvr>
                                      <p:to>
                                        <p:strVal val="visible"/>
                                      </p:to>
                                    </p:set>
                                    <p:animEffect transition="in" filter="fade">
                                      <p:cBhvr>
                                        <p:cTn id="51" dur="500"/>
                                        <p:tgtEl>
                                          <p:spTgt spid="129068"/>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6">
                                            <p:txEl>
                                              <p:pRg st="2" end="2"/>
                                            </p:txEl>
                                          </p:spTgt>
                                        </p:tgtEl>
                                        <p:attrNameLst>
                                          <p:attrName>style.visibility</p:attrName>
                                        </p:attrNameLst>
                                      </p:cBhvr>
                                      <p:to>
                                        <p:strVal val="visible"/>
                                      </p:to>
                                    </p:set>
                                    <p:animEffect transition="in" filter="wipe(left)">
                                      <p:cBhvr>
                                        <p:cTn id="56" dur="500"/>
                                        <p:tgtEl>
                                          <p:spTgt spid="6">
                                            <p:txEl>
                                              <p:pRg st="2" end="2"/>
                                            </p:txEl>
                                          </p:spTgt>
                                        </p:tgtEl>
                                      </p:cBhvr>
                                    </p:animEffect>
                                  </p:childTnLst>
                                </p:cTn>
                              </p:par>
                            </p:childTnLst>
                          </p:cTn>
                        </p:par>
                        <p:par>
                          <p:cTn id="57" fill="hold">
                            <p:stCondLst>
                              <p:cond delay="500"/>
                            </p:stCondLst>
                            <p:childTnLst>
                              <p:par>
                                <p:cTn id="58" presetID="18" presetClass="entr" presetSubtype="3" fill="hold" nodeType="afterEffect">
                                  <p:stCondLst>
                                    <p:cond delay="0"/>
                                  </p:stCondLst>
                                  <p:childTnLst>
                                    <p:set>
                                      <p:cBhvr>
                                        <p:cTn id="59" dur="1" fill="hold">
                                          <p:stCondLst>
                                            <p:cond delay="0"/>
                                          </p:stCondLst>
                                        </p:cTn>
                                        <p:tgtEl>
                                          <p:spTgt spid="4"/>
                                        </p:tgtEl>
                                        <p:attrNameLst>
                                          <p:attrName>style.visibility</p:attrName>
                                        </p:attrNameLst>
                                      </p:cBhvr>
                                      <p:to>
                                        <p:strVal val="visible"/>
                                      </p:to>
                                    </p:set>
                                    <p:animEffect transition="in" filter="strips(upRight)">
                                      <p:cBhvr>
                                        <p:cTn id="6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129028" grpId="0" animBg="1"/>
      <p:bldP spid="129059" grpId="0" animBg="1"/>
      <p:bldP spid="129060" grpId="0" animBg="1"/>
      <p:bldP spid="129061" grpId="0" animBg="1"/>
      <p:bldP spid="129062" grpId="0" animBg="1"/>
      <p:bldP spid="129063" grpId="0" animBg="1"/>
      <p:bldP spid="129064" grpId="0" animBg="1"/>
      <p:bldP spid="129065" grpId="0" animBg="1"/>
      <p:bldP spid="129066" grpId="0" animBg="1"/>
      <p:bldP spid="129067" grpId="0" animBg="1"/>
      <p:bldP spid="129068"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Rectangle 2"/>
          <p:cNvSpPr>
            <a:spLocks noGrp="1" noChangeArrowheads="1"/>
          </p:cNvSpPr>
          <p:nvPr>
            <p:ph type="title"/>
          </p:nvPr>
        </p:nvSpPr>
        <p:spPr>
          <a:xfrm>
            <a:off x="209550" y="0"/>
            <a:ext cx="8770938" cy="1066800"/>
          </a:xfrm>
        </p:spPr>
        <p:txBody>
          <a:bodyPr>
            <a:normAutofit/>
          </a:bodyPr>
          <a:lstStyle/>
          <a:p>
            <a:pPr algn="ctr" eaLnBrk="1" hangingPunct="1"/>
            <a:r>
              <a:rPr lang="en-US" sz="3200" dirty="0"/>
              <a:t>How ATC Changes as </a:t>
            </a:r>
            <a:br>
              <a:rPr lang="en-US" sz="3200" dirty="0"/>
            </a:br>
            <a:r>
              <a:rPr lang="en-US" sz="3200" dirty="0"/>
              <a:t>the Scale of Production Changes</a:t>
            </a:r>
          </a:p>
        </p:txBody>
      </p:sp>
      <p:sp>
        <p:nvSpPr>
          <p:cNvPr id="6" name="Text Placeholder 5"/>
          <p:cNvSpPr>
            <a:spLocks noGrp="1"/>
          </p:cNvSpPr>
          <p:nvPr>
            <p:ph type="body" sz="quarter" idx="12"/>
          </p:nvPr>
        </p:nvSpPr>
        <p:spPr>
          <a:xfrm>
            <a:off x="139700" y="1066800"/>
            <a:ext cx="3517900" cy="5334000"/>
          </a:xfrm>
        </p:spPr>
        <p:txBody>
          <a:bodyPr/>
          <a:lstStyle/>
          <a:p>
            <a:r>
              <a:rPr lang="en-US" sz="2800" dirty="0">
                <a:solidFill>
                  <a:srgbClr val="FF0000"/>
                </a:solidFill>
              </a:rPr>
              <a:t>Economies of scale</a:t>
            </a:r>
            <a:r>
              <a:rPr lang="en-US" sz="2800" dirty="0"/>
              <a:t>:  ATC falls as Q increases. </a:t>
            </a:r>
          </a:p>
          <a:p>
            <a:endParaRPr lang="en-US" sz="2800" dirty="0"/>
          </a:p>
          <a:p>
            <a:r>
              <a:rPr lang="en-US" sz="2800" dirty="0">
                <a:solidFill>
                  <a:srgbClr val="FF0000"/>
                </a:solidFill>
              </a:rPr>
              <a:t>Constant returns to scale</a:t>
            </a:r>
            <a:r>
              <a:rPr lang="en-US" sz="2800" dirty="0"/>
              <a:t>:  ATC stays the same as Q increases.</a:t>
            </a:r>
          </a:p>
          <a:p>
            <a:endParaRPr lang="en-US" sz="2800" dirty="0"/>
          </a:p>
          <a:p>
            <a:r>
              <a:rPr lang="en-US" sz="2800" dirty="0">
                <a:solidFill>
                  <a:srgbClr val="FF0000"/>
                </a:solidFill>
              </a:rPr>
              <a:t>Diseconomies of scale</a:t>
            </a:r>
            <a:r>
              <a:rPr lang="en-US" sz="2800" dirty="0"/>
              <a:t>:  ATC rises as Q increases. </a:t>
            </a:r>
          </a:p>
          <a:p>
            <a:endParaRPr lang="en-US" sz="2800" dirty="0"/>
          </a:p>
        </p:txBody>
      </p:sp>
      <p:grpSp>
        <p:nvGrpSpPr>
          <p:cNvPr id="2" name="Group 33"/>
          <p:cNvGrpSpPr>
            <a:grpSpLocks/>
          </p:cNvGrpSpPr>
          <p:nvPr/>
        </p:nvGrpSpPr>
        <p:grpSpPr bwMode="auto">
          <a:xfrm>
            <a:off x="4189413" y="2176463"/>
            <a:ext cx="4610100" cy="1744662"/>
            <a:chOff x="2639" y="1371"/>
            <a:chExt cx="2904" cy="1099"/>
          </a:xfrm>
        </p:grpSpPr>
        <p:sp>
          <p:nvSpPr>
            <p:cNvPr id="46099" name="Text Box 34"/>
            <p:cNvSpPr txBox="1">
              <a:spLocks noChangeArrowheads="1"/>
            </p:cNvSpPr>
            <p:nvPr/>
          </p:nvSpPr>
          <p:spPr bwMode="auto">
            <a:xfrm>
              <a:off x="4733" y="1486"/>
              <a:ext cx="810" cy="298"/>
            </a:xfrm>
            <a:prstGeom prst="rect">
              <a:avLst/>
            </a:prstGeom>
            <a:noFill/>
            <a:ln w="9525">
              <a:noFill/>
              <a:miter lim="800000"/>
              <a:headEnd/>
              <a:tailEnd/>
            </a:ln>
          </p:spPr>
          <p:txBody>
            <a:bodyPr>
              <a:spAutoFit/>
            </a:bodyPr>
            <a:lstStyle/>
            <a:p>
              <a:pPr>
                <a:spcBef>
                  <a:spcPct val="50000"/>
                </a:spcBef>
              </a:pPr>
              <a:r>
                <a:rPr lang="en-US" sz="2500" i="1">
                  <a:solidFill>
                    <a:srgbClr val="CC0000"/>
                  </a:solidFill>
                  <a:latin typeface="Arial"/>
                  <a:cs typeface="Arial"/>
                </a:rPr>
                <a:t>LRATC</a:t>
              </a:r>
              <a:endParaRPr lang="en-US" sz="2500" i="1" baseline="-25000">
                <a:solidFill>
                  <a:srgbClr val="CC0000"/>
                </a:solidFill>
                <a:latin typeface="Arial"/>
                <a:cs typeface="Arial"/>
              </a:endParaRPr>
            </a:p>
          </p:txBody>
        </p:sp>
        <p:grpSp>
          <p:nvGrpSpPr>
            <p:cNvPr id="3" name="Group 35"/>
            <p:cNvGrpSpPr>
              <a:grpSpLocks/>
            </p:cNvGrpSpPr>
            <p:nvPr/>
          </p:nvGrpSpPr>
          <p:grpSpPr bwMode="auto">
            <a:xfrm>
              <a:off x="2639" y="1371"/>
              <a:ext cx="2654" cy="1099"/>
              <a:chOff x="2716" y="1497"/>
              <a:chExt cx="2654" cy="1099"/>
            </a:xfrm>
          </p:grpSpPr>
          <p:sp>
            <p:nvSpPr>
              <p:cNvPr id="46101" name="Arc 36"/>
              <p:cNvSpPr>
                <a:spLocks/>
              </p:cNvSpPr>
              <p:nvPr/>
            </p:nvSpPr>
            <p:spPr bwMode="auto">
              <a:xfrm flipH="1" flipV="1">
                <a:off x="2716" y="1497"/>
                <a:ext cx="948" cy="1099"/>
              </a:xfrm>
              <a:custGeom>
                <a:avLst/>
                <a:gdLst>
                  <a:gd name="T0" fmla="*/ 0 w 20154"/>
                  <a:gd name="T1" fmla="*/ 0 h 21600"/>
                  <a:gd name="T2" fmla="*/ 0 w 20154"/>
                  <a:gd name="T3" fmla="*/ 0 h 21600"/>
                  <a:gd name="T4" fmla="*/ 0 w 20154"/>
                  <a:gd name="T5" fmla="*/ 0 h 21600"/>
                  <a:gd name="T6" fmla="*/ 0 60000 65536"/>
                  <a:gd name="T7" fmla="*/ 0 60000 65536"/>
                  <a:gd name="T8" fmla="*/ 0 60000 65536"/>
                  <a:gd name="T9" fmla="*/ 0 w 20154"/>
                  <a:gd name="T10" fmla="*/ 0 h 21600"/>
                  <a:gd name="T11" fmla="*/ 20154 w 20154"/>
                  <a:gd name="T12" fmla="*/ 21600 h 21600"/>
                </a:gdLst>
                <a:ahLst/>
                <a:cxnLst>
                  <a:cxn ang="T6">
                    <a:pos x="T0" y="T1"/>
                  </a:cxn>
                  <a:cxn ang="T7">
                    <a:pos x="T2" y="T3"/>
                  </a:cxn>
                  <a:cxn ang="T8">
                    <a:pos x="T4" y="T5"/>
                  </a:cxn>
                </a:cxnLst>
                <a:rect l="T9" t="T10" r="T11" b="T12"/>
                <a:pathLst>
                  <a:path w="20154" h="21600" fill="none" extrusionOk="0">
                    <a:moveTo>
                      <a:pt x="0" y="0"/>
                    </a:moveTo>
                    <a:cubicBezTo>
                      <a:pt x="6" y="0"/>
                      <a:pt x="12" y="-1"/>
                      <a:pt x="19" y="0"/>
                    </a:cubicBezTo>
                    <a:cubicBezTo>
                      <a:pt x="8930" y="0"/>
                      <a:pt x="16927" y="5472"/>
                      <a:pt x="20153" y="13780"/>
                    </a:cubicBezTo>
                  </a:path>
                  <a:path w="20154" h="21600" stroke="0" extrusionOk="0">
                    <a:moveTo>
                      <a:pt x="0" y="0"/>
                    </a:moveTo>
                    <a:cubicBezTo>
                      <a:pt x="6" y="0"/>
                      <a:pt x="12" y="-1"/>
                      <a:pt x="19" y="0"/>
                    </a:cubicBezTo>
                    <a:cubicBezTo>
                      <a:pt x="8930" y="0"/>
                      <a:pt x="16927" y="5472"/>
                      <a:pt x="20153" y="13780"/>
                    </a:cubicBezTo>
                    <a:lnTo>
                      <a:pt x="19" y="21600"/>
                    </a:lnTo>
                    <a:close/>
                  </a:path>
                </a:pathLst>
              </a:custGeom>
              <a:noFill/>
              <a:ln w="38100">
                <a:solidFill>
                  <a:srgbClr val="CC0000"/>
                </a:solidFill>
                <a:round/>
                <a:headEnd/>
                <a:tailEnd/>
              </a:ln>
            </p:spPr>
            <p:txBody>
              <a:bodyPr wrap="none" anchor="ctr"/>
              <a:lstStyle/>
              <a:p>
                <a:endParaRPr lang="en-US">
                  <a:latin typeface="Arial"/>
                  <a:cs typeface="Arial"/>
                </a:endParaRPr>
              </a:p>
            </p:txBody>
          </p:sp>
          <p:sp>
            <p:nvSpPr>
              <p:cNvPr id="46102" name="Arc 37"/>
              <p:cNvSpPr>
                <a:spLocks/>
              </p:cNvSpPr>
              <p:nvPr/>
            </p:nvSpPr>
            <p:spPr bwMode="auto">
              <a:xfrm flipH="1" flipV="1">
                <a:off x="4416" y="1497"/>
                <a:ext cx="954" cy="1099"/>
              </a:xfrm>
              <a:custGeom>
                <a:avLst/>
                <a:gdLst>
                  <a:gd name="T0" fmla="*/ 0 w 20283"/>
                  <a:gd name="T1" fmla="*/ 0 h 21600"/>
                  <a:gd name="T2" fmla="*/ 0 w 20283"/>
                  <a:gd name="T3" fmla="*/ 0 h 21600"/>
                  <a:gd name="T4" fmla="*/ 0 w 20283"/>
                  <a:gd name="T5" fmla="*/ 0 h 21600"/>
                  <a:gd name="T6" fmla="*/ 0 60000 65536"/>
                  <a:gd name="T7" fmla="*/ 0 60000 65536"/>
                  <a:gd name="T8" fmla="*/ 0 60000 65536"/>
                  <a:gd name="T9" fmla="*/ 0 w 20283"/>
                  <a:gd name="T10" fmla="*/ 0 h 21600"/>
                  <a:gd name="T11" fmla="*/ 20283 w 20283"/>
                  <a:gd name="T12" fmla="*/ 21600 h 21600"/>
                </a:gdLst>
                <a:ahLst/>
                <a:cxnLst>
                  <a:cxn ang="T6">
                    <a:pos x="T0" y="T1"/>
                  </a:cxn>
                  <a:cxn ang="T7">
                    <a:pos x="T2" y="T3"/>
                  </a:cxn>
                  <a:cxn ang="T8">
                    <a:pos x="T4" y="T5"/>
                  </a:cxn>
                </a:cxnLst>
                <a:rect l="T9" t="T10" r="T11" b="T12"/>
                <a:pathLst>
                  <a:path w="20283" h="21600" fill="none" extrusionOk="0">
                    <a:moveTo>
                      <a:pt x="0" y="13881"/>
                    </a:moveTo>
                    <a:cubicBezTo>
                      <a:pt x="3199" y="5520"/>
                      <a:pt x="11222" y="-1"/>
                      <a:pt x="20174" y="0"/>
                    </a:cubicBezTo>
                    <a:cubicBezTo>
                      <a:pt x="20210" y="0"/>
                      <a:pt x="20246" y="0"/>
                      <a:pt x="20282" y="0"/>
                    </a:cubicBezTo>
                  </a:path>
                  <a:path w="20283" h="21600" stroke="0" extrusionOk="0">
                    <a:moveTo>
                      <a:pt x="0" y="13881"/>
                    </a:moveTo>
                    <a:cubicBezTo>
                      <a:pt x="3199" y="5520"/>
                      <a:pt x="11222" y="-1"/>
                      <a:pt x="20174" y="0"/>
                    </a:cubicBezTo>
                    <a:cubicBezTo>
                      <a:pt x="20210" y="0"/>
                      <a:pt x="20246" y="0"/>
                      <a:pt x="20282" y="0"/>
                    </a:cubicBezTo>
                    <a:lnTo>
                      <a:pt x="20174" y="21600"/>
                    </a:lnTo>
                    <a:close/>
                  </a:path>
                </a:pathLst>
              </a:custGeom>
              <a:noFill/>
              <a:ln w="38100">
                <a:solidFill>
                  <a:srgbClr val="CC0000"/>
                </a:solidFill>
                <a:round/>
                <a:headEnd/>
                <a:tailEnd/>
              </a:ln>
            </p:spPr>
            <p:txBody>
              <a:bodyPr wrap="none" anchor="ctr"/>
              <a:lstStyle/>
              <a:p>
                <a:endParaRPr lang="en-US">
                  <a:latin typeface="Arial"/>
                  <a:cs typeface="Arial"/>
                </a:endParaRPr>
              </a:p>
            </p:txBody>
          </p:sp>
          <p:sp>
            <p:nvSpPr>
              <p:cNvPr id="46103" name="Line 38"/>
              <p:cNvSpPr>
                <a:spLocks noChangeShapeType="1"/>
              </p:cNvSpPr>
              <p:nvPr/>
            </p:nvSpPr>
            <p:spPr bwMode="auto">
              <a:xfrm>
                <a:off x="3663" y="2596"/>
                <a:ext cx="756" cy="0"/>
              </a:xfrm>
              <a:prstGeom prst="line">
                <a:avLst/>
              </a:prstGeom>
              <a:noFill/>
              <a:ln w="38100">
                <a:solidFill>
                  <a:srgbClr val="CC0000"/>
                </a:solidFill>
                <a:round/>
                <a:headEnd/>
                <a:tailEnd/>
              </a:ln>
            </p:spPr>
            <p:txBody>
              <a:bodyPr/>
              <a:lstStyle/>
              <a:p>
                <a:endParaRPr lang="en-US">
                  <a:latin typeface="Arial"/>
                  <a:cs typeface="Arial"/>
                </a:endParaRPr>
              </a:p>
            </p:txBody>
          </p:sp>
        </p:grpSp>
      </p:grpSp>
      <p:sp>
        <p:nvSpPr>
          <p:cNvPr id="130087" name="Arc 39"/>
          <p:cNvSpPr>
            <a:spLocks/>
          </p:cNvSpPr>
          <p:nvPr/>
        </p:nvSpPr>
        <p:spPr bwMode="auto">
          <a:xfrm flipH="1" flipV="1">
            <a:off x="4197350" y="2220913"/>
            <a:ext cx="1468438" cy="1736725"/>
          </a:xfrm>
          <a:custGeom>
            <a:avLst/>
            <a:gdLst>
              <a:gd name="T0" fmla="*/ 2147483647 w 19665"/>
              <a:gd name="T1" fmla="*/ 0 h 21502"/>
              <a:gd name="T2" fmla="*/ 2147483647 w 19665"/>
              <a:gd name="T3" fmla="*/ 2147483647 h 21502"/>
              <a:gd name="T4" fmla="*/ 0 w 19665"/>
              <a:gd name="T5" fmla="*/ 2147483647 h 21502"/>
              <a:gd name="T6" fmla="*/ 0 60000 65536"/>
              <a:gd name="T7" fmla="*/ 0 60000 65536"/>
              <a:gd name="T8" fmla="*/ 0 60000 65536"/>
              <a:gd name="T9" fmla="*/ 0 w 19665"/>
              <a:gd name="T10" fmla="*/ 0 h 21502"/>
              <a:gd name="T11" fmla="*/ 19665 w 19665"/>
              <a:gd name="T12" fmla="*/ 21502 h 21502"/>
            </a:gdLst>
            <a:ahLst/>
            <a:cxnLst>
              <a:cxn ang="T6">
                <a:pos x="T0" y="T1"/>
              </a:cxn>
              <a:cxn ang="T7">
                <a:pos x="T2" y="T3"/>
              </a:cxn>
              <a:cxn ang="T8">
                <a:pos x="T4" y="T5"/>
              </a:cxn>
            </a:cxnLst>
            <a:rect l="T9" t="T10" r="T11" b="T12"/>
            <a:pathLst>
              <a:path w="19665" h="21502" fill="none" extrusionOk="0">
                <a:moveTo>
                  <a:pt x="2053" y="-1"/>
                </a:moveTo>
                <a:cubicBezTo>
                  <a:pt x="9749" y="734"/>
                  <a:pt x="16466" y="5527"/>
                  <a:pt x="19664" y="12566"/>
                </a:cubicBezTo>
              </a:path>
              <a:path w="19665" h="21502" stroke="0" extrusionOk="0">
                <a:moveTo>
                  <a:pt x="2053" y="-1"/>
                </a:moveTo>
                <a:cubicBezTo>
                  <a:pt x="9749" y="734"/>
                  <a:pt x="16466" y="5527"/>
                  <a:pt x="19664" y="12566"/>
                </a:cubicBezTo>
                <a:lnTo>
                  <a:pt x="0" y="21502"/>
                </a:lnTo>
                <a:close/>
              </a:path>
            </a:pathLst>
          </a:custGeom>
          <a:noFill/>
          <a:ln w="38100">
            <a:solidFill>
              <a:srgbClr val="0000FF"/>
            </a:solidFill>
            <a:round/>
            <a:headEnd type="triangle" w="lg" len="med"/>
            <a:tailEnd type="none" w="lg" len="med"/>
          </a:ln>
        </p:spPr>
        <p:txBody>
          <a:bodyPr wrap="none" anchor="ctr"/>
          <a:lstStyle/>
          <a:p>
            <a:endParaRPr lang="en-US">
              <a:latin typeface="Arial"/>
              <a:cs typeface="Arial"/>
            </a:endParaRPr>
          </a:p>
        </p:txBody>
      </p:sp>
      <p:sp>
        <p:nvSpPr>
          <p:cNvPr id="130088" name="Arc 40"/>
          <p:cNvSpPr>
            <a:spLocks/>
          </p:cNvSpPr>
          <p:nvPr/>
        </p:nvSpPr>
        <p:spPr bwMode="auto">
          <a:xfrm flipH="1" flipV="1">
            <a:off x="6937375" y="2214563"/>
            <a:ext cx="1509713" cy="1738312"/>
          </a:xfrm>
          <a:custGeom>
            <a:avLst/>
            <a:gdLst>
              <a:gd name="T0" fmla="*/ 0 w 20205"/>
              <a:gd name="T1" fmla="*/ 2147483647 h 21520"/>
              <a:gd name="T2" fmla="*/ 2147483647 w 20205"/>
              <a:gd name="T3" fmla="*/ 0 h 21520"/>
              <a:gd name="T4" fmla="*/ 2147483647 w 20205"/>
              <a:gd name="T5" fmla="*/ 2147483647 h 21520"/>
              <a:gd name="T6" fmla="*/ 0 60000 65536"/>
              <a:gd name="T7" fmla="*/ 0 60000 65536"/>
              <a:gd name="T8" fmla="*/ 0 60000 65536"/>
              <a:gd name="T9" fmla="*/ 0 w 20205"/>
              <a:gd name="T10" fmla="*/ 0 h 21520"/>
              <a:gd name="T11" fmla="*/ 20205 w 20205"/>
              <a:gd name="T12" fmla="*/ 21520 h 21520"/>
            </a:gdLst>
            <a:ahLst/>
            <a:cxnLst>
              <a:cxn ang="T6">
                <a:pos x="T0" y="T1"/>
              </a:cxn>
              <a:cxn ang="T7">
                <a:pos x="T2" y="T3"/>
              </a:cxn>
              <a:cxn ang="T8">
                <a:pos x="T4" y="T5"/>
              </a:cxn>
            </a:cxnLst>
            <a:rect l="T9" t="T10" r="T11" b="T12"/>
            <a:pathLst>
              <a:path w="20205" h="21520" fill="none" extrusionOk="0">
                <a:moveTo>
                  <a:pt x="0" y="13882"/>
                </a:moveTo>
                <a:cubicBezTo>
                  <a:pt x="2937" y="6113"/>
                  <a:pt x="10068" y="716"/>
                  <a:pt x="18343" y="0"/>
                </a:cubicBezTo>
              </a:path>
              <a:path w="20205" h="21520" stroke="0" extrusionOk="0">
                <a:moveTo>
                  <a:pt x="0" y="13882"/>
                </a:moveTo>
                <a:cubicBezTo>
                  <a:pt x="2937" y="6113"/>
                  <a:pt x="10068" y="716"/>
                  <a:pt x="18343" y="0"/>
                </a:cubicBezTo>
                <a:lnTo>
                  <a:pt x="20205" y="21520"/>
                </a:lnTo>
                <a:close/>
              </a:path>
            </a:pathLst>
          </a:custGeom>
          <a:noFill/>
          <a:ln w="38100">
            <a:solidFill>
              <a:srgbClr val="0000FF"/>
            </a:solidFill>
            <a:round/>
            <a:headEnd type="triangle" w="lg" len="med"/>
            <a:tailEnd/>
          </a:ln>
        </p:spPr>
        <p:txBody>
          <a:bodyPr wrap="none" anchor="ctr"/>
          <a:lstStyle/>
          <a:p>
            <a:endParaRPr lang="en-US">
              <a:latin typeface="Arial"/>
              <a:cs typeface="Arial"/>
            </a:endParaRPr>
          </a:p>
        </p:txBody>
      </p:sp>
      <p:sp>
        <p:nvSpPr>
          <p:cNvPr id="130089" name="Line 41"/>
          <p:cNvSpPr>
            <a:spLocks noChangeShapeType="1"/>
          </p:cNvSpPr>
          <p:nvPr/>
        </p:nvSpPr>
        <p:spPr bwMode="auto">
          <a:xfrm>
            <a:off x="5576888" y="3981450"/>
            <a:ext cx="1436687" cy="0"/>
          </a:xfrm>
          <a:prstGeom prst="line">
            <a:avLst/>
          </a:prstGeom>
          <a:noFill/>
          <a:ln w="38100">
            <a:solidFill>
              <a:srgbClr val="0000FF"/>
            </a:solidFill>
            <a:round/>
            <a:headEnd/>
            <a:tailEnd type="triangle" w="lg" len="med"/>
          </a:ln>
        </p:spPr>
        <p:txBody>
          <a:bodyPr/>
          <a:lstStyle/>
          <a:p>
            <a:endParaRPr lang="en-US">
              <a:latin typeface="Arial"/>
              <a:cs typeface="Arial"/>
            </a:endParaRPr>
          </a:p>
        </p:txBody>
      </p:sp>
      <p:sp>
        <p:nvSpPr>
          <p:cNvPr id="130092" name="Line 44"/>
          <p:cNvSpPr>
            <a:spLocks noChangeShapeType="1"/>
          </p:cNvSpPr>
          <p:nvPr/>
        </p:nvSpPr>
        <p:spPr bwMode="auto">
          <a:xfrm>
            <a:off x="4057650" y="5184775"/>
            <a:ext cx="1427163" cy="0"/>
          </a:xfrm>
          <a:prstGeom prst="line">
            <a:avLst/>
          </a:prstGeom>
          <a:noFill/>
          <a:ln w="38100">
            <a:solidFill>
              <a:srgbClr val="0000FF"/>
            </a:solidFill>
            <a:round/>
            <a:headEnd/>
            <a:tailEnd type="triangle" w="lg" len="med"/>
          </a:ln>
        </p:spPr>
        <p:txBody>
          <a:bodyPr/>
          <a:lstStyle/>
          <a:p>
            <a:endParaRPr lang="en-US">
              <a:latin typeface="Arial"/>
              <a:cs typeface="Arial"/>
            </a:endParaRPr>
          </a:p>
        </p:txBody>
      </p:sp>
      <p:sp>
        <p:nvSpPr>
          <p:cNvPr id="130093" name="Line 45"/>
          <p:cNvSpPr>
            <a:spLocks noChangeShapeType="1"/>
          </p:cNvSpPr>
          <p:nvPr/>
        </p:nvSpPr>
        <p:spPr bwMode="auto">
          <a:xfrm>
            <a:off x="5567363" y="5189538"/>
            <a:ext cx="1427162" cy="0"/>
          </a:xfrm>
          <a:prstGeom prst="line">
            <a:avLst/>
          </a:prstGeom>
          <a:noFill/>
          <a:ln w="38100">
            <a:solidFill>
              <a:srgbClr val="0000FF"/>
            </a:solidFill>
            <a:round/>
            <a:headEnd/>
            <a:tailEnd type="triangle" w="lg" len="med"/>
          </a:ln>
        </p:spPr>
        <p:txBody>
          <a:bodyPr/>
          <a:lstStyle/>
          <a:p>
            <a:endParaRPr lang="en-US">
              <a:latin typeface="Arial"/>
              <a:cs typeface="Arial"/>
            </a:endParaRPr>
          </a:p>
        </p:txBody>
      </p:sp>
      <p:sp>
        <p:nvSpPr>
          <p:cNvPr id="130094" name="Line 46"/>
          <p:cNvSpPr>
            <a:spLocks noChangeShapeType="1"/>
          </p:cNvSpPr>
          <p:nvPr/>
        </p:nvSpPr>
        <p:spPr bwMode="auto">
          <a:xfrm>
            <a:off x="7058025" y="5184775"/>
            <a:ext cx="1298575" cy="0"/>
          </a:xfrm>
          <a:prstGeom prst="line">
            <a:avLst/>
          </a:prstGeom>
          <a:noFill/>
          <a:ln w="38100">
            <a:solidFill>
              <a:srgbClr val="0000FF"/>
            </a:solidFill>
            <a:round/>
            <a:headEnd/>
            <a:tailEnd type="triangle" w="lg" len="med"/>
          </a:ln>
        </p:spPr>
        <p:txBody>
          <a:bodyPr/>
          <a:lstStyle/>
          <a:p>
            <a:endParaRPr lang="en-US">
              <a:latin typeface="Arial"/>
              <a:cs typeface="Arial"/>
            </a:endParaRPr>
          </a:p>
        </p:txBody>
      </p:sp>
      <p:grpSp>
        <p:nvGrpSpPr>
          <p:cNvPr id="4" name="Group 47"/>
          <p:cNvGrpSpPr>
            <a:grpSpLocks/>
          </p:cNvGrpSpPr>
          <p:nvPr/>
        </p:nvGrpSpPr>
        <p:grpSpPr bwMode="auto">
          <a:xfrm>
            <a:off x="3530600" y="1360488"/>
            <a:ext cx="5267325" cy="4006850"/>
            <a:chOff x="2224" y="857"/>
            <a:chExt cx="3318" cy="2524"/>
          </a:xfrm>
        </p:grpSpPr>
        <p:grpSp>
          <p:nvGrpSpPr>
            <p:cNvPr id="5" name="Group 48"/>
            <p:cNvGrpSpPr>
              <a:grpSpLocks/>
            </p:cNvGrpSpPr>
            <p:nvPr/>
          </p:nvGrpSpPr>
          <p:grpSpPr bwMode="auto">
            <a:xfrm>
              <a:off x="2525" y="1137"/>
              <a:ext cx="2715" cy="2095"/>
              <a:chOff x="1489" y="785"/>
              <a:chExt cx="3650" cy="2492"/>
            </a:xfrm>
          </p:grpSpPr>
          <p:sp>
            <p:nvSpPr>
              <p:cNvPr id="46097" name="Line 49"/>
              <p:cNvSpPr>
                <a:spLocks noChangeShapeType="1"/>
              </p:cNvSpPr>
              <p:nvPr/>
            </p:nvSpPr>
            <p:spPr bwMode="auto">
              <a:xfrm>
                <a:off x="1489" y="785"/>
                <a:ext cx="0" cy="2491"/>
              </a:xfrm>
              <a:prstGeom prst="line">
                <a:avLst/>
              </a:prstGeom>
              <a:noFill/>
              <a:ln w="9525">
                <a:solidFill>
                  <a:schemeClr val="tx1"/>
                </a:solidFill>
                <a:round/>
                <a:headEnd/>
                <a:tailEnd/>
              </a:ln>
            </p:spPr>
            <p:txBody>
              <a:bodyPr/>
              <a:lstStyle/>
              <a:p>
                <a:endParaRPr lang="en-US">
                  <a:latin typeface="Arial"/>
                  <a:cs typeface="Arial"/>
                </a:endParaRPr>
              </a:p>
            </p:txBody>
          </p:sp>
          <p:sp>
            <p:nvSpPr>
              <p:cNvPr id="46098" name="Line 50"/>
              <p:cNvSpPr>
                <a:spLocks noChangeShapeType="1"/>
              </p:cNvSpPr>
              <p:nvPr/>
            </p:nvSpPr>
            <p:spPr bwMode="auto">
              <a:xfrm>
                <a:off x="1489" y="3277"/>
                <a:ext cx="3650" cy="0"/>
              </a:xfrm>
              <a:prstGeom prst="line">
                <a:avLst/>
              </a:prstGeom>
              <a:noFill/>
              <a:ln w="9525">
                <a:solidFill>
                  <a:schemeClr val="tx1"/>
                </a:solidFill>
                <a:round/>
                <a:headEnd/>
                <a:tailEnd/>
              </a:ln>
            </p:spPr>
            <p:txBody>
              <a:bodyPr/>
              <a:lstStyle/>
              <a:p>
                <a:endParaRPr lang="en-US">
                  <a:latin typeface="Arial"/>
                  <a:cs typeface="Arial"/>
                </a:endParaRPr>
              </a:p>
            </p:txBody>
          </p:sp>
        </p:grpSp>
        <p:sp>
          <p:nvSpPr>
            <p:cNvPr id="46095" name="Text Box 51"/>
            <p:cNvSpPr txBox="1">
              <a:spLocks noChangeArrowheads="1"/>
            </p:cNvSpPr>
            <p:nvPr/>
          </p:nvSpPr>
          <p:spPr bwMode="auto">
            <a:xfrm>
              <a:off x="5210" y="3083"/>
              <a:ext cx="332" cy="298"/>
            </a:xfrm>
            <a:prstGeom prst="rect">
              <a:avLst/>
            </a:prstGeom>
            <a:noFill/>
            <a:ln w="9525">
              <a:noFill/>
              <a:miter lim="800000"/>
              <a:headEnd/>
              <a:tailEnd/>
            </a:ln>
          </p:spPr>
          <p:txBody>
            <a:bodyPr>
              <a:spAutoFit/>
            </a:bodyPr>
            <a:lstStyle/>
            <a:p>
              <a:pPr>
                <a:spcBef>
                  <a:spcPct val="50000"/>
                </a:spcBef>
              </a:pPr>
              <a:r>
                <a:rPr lang="en-US" sz="2500" b="1" i="1">
                  <a:latin typeface="Arial"/>
                  <a:cs typeface="Arial"/>
                </a:rPr>
                <a:t>Q</a:t>
              </a:r>
            </a:p>
          </p:txBody>
        </p:sp>
        <p:sp>
          <p:nvSpPr>
            <p:cNvPr id="46096" name="Text Box 52"/>
            <p:cNvSpPr txBox="1">
              <a:spLocks noChangeArrowheads="1"/>
            </p:cNvSpPr>
            <p:nvPr/>
          </p:nvSpPr>
          <p:spPr bwMode="auto">
            <a:xfrm>
              <a:off x="2224" y="857"/>
              <a:ext cx="568" cy="298"/>
            </a:xfrm>
            <a:prstGeom prst="rect">
              <a:avLst/>
            </a:prstGeom>
            <a:noFill/>
            <a:ln w="9525">
              <a:noFill/>
              <a:miter lim="800000"/>
              <a:headEnd/>
              <a:tailEnd/>
            </a:ln>
          </p:spPr>
          <p:txBody>
            <a:bodyPr>
              <a:spAutoFit/>
            </a:bodyPr>
            <a:lstStyle/>
            <a:p>
              <a:pPr algn="r">
                <a:spcBef>
                  <a:spcPct val="50000"/>
                </a:spcBef>
              </a:pPr>
              <a:r>
                <a:rPr lang="en-US" sz="2500" i="1">
                  <a:latin typeface="Arial"/>
                  <a:cs typeface="Arial"/>
                </a:rPr>
                <a:t>ATC</a:t>
              </a:r>
            </a:p>
          </p:txBody>
        </p:sp>
      </p:grpSp>
      <p:sp>
        <p:nvSpPr>
          <p:cNvPr id="9" name="Footer Placeholder 8"/>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10" name="Slide Number Placeholder 9"/>
          <p:cNvSpPr>
            <a:spLocks noGrp="1"/>
          </p:cNvSpPr>
          <p:nvPr>
            <p:ph type="sldNum" sz="quarter" idx="13"/>
          </p:nvPr>
        </p:nvSpPr>
        <p:spPr/>
        <p:txBody>
          <a:bodyPr/>
          <a:lstStyle/>
          <a:p>
            <a:pPr>
              <a:defRPr/>
            </a:pPr>
            <a:fld id="{2F37425F-5E17-4209-B948-B5CE2119E408}" type="slidenum">
              <a:rPr lang="en-US" smtClean="0"/>
              <a:pPr>
                <a:defRPr/>
              </a:pPr>
              <a:t>42</a:t>
            </a:fld>
            <a:endParaRPr lang="en-US" dirty="0"/>
          </a:p>
        </p:txBody>
      </p:sp>
    </p:spTree>
    <p:extLst>
      <p:ext uri="{BB962C8B-B14F-4D97-AF65-F5344CB8AC3E}">
        <p14:creationId xmlns:p14="http://schemas.microsoft.com/office/powerpoint/2010/main" val="4155562332"/>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0092"/>
                                        </p:tgtEl>
                                        <p:attrNameLst>
                                          <p:attrName>style.visibility</p:attrName>
                                        </p:attrNameLst>
                                      </p:cBhvr>
                                      <p:to>
                                        <p:strVal val="visible"/>
                                      </p:to>
                                    </p:set>
                                    <p:animEffect transition="in" filter="wipe(left)">
                                      <p:cBhvr>
                                        <p:cTn id="7" dur="500"/>
                                        <p:tgtEl>
                                          <p:spTgt spid="130092"/>
                                        </p:tgtEl>
                                      </p:cBhvr>
                                    </p:animEffect>
                                  </p:childTnLst>
                                </p:cTn>
                              </p:par>
                              <p:par>
                                <p:cTn id="8" presetID="18" presetClass="entr" presetSubtype="6" fill="hold" grpId="0" nodeType="withEffect">
                                  <p:stCondLst>
                                    <p:cond delay="0"/>
                                  </p:stCondLst>
                                  <p:childTnLst>
                                    <p:set>
                                      <p:cBhvr>
                                        <p:cTn id="9" dur="1" fill="hold">
                                          <p:stCondLst>
                                            <p:cond delay="0"/>
                                          </p:stCondLst>
                                        </p:cTn>
                                        <p:tgtEl>
                                          <p:spTgt spid="130087"/>
                                        </p:tgtEl>
                                        <p:attrNameLst>
                                          <p:attrName>style.visibility</p:attrName>
                                        </p:attrNameLst>
                                      </p:cBhvr>
                                      <p:to>
                                        <p:strVal val="visible"/>
                                      </p:to>
                                    </p:set>
                                    <p:animEffect transition="in" filter="strips(downRight)">
                                      <p:cBhvr>
                                        <p:cTn id="10" dur="500"/>
                                        <p:tgtEl>
                                          <p:spTgt spid="130087"/>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wipe(left)">
                                      <p:cBhvr>
                                        <p:cTn id="14" dur="500"/>
                                        <p:tgtEl>
                                          <p:spTgt spid="6">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grpId="1" nodeType="clickEffect">
                                  <p:stCondLst>
                                    <p:cond delay="0"/>
                                  </p:stCondLst>
                                  <p:childTnLst>
                                    <p:animEffect transition="out" filter="fade">
                                      <p:cBhvr>
                                        <p:cTn id="18" dur="500"/>
                                        <p:tgtEl>
                                          <p:spTgt spid="130092"/>
                                        </p:tgtEl>
                                      </p:cBhvr>
                                    </p:animEffect>
                                    <p:set>
                                      <p:cBhvr>
                                        <p:cTn id="19" dur="1" fill="hold">
                                          <p:stCondLst>
                                            <p:cond delay="499"/>
                                          </p:stCondLst>
                                        </p:cTn>
                                        <p:tgtEl>
                                          <p:spTgt spid="130092"/>
                                        </p:tgtEl>
                                        <p:attrNameLst>
                                          <p:attrName>style.visibility</p:attrName>
                                        </p:attrNameLst>
                                      </p:cBhvr>
                                      <p:to>
                                        <p:strVal val="hidden"/>
                                      </p:to>
                                    </p:set>
                                  </p:childTnLst>
                                </p:cTn>
                              </p:par>
                              <p:par>
                                <p:cTn id="20" presetID="10" presetClass="exit" presetSubtype="0" fill="hold" grpId="1" nodeType="withEffect">
                                  <p:stCondLst>
                                    <p:cond delay="0"/>
                                  </p:stCondLst>
                                  <p:childTnLst>
                                    <p:animEffect transition="out" filter="fade">
                                      <p:cBhvr>
                                        <p:cTn id="21" dur="500"/>
                                        <p:tgtEl>
                                          <p:spTgt spid="130087"/>
                                        </p:tgtEl>
                                      </p:cBhvr>
                                    </p:animEffect>
                                    <p:set>
                                      <p:cBhvr>
                                        <p:cTn id="22" dur="1" fill="hold">
                                          <p:stCondLst>
                                            <p:cond delay="499"/>
                                          </p:stCondLst>
                                        </p:cTn>
                                        <p:tgtEl>
                                          <p:spTgt spid="130087"/>
                                        </p:tgtEl>
                                        <p:attrNameLst>
                                          <p:attrName>style.visibility</p:attrName>
                                        </p:attrNameLst>
                                      </p:cBhvr>
                                      <p:to>
                                        <p:strVal val="hidden"/>
                                      </p:to>
                                    </p:set>
                                  </p:childTnLst>
                                </p:cTn>
                              </p:par>
                              <p:par>
                                <p:cTn id="23" presetID="22" presetClass="entr" presetSubtype="8" fill="hold" grpId="0" nodeType="withEffect">
                                  <p:stCondLst>
                                    <p:cond delay="0"/>
                                  </p:stCondLst>
                                  <p:childTnLst>
                                    <p:set>
                                      <p:cBhvr>
                                        <p:cTn id="24" dur="1" fill="hold">
                                          <p:stCondLst>
                                            <p:cond delay="0"/>
                                          </p:stCondLst>
                                        </p:cTn>
                                        <p:tgtEl>
                                          <p:spTgt spid="130093"/>
                                        </p:tgtEl>
                                        <p:attrNameLst>
                                          <p:attrName>style.visibility</p:attrName>
                                        </p:attrNameLst>
                                      </p:cBhvr>
                                      <p:to>
                                        <p:strVal val="visible"/>
                                      </p:to>
                                    </p:set>
                                    <p:animEffect transition="in" filter="wipe(left)">
                                      <p:cBhvr>
                                        <p:cTn id="25" dur="500"/>
                                        <p:tgtEl>
                                          <p:spTgt spid="130093"/>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30089"/>
                                        </p:tgtEl>
                                        <p:attrNameLst>
                                          <p:attrName>style.visibility</p:attrName>
                                        </p:attrNameLst>
                                      </p:cBhvr>
                                      <p:to>
                                        <p:strVal val="visible"/>
                                      </p:to>
                                    </p:set>
                                    <p:animEffect transition="in" filter="wipe(left)">
                                      <p:cBhvr>
                                        <p:cTn id="28" dur="500"/>
                                        <p:tgtEl>
                                          <p:spTgt spid="130089"/>
                                        </p:tgtEl>
                                      </p:cBhvr>
                                    </p:animEffect>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6">
                                            <p:txEl>
                                              <p:pRg st="2" end="2"/>
                                            </p:txEl>
                                          </p:spTgt>
                                        </p:tgtEl>
                                        <p:attrNameLst>
                                          <p:attrName>style.visibility</p:attrName>
                                        </p:attrNameLst>
                                      </p:cBhvr>
                                      <p:to>
                                        <p:strVal val="visible"/>
                                      </p:to>
                                    </p:set>
                                    <p:animEffect transition="in" filter="wipe(left)">
                                      <p:cBhvr>
                                        <p:cTn id="32" dur="500"/>
                                        <p:tgtEl>
                                          <p:spTgt spid="6">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grpId="1" nodeType="clickEffect">
                                  <p:stCondLst>
                                    <p:cond delay="0"/>
                                  </p:stCondLst>
                                  <p:childTnLst>
                                    <p:animEffect transition="out" filter="fade">
                                      <p:cBhvr>
                                        <p:cTn id="36" dur="500"/>
                                        <p:tgtEl>
                                          <p:spTgt spid="130093"/>
                                        </p:tgtEl>
                                      </p:cBhvr>
                                    </p:animEffect>
                                    <p:set>
                                      <p:cBhvr>
                                        <p:cTn id="37" dur="1" fill="hold">
                                          <p:stCondLst>
                                            <p:cond delay="499"/>
                                          </p:stCondLst>
                                        </p:cTn>
                                        <p:tgtEl>
                                          <p:spTgt spid="130093"/>
                                        </p:tgtEl>
                                        <p:attrNameLst>
                                          <p:attrName>style.visibility</p:attrName>
                                        </p:attrNameLst>
                                      </p:cBhvr>
                                      <p:to>
                                        <p:strVal val="hidden"/>
                                      </p:to>
                                    </p:set>
                                  </p:childTnLst>
                                </p:cTn>
                              </p:par>
                              <p:par>
                                <p:cTn id="38" presetID="10" presetClass="exit" presetSubtype="0" fill="hold" grpId="1" nodeType="withEffect">
                                  <p:stCondLst>
                                    <p:cond delay="0"/>
                                  </p:stCondLst>
                                  <p:childTnLst>
                                    <p:animEffect transition="out" filter="fade">
                                      <p:cBhvr>
                                        <p:cTn id="39" dur="500"/>
                                        <p:tgtEl>
                                          <p:spTgt spid="130089"/>
                                        </p:tgtEl>
                                      </p:cBhvr>
                                    </p:animEffect>
                                    <p:set>
                                      <p:cBhvr>
                                        <p:cTn id="40" dur="1" fill="hold">
                                          <p:stCondLst>
                                            <p:cond delay="499"/>
                                          </p:stCondLst>
                                        </p:cTn>
                                        <p:tgtEl>
                                          <p:spTgt spid="130089"/>
                                        </p:tgtEl>
                                        <p:attrNameLst>
                                          <p:attrName>style.visibility</p:attrName>
                                        </p:attrNameLst>
                                      </p:cBhvr>
                                      <p:to>
                                        <p:strVal val="hidden"/>
                                      </p:to>
                                    </p:set>
                                  </p:childTnLst>
                                </p:cTn>
                              </p:par>
                              <p:par>
                                <p:cTn id="41" presetID="22" presetClass="entr" presetSubtype="8" fill="hold" grpId="0" nodeType="withEffect">
                                  <p:stCondLst>
                                    <p:cond delay="0"/>
                                  </p:stCondLst>
                                  <p:childTnLst>
                                    <p:set>
                                      <p:cBhvr>
                                        <p:cTn id="42" dur="1" fill="hold">
                                          <p:stCondLst>
                                            <p:cond delay="0"/>
                                          </p:stCondLst>
                                        </p:cTn>
                                        <p:tgtEl>
                                          <p:spTgt spid="130094"/>
                                        </p:tgtEl>
                                        <p:attrNameLst>
                                          <p:attrName>style.visibility</p:attrName>
                                        </p:attrNameLst>
                                      </p:cBhvr>
                                      <p:to>
                                        <p:strVal val="visible"/>
                                      </p:to>
                                    </p:set>
                                    <p:animEffect transition="in" filter="wipe(left)">
                                      <p:cBhvr>
                                        <p:cTn id="43" dur="500"/>
                                        <p:tgtEl>
                                          <p:spTgt spid="130094"/>
                                        </p:tgtEl>
                                      </p:cBhvr>
                                    </p:animEffect>
                                  </p:childTnLst>
                                </p:cTn>
                              </p:par>
                              <p:par>
                                <p:cTn id="44" presetID="18" presetClass="entr" presetSubtype="3" fill="hold" grpId="0" nodeType="withEffect">
                                  <p:stCondLst>
                                    <p:cond delay="0"/>
                                  </p:stCondLst>
                                  <p:childTnLst>
                                    <p:set>
                                      <p:cBhvr>
                                        <p:cTn id="45" dur="1" fill="hold">
                                          <p:stCondLst>
                                            <p:cond delay="0"/>
                                          </p:stCondLst>
                                        </p:cTn>
                                        <p:tgtEl>
                                          <p:spTgt spid="130088"/>
                                        </p:tgtEl>
                                        <p:attrNameLst>
                                          <p:attrName>style.visibility</p:attrName>
                                        </p:attrNameLst>
                                      </p:cBhvr>
                                      <p:to>
                                        <p:strVal val="visible"/>
                                      </p:to>
                                    </p:set>
                                    <p:animEffect transition="in" filter="strips(upRight)">
                                      <p:cBhvr>
                                        <p:cTn id="46" dur="500"/>
                                        <p:tgtEl>
                                          <p:spTgt spid="130088"/>
                                        </p:tgtEl>
                                      </p:cBhvr>
                                    </p:animEffect>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6">
                                            <p:txEl>
                                              <p:pRg st="4" end="4"/>
                                            </p:txEl>
                                          </p:spTgt>
                                        </p:tgtEl>
                                        <p:attrNameLst>
                                          <p:attrName>style.visibility</p:attrName>
                                        </p:attrNameLst>
                                      </p:cBhvr>
                                      <p:to>
                                        <p:strVal val="visible"/>
                                      </p:to>
                                    </p:set>
                                    <p:animEffect transition="in" filter="wipe(left)">
                                      <p:cBhvr>
                                        <p:cTn id="50"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130087" grpId="0" animBg="1"/>
      <p:bldP spid="130087" grpId="1" animBg="1"/>
      <p:bldP spid="130088" grpId="0" animBg="1"/>
      <p:bldP spid="130089" grpId="0" animBg="1"/>
      <p:bldP spid="130089" grpId="1" animBg="1"/>
      <p:bldP spid="130092" grpId="0" animBg="1"/>
      <p:bldP spid="130092" grpId="1" animBg="1"/>
      <p:bldP spid="130093" grpId="0" animBg="1"/>
      <p:bldP spid="130093" grpId="1" animBg="1"/>
      <p:bldP spid="13009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wrap="square" anchor="t"/>
          <a:lstStyle/>
          <a:p>
            <a:r>
              <a:rPr lang="en-US" altLang="en-US"/>
              <a:t>Costs in Short and Long Run</a:t>
            </a:r>
          </a:p>
        </p:txBody>
      </p:sp>
      <p:sp>
        <p:nvSpPr>
          <p:cNvPr id="35843" name="Content Placeholder 2"/>
          <p:cNvSpPr>
            <a:spLocks noGrp="1"/>
          </p:cNvSpPr>
          <p:nvPr>
            <p:ph idx="1"/>
          </p:nvPr>
        </p:nvSpPr>
        <p:spPr/>
        <p:txBody>
          <a:bodyPr/>
          <a:lstStyle/>
          <a:p>
            <a:r>
              <a:rPr lang="en-US" altLang="en-US" dirty="0"/>
              <a:t>Economies of scale</a:t>
            </a:r>
          </a:p>
          <a:p>
            <a:pPr lvl="1"/>
            <a:r>
              <a:rPr lang="en-US" altLang="en-US" dirty="0"/>
              <a:t>Long-run average total cost falls as the quantity of output increases</a:t>
            </a:r>
          </a:p>
          <a:p>
            <a:pPr lvl="2"/>
            <a:r>
              <a:rPr lang="en-US" altLang="en-US" dirty="0"/>
              <a:t>Increasing specialization among workers</a:t>
            </a:r>
          </a:p>
          <a:p>
            <a:pPr lvl="2"/>
            <a:r>
              <a:rPr lang="en-US" altLang="en-US" dirty="0"/>
              <a:t>More common when Q is low </a:t>
            </a:r>
          </a:p>
          <a:p>
            <a:r>
              <a:rPr lang="en-US" altLang="en-US" dirty="0"/>
              <a:t>Constant returns to scale</a:t>
            </a:r>
          </a:p>
          <a:p>
            <a:pPr lvl="1"/>
            <a:r>
              <a:rPr lang="en-US" altLang="en-US" dirty="0"/>
              <a:t>Long-run average total cost stays the same as the quantity of output changes</a:t>
            </a:r>
          </a:p>
        </p:txBody>
      </p:sp>
      <p:sp>
        <p:nvSpPr>
          <p:cNvPr id="35845"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eaLnBrk="0" hangingPunct="0">
              <a:defRPr sz="3400">
                <a:solidFill>
                  <a:schemeClr val="tx1"/>
                </a:solidFill>
                <a:latin typeface="Arial" charset="0"/>
              </a:defRPr>
            </a:lvl1pPr>
            <a:lvl2pPr marL="742950" indent="-285750" eaLnBrk="0" hangingPunct="0">
              <a:defRPr sz="3400">
                <a:solidFill>
                  <a:schemeClr val="tx1"/>
                </a:solidFill>
                <a:latin typeface="Arial" charset="0"/>
              </a:defRPr>
            </a:lvl2pPr>
            <a:lvl3pPr marL="1143000" indent="-228600" eaLnBrk="0" hangingPunct="0">
              <a:defRPr sz="3400">
                <a:solidFill>
                  <a:schemeClr val="tx1"/>
                </a:solidFill>
                <a:latin typeface="Arial" charset="0"/>
              </a:defRPr>
            </a:lvl3pPr>
            <a:lvl4pPr marL="1600200" indent="-228600" eaLnBrk="0" hangingPunct="0">
              <a:defRPr sz="3400">
                <a:solidFill>
                  <a:schemeClr val="tx1"/>
                </a:solidFill>
                <a:latin typeface="Arial" charset="0"/>
              </a:defRPr>
            </a:lvl4pPr>
            <a:lvl5pPr marL="2057400" indent="-228600" eaLnBrk="0" hangingPunct="0">
              <a:defRPr sz="3400">
                <a:solidFill>
                  <a:schemeClr val="tx1"/>
                </a:solidFill>
                <a:latin typeface="Arial" charset="0"/>
              </a:defRPr>
            </a:lvl5pPr>
            <a:lvl6pPr marL="2514600" indent="-228600" algn="ctr" eaLnBrk="0" fontAlgn="base" hangingPunct="0">
              <a:spcBef>
                <a:spcPct val="20000"/>
              </a:spcBef>
              <a:spcAft>
                <a:spcPct val="0"/>
              </a:spcAft>
              <a:buChar char="•"/>
              <a:defRPr sz="3400">
                <a:solidFill>
                  <a:schemeClr val="tx1"/>
                </a:solidFill>
                <a:latin typeface="Arial" charset="0"/>
              </a:defRPr>
            </a:lvl6pPr>
            <a:lvl7pPr marL="2971800" indent="-228600" algn="ctr" eaLnBrk="0" fontAlgn="base" hangingPunct="0">
              <a:spcBef>
                <a:spcPct val="20000"/>
              </a:spcBef>
              <a:spcAft>
                <a:spcPct val="0"/>
              </a:spcAft>
              <a:buChar char="•"/>
              <a:defRPr sz="3400">
                <a:solidFill>
                  <a:schemeClr val="tx1"/>
                </a:solidFill>
                <a:latin typeface="Arial" charset="0"/>
              </a:defRPr>
            </a:lvl7pPr>
            <a:lvl8pPr marL="3429000" indent="-228600" algn="ctr" eaLnBrk="0" fontAlgn="base" hangingPunct="0">
              <a:spcBef>
                <a:spcPct val="20000"/>
              </a:spcBef>
              <a:spcAft>
                <a:spcPct val="0"/>
              </a:spcAft>
              <a:buChar char="•"/>
              <a:defRPr sz="3400">
                <a:solidFill>
                  <a:schemeClr val="tx1"/>
                </a:solidFill>
                <a:latin typeface="Arial" charset="0"/>
              </a:defRPr>
            </a:lvl8pPr>
            <a:lvl9pPr marL="3886200" indent="-228600" algn="ctr" eaLnBrk="0" fontAlgn="base" hangingPunct="0">
              <a:spcBef>
                <a:spcPct val="20000"/>
              </a:spcBef>
              <a:spcAft>
                <a:spcPct val="0"/>
              </a:spcAft>
              <a:buChar char="•"/>
              <a:defRPr sz="3400">
                <a:solidFill>
                  <a:schemeClr val="tx1"/>
                </a:solidFill>
                <a:latin typeface="Arial" charset="0"/>
              </a:defRPr>
            </a:lvl9pPr>
          </a:lstStyle>
          <a:p>
            <a:pPr eaLnBrk="1" hangingPunct="1"/>
            <a:fld id="{B7AD165D-F943-404A-8137-EAB5FA8B7BD8}" type="slidenum">
              <a:rPr lang="en-US" altLang="en-US" sz="1200" smtClean="0">
                <a:solidFill>
                  <a:srgbClr val="002060"/>
                </a:solidFill>
              </a:rPr>
              <a:pPr eaLnBrk="1" hangingPunct="1"/>
              <a:t>43</a:t>
            </a:fld>
            <a:endParaRPr lang="en-US" altLang="en-US" sz="1200">
              <a:solidFill>
                <a:srgbClr val="002060"/>
              </a:solidFill>
            </a:endParaRPr>
          </a:p>
        </p:txBody>
      </p:sp>
      <p:sp>
        <p:nvSpPr>
          <p:cNvPr id="35844"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3400">
                <a:solidFill>
                  <a:schemeClr val="tx1"/>
                </a:solidFill>
                <a:latin typeface="Arial" charset="0"/>
              </a:defRPr>
            </a:lvl1pPr>
            <a:lvl2pPr marL="742950" indent="-285750" eaLnBrk="0" hangingPunct="0">
              <a:defRPr sz="3400">
                <a:solidFill>
                  <a:schemeClr val="tx1"/>
                </a:solidFill>
                <a:latin typeface="Arial" charset="0"/>
              </a:defRPr>
            </a:lvl2pPr>
            <a:lvl3pPr marL="1143000" indent="-228600" eaLnBrk="0" hangingPunct="0">
              <a:defRPr sz="3400">
                <a:solidFill>
                  <a:schemeClr val="tx1"/>
                </a:solidFill>
                <a:latin typeface="Arial" charset="0"/>
              </a:defRPr>
            </a:lvl3pPr>
            <a:lvl4pPr marL="1600200" indent="-228600" eaLnBrk="0" hangingPunct="0">
              <a:defRPr sz="3400">
                <a:solidFill>
                  <a:schemeClr val="tx1"/>
                </a:solidFill>
                <a:latin typeface="Arial" charset="0"/>
              </a:defRPr>
            </a:lvl4pPr>
            <a:lvl5pPr marL="2057400" indent="-228600" eaLnBrk="0" hangingPunct="0">
              <a:defRPr sz="3400">
                <a:solidFill>
                  <a:schemeClr val="tx1"/>
                </a:solidFill>
                <a:latin typeface="Arial" charset="0"/>
              </a:defRPr>
            </a:lvl5pPr>
            <a:lvl6pPr marL="2514600" indent="-228600" algn="ctr" eaLnBrk="0" fontAlgn="base" hangingPunct="0">
              <a:spcBef>
                <a:spcPct val="20000"/>
              </a:spcBef>
              <a:spcAft>
                <a:spcPct val="0"/>
              </a:spcAft>
              <a:buChar char="•"/>
              <a:defRPr sz="3400">
                <a:solidFill>
                  <a:schemeClr val="tx1"/>
                </a:solidFill>
                <a:latin typeface="Arial" charset="0"/>
              </a:defRPr>
            </a:lvl6pPr>
            <a:lvl7pPr marL="2971800" indent="-228600" algn="ctr" eaLnBrk="0" fontAlgn="base" hangingPunct="0">
              <a:spcBef>
                <a:spcPct val="20000"/>
              </a:spcBef>
              <a:spcAft>
                <a:spcPct val="0"/>
              </a:spcAft>
              <a:buChar char="•"/>
              <a:defRPr sz="3400">
                <a:solidFill>
                  <a:schemeClr val="tx1"/>
                </a:solidFill>
                <a:latin typeface="Arial" charset="0"/>
              </a:defRPr>
            </a:lvl7pPr>
            <a:lvl8pPr marL="3429000" indent="-228600" algn="ctr" eaLnBrk="0" fontAlgn="base" hangingPunct="0">
              <a:spcBef>
                <a:spcPct val="20000"/>
              </a:spcBef>
              <a:spcAft>
                <a:spcPct val="0"/>
              </a:spcAft>
              <a:buChar char="•"/>
              <a:defRPr sz="3400">
                <a:solidFill>
                  <a:schemeClr val="tx1"/>
                </a:solidFill>
                <a:latin typeface="Arial" charset="0"/>
              </a:defRPr>
            </a:lvl8pPr>
            <a:lvl9pPr marL="3886200" indent="-228600" algn="ctr" eaLnBrk="0" fontAlgn="base" hangingPunct="0">
              <a:spcBef>
                <a:spcPct val="20000"/>
              </a:spcBef>
              <a:spcAft>
                <a:spcPct val="0"/>
              </a:spcAft>
              <a:buChar char="•"/>
              <a:defRPr sz="3400">
                <a:solidFill>
                  <a:schemeClr val="tx1"/>
                </a:solidFill>
                <a:latin typeface="Arial" charset="0"/>
              </a:defRPr>
            </a:lvl9pPr>
          </a:lstStyle>
          <a:p>
            <a:pPr eaLnBrk="1" hangingPunct="1"/>
            <a:r>
              <a:rPr lang="en-US" altLang="en-US" sz="1000" dirty="0">
                <a:solidFill>
                  <a:srgbClr val="000000"/>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23687075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wrap="square" anchor="t"/>
          <a:lstStyle/>
          <a:p>
            <a:r>
              <a:rPr lang="en-US" altLang="en-US"/>
              <a:t>Costs in Short and Long Run</a:t>
            </a:r>
          </a:p>
        </p:txBody>
      </p:sp>
      <p:sp>
        <p:nvSpPr>
          <p:cNvPr id="36867" name="Content Placeholder 2"/>
          <p:cNvSpPr>
            <a:spLocks noGrp="1"/>
          </p:cNvSpPr>
          <p:nvPr>
            <p:ph idx="1"/>
          </p:nvPr>
        </p:nvSpPr>
        <p:spPr/>
        <p:txBody>
          <a:bodyPr/>
          <a:lstStyle/>
          <a:p>
            <a:r>
              <a:rPr lang="en-US" altLang="en-US" dirty="0"/>
              <a:t>Diseconomies of scale</a:t>
            </a:r>
          </a:p>
          <a:p>
            <a:pPr lvl="1"/>
            <a:r>
              <a:rPr lang="en-US" altLang="en-US" dirty="0"/>
              <a:t>Long-run average total cost rises as the quantity of output increases</a:t>
            </a:r>
          </a:p>
          <a:p>
            <a:pPr lvl="1"/>
            <a:r>
              <a:rPr lang="en-US" altLang="en-US" dirty="0"/>
              <a:t>Increasing coordination problems in large organizations.  </a:t>
            </a:r>
          </a:p>
          <a:p>
            <a:pPr lvl="2"/>
            <a:r>
              <a:rPr lang="en-US" altLang="en-US" dirty="0"/>
              <a:t>E.g., management becomes stretched, can’t control costs. </a:t>
            </a:r>
          </a:p>
          <a:p>
            <a:pPr lvl="2"/>
            <a:r>
              <a:rPr lang="en-US" altLang="en-US" dirty="0"/>
              <a:t>More common when Q is high. </a:t>
            </a:r>
          </a:p>
          <a:p>
            <a:pPr lvl="1"/>
            <a:endParaRPr lang="en-US" altLang="en-US" dirty="0"/>
          </a:p>
        </p:txBody>
      </p:sp>
      <p:sp>
        <p:nvSpPr>
          <p:cNvPr id="36869"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eaLnBrk="0" hangingPunct="0">
              <a:defRPr sz="3400">
                <a:solidFill>
                  <a:schemeClr val="tx1"/>
                </a:solidFill>
                <a:latin typeface="Arial" charset="0"/>
              </a:defRPr>
            </a:lvl1pPr>
            <a:lvl2pPr marL="742950" indent="-285750" eaLnBrk="0" hangingPunct="0">
              <a:defRPr sz="3400">
                <a:solidFill>
                  <a:schemeClr val="tx1"/>
                </a:solidFill>
                <a:latin typeface="Arial" charset="0"/>
              </a:defRPr>
            </a:lvl2pPr>
            <a:lvl3pPr marL="1143000" indent="-228600" eaLnBrk="0" hangingPunct="0">
              <a:defRPr sz="3400">
                <a:solidFill>
                  <a:schemeClr val="tx1"/>
                </a:solidFill>
                <a:latin typeface="Arial" charset="0"/>
              </a:defRPr>
            </a:lvl3pPr>
            <a:lvl4pPr marL="1600200" indent="-228600" eaLnBrk="0" hangingPunct="0">
              <a:defRPr sz="3400">
                <a:solidFill>
                  <a:schemeClr val="tx1"/>
                </a:solidFill>
                <a:latin typeface="Arial" charset="0"/>
              </a:defRPr>
            </a:lvl4pPr>
            <a:lvl5pPr marL="2057400" indent="-228600" eaLnBrk="0" hangingPunct="0">
              <a:defRPr sz="3400">
                <a:solidFill>
                  <a:schemeClr val="tx1"/>
                </a:solidFill>
                <a:latin typeface="Arial" charset="0"/>
              </a:defRPr>
            </a:lvl5pPr>
            <a:lvl6pPr marL="2514600" indent="-228600" algn="ctr" eaLnBrk="0" fontAlgn="base" hangingPunct="0">
              <a:spcBef>
                <a:spcPct val="20000"/>
              </a:spcBef>
              <a:spcAft>
                <a:spcPct val="0"/>
              </a:spcAft>
              <a:buChar char="•"/>
              <a:defRPr sz="3400">
                <a:solidFill>
                  <a:schemeClr val="tx1"/>
                </a:solidFill>
                <a:latin typeface="Arial" charset="0"/>
              </a:defRPr>
            </a:lvl6pPr>
            <a:lvl7pPr marL="2971800" indent="-228600" algn="ctr" eaLnBrk="0" fontAlgn="base" hangingPunct="0">
              <a:spcBef>
                <a:spcPct val="20000"/>
              </a:spcBef>
              <a:spcAft>
                <a:spcPct val="0"/>
              </a:spcAft>
              <a:buChar char="•"/>
              <a:defRPr sz="3400">
                <a:solidFill>
                  <a:schemeClr val="tx1"/>
                </a:solidFill>
                <a:latin typeface="Arial" charset="0"/>
              </a:defRPr>
            </a:lvl7pPr>
            <a:lvl8pPr marL="3429000" indent="-228600" algn="ctr" eaLnBrk="0" fontAlgn="base" hangingPunct="0">
              <a:spcBef>
                <a:spcPct val="20000"/>
              </a:spcBef>
              <a:spcAft>
                <a:spcPct val="0"/>
              </a:spcAft>
              <a:buChar char="•"/>
              <a:defRPr sz="3400">
                <a:solidFill>
                  <a:schemeClr val="tx1"/>
                </a:solidFill>
                <a:latin typeface="Arial" charset="0"/>
              </a:defRPr>
            </a:lvl8pPr>
            <a:lvl9pPr marL="3886200" indent="-228600" algn="ctr" eaLnBrk="0" fontAlgn="base" hangingPunct="0">
              <a:spcBef>
                <a:spcPct val="20000"/>
              </a:spcBef>
              <a:spcAft>
                <a:spcPct val="0"/>
              </a:spcAft>
              <a:buChar char="•"/>
              <a:defRPr sz="3400">
                <a:solidFill>
                  <a:schemeClr val="tx1"/>
                </a:solidFill>
                <a:latin typeface="Arial" charset="0"/>
              </a:defRPr>
            </a:lvl9pPr>
          </a:lstStyle>
          <a:p>
            <a:pPr eaLnBrk="1" hangingPunct="1"/>
            <a:fld id="{C431F0E2-F988-4AC1-82DA-FC0AE505591D}" type="slidenum">
              <a:rPr lang="en-US" altLang="en-US" sz="1200" smtClean="0">
                <a:solidFill>
                  <a:srgbClr val="002060"/>
                </a:solidFill>
              </a:rPr>
              <a:pPr eaLnBrk="1" hangingPunct="1"/>
              <a:t>44</a:t>
            </a:fld>
            <a:endParaRPr lang="en-US" altLang="en-US" sz="1200">
              <a:solidFill>
                <a:srgbClr val="002060"/>
              </a:solidFill>
            </a:endParaRPr>
          </a:p>
        </p:txBody>
      </p:sp>
      <p:sp>
        <p:nvSpPr>
          <p:cNvPr id="36868"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3400">
                <a:solidFill>
                  <a:schemeClr val="tx1"/>
                </a:solidFill>
                <a:latin typeface="Arial" charset="0"/>
              </a:defRPr>
            </a:lvl1pPr>
            <a:lvl2pPr marL="742950" indent="-285750" eaLnBrk="0" hangingPunct="0">
              <a:defRPr sz="3400">
                <a:solidFill>
                  <a:schemeClr val="tx1"/>
                </a:solidFill>
                <a:latin typeface="Arial" charset="0"/>
              </a:defRPr>
            </a:lvl2pPr>
            <a:lvl3pPr marL="1143000" indent="-228600" eaLnBrk="0" hangingPunct="0">
              <a:defRPr sz="3400">
                <a:solidFill>
                  <a:schemeClr val="tx1"/>
                </a:solidFill>
                <a:latin typeface="Arial" charset="0"/>
              </a:defRPr>
            </a:lvl3pPr>
            <a:lvl4pPr marL="1600200" indent="-228600" eaLnBrk="0" hangingPunct="0">
              <a:defRPr sz="3400">
                <a:solidFill>
                  <a:schemeClr val="tx1"/>
                </a:solidFill>
                <a:latin typeface="Arial" charset="0"/>
              </a:defRPr>
            </a:lvl4pPr>
            <a:lvl5pPr marL="2057400" indent="-228600" eaLnBrk="0" hangingPunct="0">
              <a:defRPr sz="3400">
                <a:solidFill>
                  <a:schemeClr val="tx1"/>
                </a:solidFill>
                <a:latin typeface="Arial" charset="0"/>
              </a:defRPr>
            </a:lvl5pPr>
            <a:lvl6pPr marL="2514600" indent="-228600" algn="ctr" eaLnBrk="0" fontAlgn="base" hangingPunct="0">
              <a:spcBef>
                <a:spcPct val="20000"/>
              </a:spcBef>
              <a:spcAft>
                <a:spcPct val="0"/>
              </a:spcAft>
              <a:buChar char="•"/>
              <a:defRPr sz="3400">
                <a:solidFill>
                  <a:schemeClr val="tx1"/>
                </a:solidFill>
                <a:latin typeface="Arial" charset="0"/>
              </a:defRPr>
            </a:lvl6pPr>
            <a:lvl7pPr marL="2971800" indent="-228600" algn="ctr" eaLnBrk="0" fontAlgn="base" hangingPunct="0">
              <a:spcBef>
                <a:spcPct val="20000"/>
              </a:spcBef>
              <a:spcAft>
                <a:spcPct val="0"/>
              </a:spcAft>
              <a:buChar char="•"/>
              <a:defRPr sz="3400">
                <a:solidFill>
                  <a:schemeClr val="tx1"/>
                </a:solidFill>
                <a:latin typeface="Arial" charset="0"/>
              </a:defRPr>
            </a:lvl7pPr>
            <a:lvl8pPr marL="3429000" indent="-228600" algn="ctr" eaLnBrk="0" fontAlgn="base" hangingPunct="0">
              <a:spcBef>
                <a:spcPct val="20000"/>
              </a:spcBef>
              <a:spcAft>
                <a:spcPct val="0"/>
              </a:spcAft>
              <a:buChar char="•"/>
              <a:defRPr sz="3400">
                <a:solidFill>
                  <a:schemeClr val="tx1"/>
                </a:solidFill>
                <a:latin typeface="Arial" charset="0"/>
              </a:defRPr>
            </a:lvl8pPr>
            <a:lvl9pPr marL="3886200" indent="-228600" algn="ctr" eaLnBrk="0" fontAlgn="base" hangingPunct="0">
              <a:spcBef>
                <a:spcPct val="20000"/>
              </a:spcBef>
              <a:spcAft>
                <a:spcPct val="0"/>
              </a:spcAft>
              <a:buChar char="•"/>
              <a:defRPr sz="3400">
                <a:solidFill>
                  <a:schemeClr val="tx1"/>
                </a:solidFill>
                <a:latin typeface="Arial" charset="0"/>
              </a:defRPr>
            </a:lvl9pPr>
          </a:lstStyle>
          <a:p>
            <a:pPr eaLnBrk="1" hangingPunct="1"/>
            <a:r>
              <a:rPr lang="en-US" altLang="en-US" sz="1000" dirty="0">
                <a:solidFill>
                  <a:srgbClr val="000000"/>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8455798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a:t>
            </a:r>
          </a:p>
        </p:txBody>
      </p:sp>
      <p:sp>
        <p:nvSpPr>
          <p:cNvPr id="3" name="Content Placeholder 2"/>
          <p:cNvSpPr>
            <a:spLocks noGrp="1"/>
          </p:cNvSpPr>
          <p:nvPr>
            <p:ph idx="1"/>
          </p:nvPr>
        </p:nvSpPr>
        <p:spPr>
          <a:xfrm>
            <a:off x="292912" y="1054100"/>
            <a:ext cx="8698688" cy="5422900"/>
          </a:xfrm>
        </p:spPr>
        <p:txBody>
          <a:bodyPr/>
          <a:lstStyle/>
          <a:p>
            <a:r>
              <a:rPr lang="en-US" sz="3000" dirty="0"/>
              <a:t>The goal of firms is to maximize profit, which equals total revenue minus total cost.</a:t>
            </a:r>
          </a:p>
          <a:p>
            <a:r>
              <a:rPr lang="en-US" sz="3000" dirty="0"/>
              <a:t>When analyzing a firm’s behavior, it is important to include all the opportunity costs of production. </a:t>
            </a:r>
          </a:p>
          <a:p>
            <a:pPr lvl="1"/>
            <a:r>
              <a:rPr lang="en-US" sz="2800" dirty="0"/>
              <a:t>Explicit: wages a firm pays its workers </a:t>
            </a:r>
          </a:p>
          <a:p>
            <a:pPr lvl="1"/>
            <a:r>
              <a:rPr lang="en-US" sz="2800" dirty="0"/>
              <a:t>Implicit: wages the firm owner gives up by working at the firm rather than taking another job </a:t>
            </a:r>
          </a:p>
          <a:p>
            <a:r>
              <a:rPr lang="en-US" sz="3000" dirty="0"/>
              <a:t>Economic profit takes both explicit and implicit costs into account, whereas accounting profit considers only explicit costs.</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45</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780693807"/>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a:t>
            </a:r>
          </a:p>
        </p:txBody>
      </p:sp>
      <p:sp>
        <p:nvSpPr>
          <p:cNvPr id="3" name="Content Placeholder 2"/>
          <p:cNvSpPr>
            <a:spLocks noGrp="1"/>
          </p:cNvSpPr>
          <p:nvPr>
            <p:ph idx="1"/>
          </p:nvPr>
        </p:nvSpPr>
        <p:spPr/>
        <p:txBody>
          <a:bodyPr/>
          <a:lstStyle/>
          <a:p>
            <a:r>
              <a:rPr lang="en-US" sz="3000" dirty="0"/>
              <a:t>A firm’s costs reflect its production process</a:t>
            </a:r>
            <a:r>
              <a:rPr lang="en-US" sz="2800" dirty="0"/>
              <a:t>. </a:t>
            </a:r>
          </a:p>
          <a:p>
            <a:pPr lvl="1"/>
            <a:r>
              <a:rPr lang="en-US" sz="2800" dirty="0"/>
              <a:t>Diminishing marginal product: production function gets flatter as Q of an input increases</a:t>
            </a:r>
          </a:p>
          <a:p>
            <a:pPr lvl="1"/>
            <a:r>
              <a:rPr lang="en-US" sz="2800" dirty="0"/>
              <a:t>Total-cost curve gets steeper as the quantity produced rises.</a:t>
            </a:r>
          </a:p>
          <a:p>
            <a:r>
              <a:rPr lang="en-US" sz="3000" dirty="0"/>
              <a:t>Firm’s total costs = fixed costs + variable costs. </a:t>
            </a:r>
          </a:p>
          <a:p>
            <a:pPr lvl="1"/>
            <a:r>
              <a:rPr lang="en-US" sz="2800" dirty="0"/>
              <a:t>Fixed costs: do not change when the firm alters the quantity of output produced.</a:t>
            </a:r>
          </a:p>
          <a:p>
            <a:pPr lvl="1"/>
            <a:r>
              <a:rPr lang="en-US" sz="2800" dirty="0"/>
              <a:t>Variable costs: change when the firm alters the quantity of output produced.</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46</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2050038927"/>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a:t>
            </a:r>
          </a:p>
        </p:txBody>
      </p:sp>
      <p:sp>
        <p:nvSpPr>
          <p:cNvPr id="3" name="Content Placeholder 2"/>
          <p:cNvSpPr>
            <a:spLocks noGrp="1"/>
          </p:cNvSpPr>
          <p:nvPr>
            <p:ph idx="1"/>
          </p:nvPr>
        </p:nvSpPr>
        <p:spPr/>
        <p:txBody>
          <a:bodyPr/>
          <a:lstStyle/>
          <a:p>
            <a:r>
              <a:rPr lang="en-US" sz="2800" dirty="0"/>
              <a:t>Average total cost is total cost divided by the quantity of output. </a:t>
            </a:r>
          </a:p>
          <a:p>
            <a:r>
              <a:rPr lang="en-US" sz="2800" dirty="0"/>
              <a:t>Marginal cost is the amount by which total cost rises if output increases by 1 unit.</a:t>
            </a:r>
          </a:p>
          <a:p>
            <a:r>
              <a:rPr lang="en-US" sz="2800" dirty="0"/>
              <a:t>Graph average total cost and marginal cost. </a:t>
            </a:r>
          </a:p>
          <a:p>
            <a:pPr lvl="1"/>
            <a:r>
              <a:rPr lang="en-US" sz="2800" dirty="0"/>
              <a:t>Marginal cost rises with the quantity of output. </a:t>
            </a:r>
          </a:p>
          <a:p>
            <a:pPr lvl="1"/>
            <a:r>
              <a:rPr lang="en-US" sz="2800" dirty="0"/>
              <a:t>Average total cost first falls as output increases and then rises as output increases further.</a:t>
            </a:r>
          </a:p>
          <a:p>
            <a:pPr lvl="1"/>
            <a:r>
              <a:rPr lang="en-US" sz="2800" dirty="0"/>
              <a:t>The marginal-cost curve always crosses the average total-cost curve at the minimum of average total cost</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47</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3420591076"/>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a:t>
            </a:r>
          </a:p>
        </p:txBody>
      </p:sp>
      <p:sp>
        <p:nvSpPr>
          <p:cNvPr id="3" name="Content Placeholder 2"/>
          <p:cNvSpPr>
            <a:spLocks noGrp="1"/>
          </p:cNvSpPr>
          <p:nvPr>
            <p:ph idx="1"/>
          </p:nvPr>
        </p:nvSpPr>
        <p:spPr/>
        <p:txBody>
          <a:bodyPr/>
          <a:lstStyle/>
          <a:p>
            <a:r>
              <a:rPr lang="en-US" sz="3000" dirty="0"/>
              <a:t>A firm’s costs often depend on the time horizon considered.</a:t>
            </a:r>
          </a:p>
          <a:p>
            <a:pPr lvl="1"/>
            <a:r>
              <a:rPr lang="en-US" sz="2800" dirty="0"/>
              <a:t>In particular, many costs are fixed in the short run but variable in the long run. </a:t>
            </a:r>
          </a:p>
          <a:p>
            <a:pPr lvl="1"/>
            <a:r>
              <a:rPr lang="en-US" sz="2800" dirty="0"/>
              <a:t>As a result, when the firm changes its level of production, average total cost may rise more in the short run than in the long run.</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48</a:t>
            </a:fld>
            <a:endParaRPr lang="en-US"/>
          </a:p>
        </p:txBody>
      </p:sp>
    </p:spTree>
    <p:extLst>
      <p:ext uri="{BB962C8B-B14F-4D97-AF65-F5344CB8AC3E}">
        <p14:creationId xmlns:p14="http://schemas.microsoft.com/office/powerpoint/2010/main" val="3346626284"/>
      </p:ext>
    </p:extLst>
  </p:cSld>
  <p:clrMapOvr>
    <a:masterClrMapping/>
  </p:clrMapOvr>
  <p:transition/>
</p:sld>
</file>

<file path=ppt/theme/theme1.xml><?xml version="1.0" encoding="utf-8"?>
<a:theme xmlns:a="http://schemas.openxmlformats.org/drawingml/2006/main" name="Chapter title">
  <a:themeElements>
    <a:clrScheme name="Open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penSlide">
      <a:majorFont>
        <a:latin typeface="Sabon-Bol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Open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penSl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penSl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penSl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penSl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pen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pen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penSl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penSl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penSl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penSl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penSl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Intro / Summary">
  <a:themeElements>
    <a:clrScheme name="Chapter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hapterSlid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Chapter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hapterSl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hapterSl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hapterSl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hapterSl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hapter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hapter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hapterSl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hapterSl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hapterSl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hapterSl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hapterSl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Chapter content">
  <a:themeElements>
    <a:clrScheme name="Chapter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hapterSlid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Chapter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hapterSl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hapterSl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hapterSl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hapterSl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hapter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hapter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hapterSl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hapterSl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hapterSl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hapterSl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hapterSl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Figure">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Table">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ActiveLearning">
  <a:themeElements>
    <a:clrScheme name="Chapter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hapterSlid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Chapter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hapterSl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hapterSl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hapterSl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hapterSl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hapter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hapter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hapterSl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hapterSl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hapterSl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hapterSl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hapterSl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Case study">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15763</TotalTime>
  <Words>6343</Words>
  <Application>Microsoft Office PowerPoint</Application>
  <PresentationFormat>On-screen Show (4:3)</PresentationFormat>
  <Paragraphs>1029</Paragraphs>
  <Slides>48</Slides>
  <Notes>48</Notes>
  <HiddenSlides>0</HiddenSlides>
  <MMClips>0</MMClips>
  <ScaleCrop>false</ScaleCrop>
  <HeadingPairs>
    <vt:vector size="8" baseType="variant">
      <vt:variant>
        <vt:lpstr>Fonts Used</vt:lpstr>
      </vt:variant>
      <vt:variant>
        <vt:i4>9</vt:i4>
      </vt:variant>
      <vt:variant>
        <vt:lpstr>Theme</vt:lpstr>
      </vt:variant>
      <vt:variant>
        <vt:i4>7</vt:i4>
      </vt:variant>
      <vt:variant>
        <vt:lpstr>Embedded OLE Servers</vt:lpstr>
      </vt:variant>
      <vt:variant>
        <vt:i4>2</vt:i4>
      </vt:variant>
      <vt:variant>
        <vt:lpstr>Slide Titles</vt:lpstr>
      </vt:variant>
      <vt:variant>
        <vt:i4>48</vt:i4>
      </vt:variant>
    </vt:vector>
  </HeadingPairs>
  <TitlesOfParts>
    <vt:vector size="66" baseType="lpstr">
      <vt:lpstr>Arial</vt:lpstr>
      <vt:lpstr>Arial Narrow</vt:lpstr>
      <vt:lpstr>Calibri</vt:lpstr>
      <vt:lpstr>Cambria</vt:lpstr>
      <vt:lpstr>Cambria Math</vt:lpstr>
      <vt:lpstr>Sabon-Bold</vt:lpstr>
      <vt:lpstr>Tahoma</vt:lpstr>
      <vt:lpstr>Times New Roman</vt:lpstr>
      <vt:lpstr>Wingdings</vt:lpstr>
      <vt:lpstr>Chapter title</vt:lpstr>
      <vt:lpstr>Intro / Summary</vt:lpstr>
      <vt:lpstr>Chapter content</vt:lpstr>
      <vt:lpstr>Figure</vt:lpstr>
      <vt:lpstr>Table</vt:lpstr>
      <vt:lpstr>ActiveLearning</vt:lpstr>
      <vt:lpstr>Case study</vt:lpstr>
      <vt:lpstr>Worksheet</vt:lpstr>
      <vt:lpstr>Microsoft Excel 97-2003 Worksheet</vt:lpstr>
      <vt:lpstr>PowerPoint Presentation</vt:lpstr>
      <vt:lpstr>Active Learning 1  Brainstorming costs</vt:lpstr>
      <vt:lpstr>Look for the answers to these questions:</vt:lpstr>
      <vt:lpstr>Total Revenue, Total Cost, Profit</vt:lpstr>
      <vt:lpstr>Costs:  Explicit vs. Implicit</vt:lpstr>
      <vt:lpstr>Explicit vs. Implicit Costs:  An Example</vt:lpstr>
      <vt:lpstr>Economic Profit  vs. Accounting Profit</vt:lpstr>
      <vt:lpstr>Active Learning 2   Economic profit vs. accounting profit</vt:lpstr>
      <vt:lpstr>Active Learning 2    Answers</vt:lpstr>
      <vt:lpstr>Production Function </vt:lpstr>
      <vt:lpstr>EXAMPLE 1: Farmer Jack</vt:lpstr>
      <vt:lpstr>EXAMPLE 1:  Farmer Jack’s Production Function</vt:lpstr>
      <vt:lpstr>Marginal Product </vt:lpstr>
      <vt:lpstr>EXAMPLE 1:  Total &amp; Marginal Product</vt:lpstr>
      <vt:lpstr>Diminishing MPL</vt:lpstr>
      <vt:lpstr>EXAMPLE 1:  MPL = Slope of Prod Function</vt:lpstr>
      <vt:lpstr>Why MPL Is Important</vt:lpstr>
      <vt:lpstr>Why MPL Diminishes</vt:lpstr>
      <vt:lpstr>EXAMPLE 1:  Farmer Jack’s Costs</vt:lpstr>
      <vt:lpstr>EXAMPLE 1:  Farmer Jack’s Costs</vt:lpstr>
      <vt:lpstr>EXAMPLE 1:  Farmer Jack’s Total Cost Curve</vt:lpstr>
      <vt:lpstr>Marginal Cost</vt:lpstr>
      <vt:lpstr>EXAMPLE 1:  Total and Marginal Cost</vt:lpstr>
      <vt:lpstr>EXAMPLE 1:  The Marginal Cost Curve</vt:lpstr>
      <vt:lpstr>Why MC Is Important</vt:lpstr>
      <vt:lpstr>Fixed and Variable Costs</vt:lpstr>
      <vt:lpstr>EXAMPLE 2: Production Costs</vt:lpstr>
      <vt:lpstr>EXAMPLE 2:  Costs: TC = FC + VC</vt:lpstr>
      <vt:lpstr>EXAMPLE 2:  Marginal Cost</vt:lpstr>
      <vt:lpstr>EXAMPLE 2:  Average Fixed Cost, AFC</vt:lpstr>
      <vt:lpstr>EXAMPLE 2:  Average Variable Cost, AVC</vt:lpstr>
      <vt:lpstr>EXAMPLE 2:  Average Total Cost</vt:lpstr>
      <vt:lpstr>EXAMPLE 2:  Average Total Cost, usually U-shaped</vt:lpstr>
      <vt:lpstr>EXAMPLE 2:  The Various Cost Curves Together</vt:lpstr>
      <vt:lpstr>EXAMPLE 2:  ATC and MC</vt:lpstr>
      <vt:lpstr>Active Learning 3   Calculating costs</vt:lpstr>
      <vt:lpstr>Active Learning 3    Answers</vt:lpstr>
      <vt:lpstr>Costs in the Short Run &amp; Long Run</vt:lpstr>
      <vt:lpstr>EXAMPLE 3:  LRATC with 3 factory sizes</vt:lpstr>
      <vt:lpstr>EXAMPLE 3:  LRATC with 3 factory sizes</vt:lpstr>
      <vt:lpstr>A Typical LRATC Curve</vt:lpstr>
      <vt:lpstr>How ATC Changes as  the Scale of Production Changes</vt:lpstr>
      <vt:lpstr>Costs in Short and Long Run</vt:lpstr>
      <vt:lpstr>Costs in Short and Long Run</vt:lpstr>
      <vt:lpstr>Summary </vt:lpstr>
      <vt:lpstr>Summary </vt:lpstr>
      <vt:lpstr>Summary </vt:lpstr>
      <vt:lpstr>Summary </vt:lpstr>
    </vt:vector>
  </TitlesOfParts>
  <Company>Eastern Illinois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Andreea Chiritescu</dc:creator>
  <cp:lastModifiedBy>sanjoy dam</cp:lastModifiedBy>
  <cp:revision>493</cp:revision>
  <dcterms:created xsi:type="dcterms:W3CDTF">2016-03-16T19:41:09Z</dcterms:created>
  <dcterms:modified xsi:type="dcterms:W3CDTF">2026-09-15T11:49:43Z</dcterms:modified>
</cp:coreProperties>
</file>