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5" r:id="rId1"/>
  </p:sldMasterIdLst>
  <p:notesMasterIdLst>
    <p:notesMasterId r:id="rId21"/>
  </p:notesMasterIdLst>
  <p:sldIdLst>
    <p:sldId id="256" r:id="rId2"/>
    <p:sldId id="344" r:id="rId3"/>
    <p:sldId id="342" r:id="rId4"/>
    <p:sldId id="318" r:id="rId5"/>
    <p:sldId id="340" r:id="rId6"/>
    <p:sldId id="320" r:id="rId7"/>
    <p:sldId id="330" r:id="rId8"/>
    <p:sldId id="339" r:id="rId9"/>
    <p:sldId id="338" r:id="rId10"/>
    <p:sldId id="261" r:id="rId11"/>
    <p:sldId id="283" r:id="rId12"/>
    <p:sldId id="266" r:id="rId13"/>
    <p:sldId id="267" r:id="rId14"/>
    <p:sldId id="284" r:id="rId15"/>
    <p:sldId id="285" r:id="rId16"/>
    <p:sldId id="286" r:id="rId17"/>
    <p:sldId id="287" r:id="rId18"/>
    <p:sldId id="288" r:id="rId19"/>
    <p:sldId id="282" r:id="rId2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11" d="100"/>
          <a:sy n="111" d="100"/>
        </p:scale>
        <p:origin x="534"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IN"/>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DF32151-7E13-4A6E-BA14-4F38BBD867B7}" type="datetimeFigureOut">
              <a:rPr lang="en-IN" smtClean="0"/>
              <a:t>25-08-2025</a:t>
            </a:fld>
            <a:endParaRPr lang="en-IN"/>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IN"/>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IN"/>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52E36CD-95C2-4ABC-A56C-F02760BEE43F}" type="slidenum">
              <a:rPr lang="en-IN" smtClean="0"/>
              <a:t>‹#›</a:t>
            </a:fld>
            <a:endParaRPr lang="en-IN"/>
          </a:p>
        </p:txBody>
      </p:sp>
    </p:spTree>
    <p:extLst>
      <p:ext uri="{BB962C8B-B14F-4D97-AF65-F5344CB8AC3E}">
        <p14:creationId xmlns:p14="http://schemas.microsoft.com/office/powerpoint/2010/main" val="268910608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446534" y="3085764"/>
            <a:ext cx="11298932" cy="3338149"/>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ctrTitle"/>
          </p:nvPr>
        </p:nvSpPr>
        <p:spPr>
          <a:xfrm>
            <a:off x="581191" y="1020431"/>
            <a:ext cx="10993549" cy="1475013"/>
          </a:xfrm>
          <a:effectLst/>
        </p:spPr>
        <p:txBody>
          <a:bodyPr anchor="b">
            <a:normAutofit/>
          </a:bodyPr>
          <a:lstStyle>
            <a:lvl1pPr>
              <a:defRPr sz="3600">
                <a:solidFill>
                  <a:schemeClr val="tx1">
                    <a:lumMod val="75000"/>
                    <a:lumOff val="25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581194" y="2495445"/>
            <a:ext cx="10993546" cy="590321"/>
          </a:xfrm>
        </p:spPr>
        <p:txBody>
          <a:bodyPr anchor="t">
            <a:normAutofit/>
          </a:bodyPr>
          <a:lstStyle>
            <a:lvl1pPr marL="0" indent="0" algn="l">
              <a:buNone/>
              <a:defRPr sz="1600" cap="all">
                <a:solidFill>
                  <a:schemeClr val="accent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8" name="Date Placeholder 7">
            <a:extLst>
              <a:ext uri="{FF2B5EF4-FFF2-40B4-BE49-F238E27FC236}">
                <a16:creationId xmlns:a16="http://schemas.microsoft.com/office/drawing/2014/main" id="{7FA0ACE7-29A8-47D3-A7D9-257B711D8023}"/>
              </a:ext>
            </a:extLst>
          </p:cNvPr>
          <p:cNvSpPr>
            <a:spLocks noGrp="1"/>
          </p:cNvSpPr>
          <p:nvPr>
            <p:ph type="dt" sz="half" idx="10"/>
          </p:nvPr>
        </p:nvSpPr>
        <p:spPr/>
        <p:txBody>
          <a:bodyPr/>
          <a:lstStyle/>
          <a:p>
            <a:fld id="{AF341781-8038-4B5C-9217-3A174C9490E2}" type="datetime1">
              <a:rPr lang="en-US" smtClean="0"/>
              <a:t>8/25/2025</a:t>
            </a:fld>
            <a:endParaRPr lang="en-US" dirty="0"/>
          </a:p>
        </p:txBody>
      </p:sp>
      <p:sp>
        <p:nvSpPr>
          <p:cNvPr id="9" name="Footer Placeholder 8">
            <a:extLst>
              <a:ext uri="{FF2B5EF4-FFF2-40B4-BE49-F238E27FC236}">
                <a16:creationId xmlns:a16="http://schemas.microsoft.com/office/drawing/2014/main" id="{DEC604B9-52E9-4810-8359-47206518D038}"/>
              </a:ext>
            </a:extLst>
          </p:cNvPr>
          <p:cNvSpPr>
            <a:spLocks noGrp="1"/>
          </p:cNvSpPr>
          <p:nvPr>
            <p:ph type="ftr" sz="quarter" idx="11"/>
          </p:nvPr>
        </p:nvSpPr>
        <p:spPr/>
        <p:txBody>
          <a:bodyPr/>
          <a:lstStyle/>
          <a:p>
            <a:endParaRPr lang="en-US" dirty="0"/>
          </a:p>
        </p:txBody>
      </p:sp>
      <p:sp>
        <p:nvSpPr>
          <p:cNvPr id="10" name="Slide Number Placeholder 9">
            <a:extLst>
              <a:ext uri="{FF2B5EF4-FFF2-40B4-BE49-F238E27FC236}">
                <a16:creationId xmlns:a16="http://schemas.microsoft.com/office/drawing/2014/main" id="{5898A89F-CA25-400F-B05A-AECBF2517E4F}"/>
              </a:ext>
            </a:extLst>
          </p:cNvPr>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86131167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9" name="Title 1"/>
          <p:cNvSpPr>
            <a:spLocks noGrp="1"/>
          </p:cNvSpPr>
          <p:nvPr>
            <p:ph type="title"/>
          </p:nvPr>
        </p:nvSpPr>
        <p:spPr>
          <a:xfrm>
            <a:off x="581192" y="702156"/>
            <a:ext cx="11029616" cy="1013800"/>
          </a:xfrm>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lvl1pPr algn="l">
              <a:defRPr/>
            </a:lvl1pPr>
            <a:lvl2pPr algn="l">
              <a:defRPr/>
            </a:lvl2pPr>
            <a:lvl3pPr algn="l">
              <a:defRPr/>
            </a:lvl3pPr>
            <a:lvl4pPr algn="l">
              <a:defRPr/>
            </a:lvl4pPr>
            <a:lvl5pPr algn="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FB90D3E-C8AD-4428-9FB4-D34252808154}" type="datetime1">
              <a:rPr lang="en-US" smtClean="0"/>
              <a:t>8/25/2025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295002624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a:spLocks noChangeAspect="1"/>
          </p:cNvSpPr>
          <p:nvPr/>
        </p:nvSpPr>
        <p:spPr>
          <a:xfrm>
            <a:off x="8058151" y="599725"/>
            <a:ext cx="3687316" cy="5816950"/>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2" name="Vertical Title 1"/>
          <p:cNvSpPr>
            <a:spLocks noGrp="1"/>
          </p:cNvSpPr>
          <p:nvPr>
            <p:ph type="title" orient="vert"/>
          </p:nvPr>
        </p:nvSpPr>
        <p:spPr>
          <a:xfrm>
            <a:off x="8204200" y="863600"/>
            <a:ext cx="3124200" cy="4807326"/>
          </a:xfrm>
        </p:spPr>
        <p:txBody>
          <a:bodyPr vert="eaVert" anchor="ctr"/>
          <a:lstStyle>
            <a:lvl1pPr>
              <a:defRPr>
                <a:solidFill>
                  <a:srgbClr val="FFFFFF"/>
                </a:solidFil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774923" y="863600"/>
            <a:ext cx="7161625" cy="4807326"/>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Rectangle 7">
            <a:extLst>
              <a:ext uri="{FF2B5EF4-FFF2-40B4-BE49-F238E27FC236}">
                <a16:creationId xmlns:a16="http://schemas.microsoft.com/office/drawing/2014/main" id="{F6423B97-A5D4-47B9-8861-73B3707A04CF}"/>
              </a:ext>
            </a:extLst>
          </p:cNvPr>
          <p:cNvSpPr/>
          <p:nvPr/>
        </p:nvSpPr>
        <p:spPr>
          <a:xfrm>
            <a:off x="446534" y="457200"/>
            <a:ext cx="3703320" cy="94997"/>
          </a:xfrm>
          <a:prstGeom prst="rect">
            <a:avLst/>
          </a:prstGeom>
          <a:solidFill>
            <a:srgbClr val="969FA7"/>
          </a:solidFill>
          <a:ln>
            <a:noFill/>
          </a:ln>
          <a:effectLst/>
        </p:spPr>
        <p:style>
          <a:lnRef idx="1">
            <a:schemeClr val="accent1"/>
          </a:lnRef>
          <a:fillRef idx="3">
            <a:schemeClr val="accent1"/>
          </a:fillRef>
          <a:effectRef idx="2">
            <a:schemeClr val="accent1"/>
          </a:effectRef>
          <a:fontRef idx="minor">
            <a:schemeClr val="lt1"/>
          </a:fontRef>
        </p:style>
      </p:sp>
      <p:sp>
        <p:nvSpPr>
          <p:cNvPr id="9" name="Rectangle 8">
            <a:extLst>
              <a:ext uri="{FF2B5EF4-FFF2-40B4-BE49-F238E27FC236}">
                <a16:creationId xmlns:a16="http://schemas.microsoft.com/office/drawing/2014/main" id="{1AEC0421-37B4-4481-A10D-69FDF5EC7909}"/>
              </a:ext>
            </a:extLst>
          </p:cNvPr>
          <p:cNvSpPr/>
          <p:nvPr/>
        </p:nvSpPr>
        <p:spPr>
          <a:xfrm>
            <a:off x="8042147" y="453643"/>
            <a:ext cx="3703320" cy="98554"/>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10" name="Rectangle 9">
            <a:extLst>
              <a:ext uri="{FF2B5EF4-FFF2-40B4-BE49-F238E27FC236}">
                <a16:creationId xmlns:a16="http://schemas.microsoft.com/office/drawing/2014/main" id="{5F7265B5-9F97-4F1E-99E9-74F7B7E62337}"/>
              </a:ext>
            </a:extLst>
          </p:cNvPr>
          <p:cNvSpPr/>
          <p:nvPr/>
        </p:nvSpPr>
        <p:spPr>
          <a:xfrm>
            <a:off x="4241830" y="457200"/>
            <a:ext cx="3703320" cy="9144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1" name="Date Placeholder 10">
            <a:extLst>
              <a:ext uri="{FF2B5EF4-FFF2-40B4-BE49-F238E27FC236}">
                <a16:creationId xmlns:a16="http://schemas.microsoft.com/office/drawing/2014/main" id="{5C74A470-3BD3-4F33-80E5-67E6E87FCBE7}"/>
              </a:ext>
            </a:extLst>
          </p:cNvPr>
          <p:cNvSpPr>
            <a:spLocks noGrp="1"/>
          </p:cNvSpPr>
          <p:nvPr>
            <p:ph type="dt" sz="half" idx="10"/>
          </p:nvPr>
        </p:nvSpPr>
        <p:spPr/>
        <p:txBody>
          <a:bodyPr/>
          <a:lstStyle/>
          <a:p>
            <a:fld id="{D70CEC5B-4C19-4D50-A216-03B802B6F24F}" type="datetime1">
              <a:rPr lang="en-US" smtClean="0"/>
              <a:t>8/25/2025</a:t>
            </a:fld>
            <a:endParaRPr lang="en-US" dirty="0"/>
          </a:p>
        </p:txBody>
      </p:sp>
      <p:sp>
        <p:nvSpPr>
          <p:cNvPr id="12" name="Footer Placeholder 11">
            <a:extLst>
              <a:ext uri="{FF2B5EF4-FFF2-40B4-BE49-F238E27FC236}">
                <a16:creationId xmlns:a16="http://schemas.microsoft.com/office/drawing/2014/main" id="{9A3A30BA-DB50-4D7D-BCDE-17D20FB354DF}"/>
              </a:ext>
            </a:extLst>
          </p:cNvPr>
          <p:cNvSpPr>
            <a:spLocks noGrp="1"/>
          </p:cNvSpPr>
          <p:nvPr>
            <p:ph type="ftr" sz="quarter" idx="11"/>
          </p:nvPr>
        </p:nvSpPr>
        <p:spPr/>
        <p:txBody>
          <a:bodyPr/>
          <a:lstStyle/>
          <a:p>
            <a:endParaRPr lang="en-US" dirty="0"/>
          </a:p>
        </p:txBody>
      </p:sp>
      <p:sp>
        <p:nvSpPr>
          <p:cNvPr id="13" name="Slide Number Placeholder 12">
            <a:extLst>
              <a:ext uri="{FF2B5EF4-FFF2-40B4-BE49-F238E27FC236}">
                <a16:creationId xmlns:a16="http://schemas.microsoft.com/office/drawing/2014/main" id="{76FF9E58-C0B2-436B-A21C-DB45A00D6515}"/>
              </a:ext>
            </a:extLst>
          </p:cNvPr>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29542698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581192" y="702156"/>
            <a:ext cx="11029616" cy="1188720"/>
          </a:xfrm>
        </p:spPr>
        <p:txBody>
          <a:bodyPr/>
          <a:lstStyle/>
          <a:p>
            <a:r>
              <a:rPr lang="en-US"/>
              <a:t>Click to edit Master title style</a:t>
            </a:r>
            <a:endParaRPr lang="en-US" dirty="0"/>
          </a:p>
        </p:txBody>
      </p:sp>
      <p:sp>
        <p:nvSpPr>
          <p:cNvPr id="3" name="Content Placeholder 2"/>
          <p:cNvSpPr>
            <a:spLocks noGrp="1"/>
          </p:cNvSpPr>
          <p:nvPr>
            <p:ph idx="1"/>
          </p:nvPr>
        </p:nvSpPr>
        <p:spPr>
          <a:xfrm>
            <a:off x="581192" y="2340864"/>
            <a:ext cx="11029615" cy="363448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Date Placeholder 7">
            <a:extLst>
              <a:ext uri="{FF2B5EF4-FFF2-40B4-BE49-F238E27FC236}">
                <a16:creationId xmlns:a16="http://schemas.microsoft.com/office/drawing/2014/main" id="{770E6237-3456-439F-802D-3BA93FC7E3E5}"/>
              </a:ext>
            </a:extLst>
          </p:cNvPr>
          <p:cNvSpPr>
            <a:spLocks noGrp="1"/>
          </p:cNvSpPr>
          <p:nvPr>
            <p:ph type="dt" sz="half" idx="10"/>
          </p:nvPr>
        </p:nvSpPr>
        <p:spPr/>
        <p:txBody>
          <a:bodyPr/>
          <a:lstStyle/>
          <a:p>
            <a:fld id="{B3C7D350-B4E9-4E38-BD66-712FEFFA20FC}" type="datetime1">
              <a:rPr lang="en-US" smtClean="0"/>
              <a:t>8/25/2025</a:t>
            </a:fld>
            <a:endParaRPr lang="en-US" dirty="0"/>
          </a:p>
        </p:txBody>
      </p:sp>
      <p:sp>
        <p:nvSpPr>
          <p:cNvPr id="9" name="Footer Placeholder 8">
            <a:extLst>
              <a:ext uri="{FF2B5EF4-FFF2-40B4-BE49-F238E27FC236}">
                <a16:creationId xmlns:a16="http://schemas.microsoft.com/office/drawing/2014/main" id="{1356D3B5-6063-4A89-B88F-9D3043916FF8}"/>
              </a:ext>
            </a:extLst>
          </p:cNvPr>
          <p:cNvSpPr>
            <a:spLocks noGrp="1"/>
          </p:cNvSpPr>
          <p:nvPr>
            <p:ph type="ftr" sz="quarter" idx="11"/>
          </p:nvPr>
        </p:nvSpPr>
        <p:spPr/>
        <p:txBody>
          <a:bodyPr/>
          <a:lstStyle/>
          <a:p>
            <a:endParaRPr lang="en-US" dirty="0"/>
          </a:p>
        </p:txBody>
      </p:sp>
      <p:sp>
        <p:nvSpPr>
          <p:cNvPr id="10" name="Slide Number Placeholder 9">
            <a:extLst>
              <a:ext uri="{FF2B5EF4-FFF2-40B4-BE49-F238E27FC236}">
                <a16:creationId xmlns:a16="http://schemas.microsoft.com/office/drawing/2014/main" id="{02B78BF7-69D3-4CE0-A631-50EFD41EEEB8}"/>
              </a:ext>
            </a:extLst>
          </p:cNvPr>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86781080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8" name="Rectangle 7"/>
          <p:cNvSpPr>
            <a:spLocks noChangeAspect="1"/>
          </p:cNvSpPr>
          <p:nvPr/>
        </p:nvSpPr>
        <p:spPr>
          <a:xfrm>
            <a:off x="447817" y="5141974"/>
            <a:ext cx="11290860" cy="1258827"/>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2393950"/>
            <a:ext cx="11029615" cy="2147467"/>
          </a:xfrm>
        </p:spPr>
        <p:txBody>
          <a:bodyPr anchor="b">
            <a:normAutofit/>
          </a:bodyPr>
          <a:lstStyle>
            <a:lvl1pPr algn="l">
              <a:defRPr sz="3600" b="0" cap="all">
                <a:solidFill>
                  <a:schemeClr val="tx1">
                    <a:lumMod val="75000"/>
                    <a:lumOff val="2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581192" y="4541417"/>
            <a:ext cx="11029615" cy="600556"/>
          </a:xfrm>
        </p:spPr>
        <p:txBody>
          <a:bodyPr anchor="t">
            <a:normAutofit/>
          </a:bodyPr>
          <a:lstStyle>
            <a:lvl1pPr marL="0" indent="0" algn="l">
              <a:buNone/>
              <a:defRPr sz="1800" cap="all">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7" name="Date Placeholder 6">
            <a:extLst>
              <a:ext uri="{FF2B5EF4-FFF2-40B4-BE49-F238E27FC236}">
                <a16:creationId xmlns:a16="http://schemas.microsoft.com/office/drawing/2014/main" id="{61582016-5696-4A93-887F-BBB3B9002FE5}"/>
              </a:ext>
            </a:extLst>
          </p:cNvPr>
          <p:cNvSpPr>
            <a:spLocks noGrp="1"/>
          </p:cNvSpPr>
          <p:nvPr>
            <p:ph type="dt" sz="half" idx="10"/>
          </p:nvPr>
        </p:nvSpPr>
        <p:spPr/>
        <p:txBody>
          <a:bodyPr/>
          <a:lstStyle/>
          <a:p>
            <a:fld id="{C3F5E920-E425-4782-A131-DCAC634B0CA0}" type="datetime1">
              <a:rPr lang="en-US" smtClean="0"/>
              <a:t>8/25/2025</a:t>
            </a:fld>
            <a:endParaRPr lang="en-US" dirty="0"/>
          </a:p>
        </p:txBody>
      </p:sp>
      <p:sp>
        <p:nvSpPr>
          <p:cNvPr id="9" name="Footer Placeholder 8">
            <a:extLst>
              <a:ext uri="{FF2B5EF4-FFF2-40B4-BE49-F238E27FC236}">
                <a16:creationId xmlns:a16="http://schemas.microsoft.com/office/drawing/2014/main" id="{857CFCD5-1192-4E18-8A8F-29E153B44DA4}"/>
              </a:ext>
            </a:extLst>
          </p:cNvPr>
          <p:cNvSpPr>
            <a:spLocks noGrp="1"/>
          </p:cNvSpPr>
          <p:nvPr>
            <p:ph type="ftr" sz="quarter" idx="11"/>
          </p:nvPr>
        </p:nvSpPr>
        <p:spPr/>
        <p:txBody>
          <a:bodyPr/>
          <a:lstStyle/>
          <a:p>
            <a:endParaRPr lang="en-US" dirty="0"/>
          </a:p>
        </p:txBody>
      </p:sp>
      <p:sp>
        <p:nvSpPr>
          <p:cNvPr id="10" name="Slide Number Placeholder 9">
            <a:extLst>
              <a:ext uri="{FF2B5EF4-FFF2-40B4-BE49-F238E27FC236}">
                <a16:creationId xmlns:a16="http://schemas.microsoft.com/office/drawing/2014/main" id="{E39A109E-5018-4794-92B3-FD5E5BCD95E8}"/>
              </a:ext>
            </a:extLst>
          </p:cNvPr>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316524636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581193" y="729658"/>
            <a:ext cx="11029616" cy="988332"/>
          </a:xfrm>
        </p:spPr>
        <p:txBody>
          <a:bodyPr/>
          <a:lstStyle/>
          <a:p>
            <a:r>
              <a:rPr lang="en-US"/>
              <a:t>Click to edit Master title style</a:t>
            </a:r>
            <a:endParaRPr lang="en-US" dirty="0"/>
          </a:p>
        </p:txBody>
      </p:sp>
      <p:sp>
        <p:nvSpPr>
          <p:cNvPr id="3" name="Content Placeholder 2"/>
          <p:cNvSpPr>
            <a:spLocks noGrp="1"/>
          </p:cNvSpPr>
          <p:nvPr>
            <p:ph sz="half" idx="1"/>
          </p:nvPr>
        </p:nvSpPr>
        <p:spPr>
          <a:xfrm>
            <a:off x="581193" y="2228003"/>
            <a:ext cx="5194767" cy="363304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16039" y="2228003"/>
            <a:ext cx="5194769" cy="363304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FF2BD42-E671-4385-83DD-02AF6437C0AC}" type="datetime1">
              <a:rPr lang="en-US" smtClean="0"/>
              <a:t>8/25/2025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12412710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12" name="Title 1"/>
          <p:cNvSpPr>
            <a:spLocks noGrp="1"/>
          </p:cNvSpPr>
          <p:nvPr>
            <p:ph type="title"/>
          </p:nvPr>
        </p:nvSpPr>
        <p:spPr>
          <a:xfrm>
            <a:off x="581193" y="729658"/>
            <a:ext cx="11029616" cy="988332"/>
          </a:xfrm>
        </p:spPr>
        <p:txBody>
          <a:bodyPr/>
          <a:lstStyle/>
          <a:p>
            <a:r>
              <a:rPr lang="en-US"/>
              <a:t>Click to edit Master title style</a:t>
            </a:r>
            <a:endParaRPr lang="en-US" dirty="0"/>
          </a:p>
        </p:txBody>
      </p:sp>
      <p:sp>
        <p:nvSpPr>
          <p:cNvPr id="3" name="Text Placeholder 2"/>
          <p:cNvSpPr>
            <a:spLocks noGrp="1"/>
          </p:cNvSpPr>
          <p:nvPr>
            <p:ph type="body" idx="1"/>
          </p:nvPr>
        </p:nvSpPr>
        <p:spPr>
          <a:xfrm>
            <a:off x="581191" y="2250891"/>
            <a:ext cx="5194769" cy="557784"/>
          </a:xfrm>
        </p:spPr>
        <p:txBody>
          <a:bodyPr anchor="ctr">
            <a:noAutofit/>
          </a:bodyPr>
          <a:lstStyle>
            <a:lvl1pPr marL="0" indent="0">
              <a:buNone/>
              <a:defRPr sz="2000" b="0">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581194" y="2926052"/>
            <a:ext cx="5194766" cy="2934999"/>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16039" y="2250892"/>
            <a:ext cx="5194770" cy="553373"/>
          </a:xfrm>
        </p:spPr>
        <p:txBody>
          <a:bodyPr anchor="ctr">
            <a:noAutofit/>
          </a:bodyPr>
          <a:lstStyle>
            <a:lvl1pPr marL="0" marR="0" indent="0" algn="l" defTabSz="457200" rtl="0" eaLnBrk="1" fontAlgn="auto" latinLnBrk="0" hangingPunct="1">
              <a:lnSpc>
                <a:spcPct val="100000"/>
              </a:lnSpc>
              <a:spcBef>
                <a:spcPct val="20000"/>
              </a:spcBef>
              <a:spcAft>
                <a:spcPts val="600"/>
              </a:spcAft>
              <a:buClr>
                <a:schemeClr val="accent1"/>
              </a:buClr>
              <a:buSzPct val="92000"/>
              <a:buFont typeface="Wingdings 2" panose="05020102010507070707" pitchFamily="18" charset="2"/>
              <a:buNone/>
              <a:tabLst/>
              <a:defRPr sz="2000" b="0">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marR="0" lvl="0" indent="0" algn="l" defTabSz="457200" rtl="0" eaLnBrk="1" fontAlgn="auto" latinLnBrk="0" hangingPunct="1">
              <a:lnSpc>
                <a:spcPct val="100000"/>
              </a:lnSpc>
              <a:spcBef>
                <a:spcPct val="20000"/>
              </a:spcBef>
              <a:spcAft>
                <a:spcPts val="600"/>
              </a:spcAft>
              <a:buClr>
                <a:schemeClr val="accent1"/>
              </a:buClr>
              <a:buSzPct val="92000"/>
              <a:buFont typeface="Wingdings 2" panose="05020102010507070707" pitchFamily="18" charset="2"/>
              <a:buNone/>
              <a:tabLst/>
              <a:defRPr/>
            </a:pPr>
            <a:r>
              <a:rPr lang="en-US"/>
              <a:t>Click to edit Master text styles</a:t>
            </a:r>
          </a:p>
        </p:txBody>
      </p:sp>
      <p:sp>
        <p:nvSpPr>
          <p:cNvPr id="6" name="Content Placeholder 5"/>
          <p:cNvSpPr>
            <a:spLocks noGrp="1"/>
          </p:cNvSpPr>
          <p:nvPr>
            <p:ph sz="quarter" idx="4"/>
          </p:nvPr>
        </p:nvSpPr>
        <p:spPr>
          <a:xfrm>
            <a:off x="6416037" y="2926052"/>
            <a:ext cx="5194771" cy="2934999"/>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DDE72C1F-BA53-4608-B196-A088277404C6}" type="datetime1">
              <a:rPr lang="en-US" smtClean="0"/>
              <a:t>8/25/2025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5472009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8" name="Title 1"/>
          <p:cNvSpPr>
            <a:spLocks noGrp="1"/>
          </p:cNvSpPr>
          <p:nvPr>
            <p:ph type="title"/>
          </p:nvPr>
        </p:nvSpPr>
        <p:spPr>
          <a:xfrm>
            <a:off x="575894" y="729658"/>
            <a:ext cx="11029616" cy="988332"/>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7FEFE627-862E-44F9-94AA-16F63956CB6F}" type="datetime1">
              <a:rPr lang="en-US" smtClean="0"/>
              <a:t>8/25/2025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18776726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7BCB1A9-A325-4987-A57C-9E8636CF1F3D}" type="datetime1">
              <a:rPr lang="en-US" smtClean="0"/>
              <a:t>8/25/2025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393735875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9" name="Rectangle 8"/>
          <p:cNvSpPr>
            <a:spLocks noChangeAspect="1"/>
          </p:cNvSpPr>
          <p:nvPr/>
        </p:nvSpPr>
        <p:spPr>
          <a:xfrm>
            <a:off x="447817" y="601200"/>
            <a:ext cx="3682723" cy="5815475"/>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767857" y="933450"/>
            <a:ext cx="3031852" cy="1722419"/>
          </a:xfrm>
        </p:spPr>
        <p:txBody>
          <a:bodyPr anchor="b">
            <a:normAutofit/>
          </a:bodyPr>
          <a:lstStyle>
            <a:lvl1pPr algn="l">
              <a:defRPr sz="2400" b="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4900928" y="1179829"/>
            <a:ext cx="6650991" cy="4658216"/>
          </a:xfrm>
        </p:spPr>
        <p:txBody>
          <a:bodyPr anchor="ctr">
            <a:normAutofit/>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vl6pPr>
              <a:defRPr sz="1400">
                <a:solidFill>
                  <a:schemeClr val="tx2"/>
                </a:solidFill>
              </a:defRPr>
            </a:lvl6pPr>
            <a:lvl7pPr>
              <a:defRPr sz="1400">
                <a:solidFill>
                  <a:schemeClr val="tx2"/>
                </a:solidFill>
              </a:defRPr>
            </a:lvl7pPr>
            <a:lvl8pPr>
              <a:defRPr sz="1400">
                <a:solidFill>
                  <a:schemeClr val="tx2"/>
                </a:solidFill>
              </a:defRPr>
            </a:lvl8pPr>
            <a:lvl9pPr>
              <a:defRPr sz="1400">
                <a:solidFill>
                  <a:schemeClr val="tx2"/>
                </a:solidFill>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767857" y="2836654"/>
            <a:ext cx="3031852" cy="3001392"/>
          </a:xfrm>
        </p:spPr>
        <p:txBody>
          <a:bodyPr anchor="t">
            <a:normAutofit/>
          </a:bodyPr>
          <a:lstStyle>
            <a:lvl1pPr marL="0" indent="0" algn="l">
              <a:buNone/>
              <a:defRPr sz="1600">
                <a:solidFill>
                  <a:srgbClr val="FFFFFF"/>
                </a:solidFill>
              </a:defRPr>
            </a:lvl1pPr>
            <a:lvl2pPr marL="457200" indent="0">
              <a:buNone/>
              <a:defRPr sz="11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8" name="Date Placeholder 7">
            <a:extLst>
              <a:ext uri="{FF2B5EF4-FFF2-40B4-BE49-F238E27FC236}">
                <a16:creationId xmlns:a16="http://schemas.microsoft.com/office/drawing/2014/main" id="{0B919CC2-2A65-446F-B538-9E6249035445}"/>
              </a:ext>
            </a:extLst>
          </p:cNvPr>
          <p:cNvSpPr>
            <a:spLocks noGrp="1"/>
          </p:cNvSpPr>
          <p:nvPr>
            <p:ph type="dt" sz="half" idx="10"/>
          </p:nvPr>
        </p:nvSpPr>
        <p:spPr>
          <a:xfrm>
            <a:off x="7605951" y="6456916"/>
            <a:ext cx="2844799" cy="365125"/>
          </a:xfrm>
        </p:spPr>
        <p:txBody>
          <a:bodyPr/>
          <a:lstStyle/>
          <a:p>
            <a:fld id="{9A7E9644-1E35-4446-9BE7-3E645AA48CFD}" type="datetime1">
              <a:rPr lang="en-US" smtClean="0"/>
              <a:t>8/25/2025</a:t>
            </a:fld>
            <a:endParaRPr lang="en-US" dirty="0"/>
          </a:p>
        </p:txBody>
      </p:sp>
      <p:sp>
        <p:nvSpPr>
          <p:cNvPr id="10" name="Footer Placeholder 9">
            <a:extLst>
              <a:ext uri="{FF2B5EF4-FFF2-40B4-BE49-F238E27FC236}">
                <a16:creationId xmlns:a16="http://schemas.microsoft.com/office/drawing/2014/main" id="{B72412AE-119E-4982-8B24-63365EFCA796}"/>
              </a:ext>
            </a:extLst>
          </p:cNvPr>
          <p:cNvSpPr>
            <a:spLocks noGrp="1"/>
          </p:cNvSpPr>
          <p:nvPr>
            <p:ph type="ftr" sz="quarter" idx="11"/>
          </p:nvPr>
        </p:nvSpPr>
        <p:spPr>
          <a:xfrm>
            <a:off x="581192" y="6452590"/>
            <a:ext cx="6917210" cy="365125"/>
          </a:xfrm>
        </p:spPr>
        <p:txBody>
          <a:bodyPr/>
          <a:lstStyle/>
          <a:p>
            <a:endParaRPr lang="en-US" dirty="0"/>
          </a:p>
        </p:txBody>
      </p:sp>
      <p:sp>
        <p:nvSpPr>
          <p:cNvPr id="11" name="Slide Number Placeholder 10">
            <a:extLst>
              <a:ext uri="{FF2B5EF4-FFF2-40B4-BE49-F238E27FC236}">
                <a16:creationId xmlns:a16="http://schemas.microsoft.com/office/drawing/2014/main" id="{7FC4BB19-6AD1-45CF-9F99-00B109890FAB}"/>
              </a:ext>
            </a:extLst>
          </p:cNvPr>
          <p:cNvSpPr>
            <a:spLocks noGrp="1"/>
          </p:cNvSpPr>
          <p:nvPr>
            <p:ph type="sldNum" sz="quarter" idx="12"/>
          </p:nvPr>
        </p:nvSpPr>
        <p:spPr>
          <a:xfrm>
            <a:off x="10558300" y="6456916"/>
            <a:ext cx="1052510" cy="365125"/>
          </a:xfrm>
        </p:spPr>
        <p:txBody>
          <a:bodyPr/>
          <a:lstStyle/>
          <a:p>
            <a:fld id="{3A98EE3D-8CD1-4C3F-BD1C-C98C9596463C}" type="slidenum">
              <a:rPr lang="en-US" smtClean="0"/>
              <a:pPr/>
              <a:t>‹#›</a:t>
            </a:fld>
            <a:endParaRPr lang="en-US" dirty="0"/>
          </a:p>
        </p:txBody>
      </p:sp>
    </p:spTree>
    <p:extLst>
      <p:ext uri="{BB962C8B-B14F-4D97-AF65-F5344CB8AC3E}">
        <p14:creationId xmlns:p14="http://schemas.microsoft.com/office/powerpoint/2010/main" val="27771615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1193" y="4693389"/>
            <a:ext cx="11029616" cy="566738"/>
          </a:xfrm>
        </p:spPr>
        <p:txBody>
          <a:bodyPr anchor="b">
            <a:normAutofit/>
          </a:bodyPr>
          <a:lstStyle>
            <a:lvl1pPr algn="l">
              <a:defRPr sz="2400" b="0">
                <a:solidFill>
                  <a:schemeClr val="tx1">
                    <a:lumMod val="75000"/>
                    <a:lumOff val="25000"/>
                  </a:schemeClr>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447817" y="641350"/>
            <a:ext cx="11290859" cy="3651249"/>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581192" y="5260127"/>
            <a:ext cx="11029617" cy="998148"/>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7B4A89B-ECBA-4A7E-96AF-4BC8899C1C52}" type="datetime1">
              <a:rPr lang="en-US" smtClean="0"/>
              <a:t>8/25/2025</a:t>
            </a:fld>
            <a:endParaRPr lang="en-US" dirty="0"/>
          </a:p>
        </p:txBody>
      </p:sp>
      <p:sp>
        <p:nvSpPr>
          <p:cNvPr id="6" name="Footer Placeholder 5"/>
          <p:cNvSpPr>
            <a:spLocks noGrp="1"/>
          </p:cNvSpPr>
          <p:nvPr>
            <p:ph type="ftr" sz="quarter" idx="11"/>
          </p:nvPr>
        </p:nvSpPr>
        <p:spPr/>
        <p:txBody>
          <a:bodyPr/>
          <a:lstStyle/>
          <a:p>
            <a:pPr algn="l"/>
            <a:endParaRPr lang="en-US" dirty="0"/>
          </a:p>
        </p:txBody>
      </p:sp>
      <p:sp>
        <p:nvSpPr>
          <p:cNvPr id="7" name="Slide Number Placeholder 6"/>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318746856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81192" y="705124"/>
            <a:ext cx="11029616" cy="1189554"/>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581192" y="2336002"/>
            <a:ext cx="11029616" cy="3652047"/>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605951" y="6423914"/>
            <a:ext cx="2844799" cy="365125"/>
          </a:xfrm>
          <a:prstGeom prst="rect">
            <a:avLst/>
          </a:prstGeom>
        </p:spPr>
        <p:txBody>
          <a:bodyPr vert="horz" lIns="91440" tIns="45720" rIns="91440" bIns="45720" rtlCol="0" anchor="ctr"/>
          <a:lstStyle>
            <a:lvl1pPr algn="r">
              <a:defRPr sz="900">
                <a:solidFill>
                  <a:schemeClr val="tx1">
                    <a:lumMod val="75000"/>
                    <a:lumOff val="25000"/>
                  </a:schemeClr>
                </a:solidFill>
              </a:defRPr>
            </a:lvl1pPr>
          </a:lstStyle>
          <a:p>
            <a:fld id="{D227F46F-CFA3-41C7-871C-40D8FCE5E8B2}" type="datetime1">
              <a:rPr lang="en-US" smtClean="0"/>
              <a:t>8/25/2025</a:t>
            </a:fld>
            <a:endParaRPr lang="en-US" dirty="0"/>
          </a:p>
        </p:txBody>
      </p:sp>
      <p:sp>
        <p:nvSpPr>
          <p:cNvPr id="5" name="Footer Placeholder 4"/>
          <p:cNvSpPr>
            <a:spLocks noGrp="1"/>
          </p:cNvSpPr>
          <p:nvPr>
            <p:ph type="ftr" sz="quarter" idx="3"/>
          </p:nvPr>
        </p:nvSpPr>
        <p:spPr>
          <a:xfrm>
            <a:off x="581192" y="6423914"/>
            <a:ext cx="6917210" cy="365125"/>
          </a:xfrm>
          <a:prstGeom prst="rect">
            <a:avLst/>
          </a:prstGeom>
        </p:spPr>
        <p:txBody>
          <a:bodyPr vert="horz" lIns="91440" tIns="45720" rIns="91440" bIns="45720" rtlCol="0" anchor="ctr"/>
          <a:lstStyle>
            <a:lvl1pPr algn="l">
              <a:defRPr sz="900" cap="all">
                <a:solidFill>
                  <a:schemeClr val="tx1">
                    <a:lumMod val="75000"/>
                    <a:lumOff val="25000"/>
                  </a:schemeClr>
                </a:solidFill>
              </a:defRPr>
            </a:lvl1pPr>
          </a:lstStyle>
          <a:p>
            <a:endParaRPr lang="en-US" dirty="0"/>
          </a:p>
        </p:txBody>
      </p:sp>
      <p:sp>
        <p:nvSpPr>
          <p:cNvPr id="6" name="Slide Number Placeholder 5"/>
          <p:cNvSpPr>
            <a:spLocks noGrp="1"/>
          </p:cNvSpPr>
          <p:nvPr>
            <p:ph type="sldNum" sz="quarter" idx="4"/>
          </p:nvPr>
        </p:nvSpPr>
        <p:spPr>
          <a:xfrm>
            <a:off x="10558300" y="6423914"/>
            <a:ext cx="1052510" cy="365125"/>
          </a:xfrm>
          <a:prstGeom prst="rect">
            <a:avLst/>
          </a:prstGeom>
        </p:spPr>
        <p:txBody>
          <a:bodyPr vert="horz" lIns="91440" tIns="45720" rIns="91440" bIns="45720" rtlCol="0" anchor="ctr"/>
          <a:lstStyle>
            <a:lvl1pPr algn="r">
              <a:defRPr sz="900">
                <a:solidFill>
                  <a:schemeClr val="tx1">
                    <a:lumMod val="75000"/>
                    <a:lumOff val="25000"/>
                  </a:schemeClr>
                </a:solidFill>
              </a:defRPr>
            </a:lvl1pPr>
          </a:lstStyle>
          <a:p>
            <a:fld id="{3A98EE3D-8CD1-4C3F-BD1C-C98C9596463C}" type="slidenum">
              <a:rPr lang="en-US" smtClean="0"/>
              <a:t>‹#›</a:t>
            </a:fld>
            <a:endParaRPr lang="en-US" dirty="0"/>
          </a:p>
        </p:txBody>
      </p:sp>
      <p:sp>
        <p:nvSpPr>
          <p:cNvPr id="9" name="Rectangle 8"/>
          <p:cNvSpPr/>
          <p:nvPr/>
        </p:nvSpPr>
        <p:spPr>
          <a:xfrm>
            <a:off x="446534" y="457200"/>
            <a:ext cx="3703320" cy="94997"/>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a:xfrm>
            <a:off x="8042147" y="453643"/>
            <a:ext cx="3703320" cy="98554"/>
          </a:xfrm>
          <a:prstGeom prst="rect">
            <a:avLst/>
          </a:prstGeom>
          <a:solidFill>
            <a:srgbClr val="969FA7"/>
          </a:soli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a:xfrm>
            <a:off x="4241830" y="457200"/>
            <a:ext cx="3703320" cy="9144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Tree>
    <p:extLst>
      <p:ext uri="{BB962C8B-B14F-4D97-AF65-F5344CB8AC3E}">
        <p14:creationId xmlns:p14="http://schemas.microsoft.com/office/powerpoint/2010/main" val="3145250069"/>
      </p:ext>
    </p:extLst>
  </p:cSld>
  <p:clrMap bg1="lt1" tx1="dk1" bg2="lt2" tx2="dk2" accent1="accent1" accent2="accent2" accent3="accent3" accent4="accent4" accent5="accent5" accent6="accent6" hlink="hlink" folHlink="folHlink"/>
  <p:sldLayoutIdLst>
    <p:sldLayoutId id="2147483714" r:id="rId1"/>
    <p:sldLayoutId id="2147483715" r:id="rId2"/>
    <p:sldLayoutId id="2147483716" r:id="rId3"/>
    <p:sldLayoutId id="2147483717" r:id="rId4"/>
    <p:sldLayoutId id="2147483724" r:id="rId5"/>
    <p:sldLayoutId id="2147483718" r:id="rId6"/>
    <p:sldLayoutId id="2147483719" r:id="rId7"/>
    <p:sldLayoutId id="2147483720" r:id="rId8"/>
    <p:sldLayoutId id="2147483723" r:id="rId9"/>
    <p:sldLayoutId id="2147483721" r:id="rId10"/>
    <p:sldLayoutId id="2147483722" r:id="rId11"/>
  </p:sldLayoutIdLst>
  <p:hf sldNum="0" hdr="0" ftr="0" dt="0"/>
  <p:txStyles>
    <p:titleStyle>
      <a:lvl1pPr algn="l" defTabSz="457200" rtl="0" eaLnBrk="1" latinLnBrk="0" hangingPunct="1">
        <a:spcBef>
          <a:spcPct val="0"/>
        </a:spcBef>
        <a:buNone/>
        <a:defRPr sz="2800" b="0" kern="1200" cap="all">
          <a:solidFill>
            <a:schemeClr val="tx1">
              <a:lumMod val="75000"/>
              <a:lumOff val="2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06000" indent="-306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800" kern="1200">
          <a:solidFill>
            <a:schemeClr val="tx1">
              <a:lumMod val="75000"/>
              <a:lumOff val="25000"/>
            </a:schemeClr>
          </a:solidFill>
          <a:latin typeface="+mn-lt"/>
          <a:ea typeface="+mn-ea"/>
          <a:cs typeface="+mn-cs"/>
        </a:defRPr>
      </a:lvl1pPr>
      <a:lvl2pPr marL="630000" indent="-306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600" kern="1200">
          <a:solidFill>
            <a:schemeClr val="tx1">
              <a:lumMod val="75000"/>
              <a:lumOff val="25000"/>
            </a:schemeClr>
          </a:solidFill>
          <a:latin typeface="+mn-lt"/>
          <a:ea typeface="+mn-ea"/>
          <a:cs typeface="+mn-cs"/>
        </a:defRPr>
      </a:lvl2pPr>
      <a:lvl3pPr marL="900000" indent="-270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400" kern="1200">
          <a:solidFill>
            <a:schemeClr val="tx1">
              <a:lumMod val="75000"/>
              <a:lumOff val="25000"/>
            </a:schemeClr>
          </a:solidFill>
          <a:latin typeface="+mn-lt"/>
          <a:ea typeface="+mn-ea"/>
          <a:cs typeface="+mn-cs"/>
        </a:defRPr>
      </a:lvl3pPr>
      <a:lvl4pPr marL="1242000" indent="-234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200" kern="1200">
          <a:solidFill>
            <a:schemeClr val="tx1">
              <a:lumMod val="75000"/>
              <a:lumOff val="25000"/>
            </a:schemeClr>
          </a:solidFill>
          <a:latin typeface="+mn-lt"/>
          <a:ea typeface="+mn-ea"/>
          <a:cs typeface="+mn-cs"/>
        </a:defRPr>
      </a:lvl4pPr>
      <a:lvl5pPr marL="1602000" indent="-234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200" kern="1200">
          <a:solidFill>
            <a:schemeClr val="tx1">
              <a:lumMod val="75000"/>
              <a:lumOff val="25000"/>
            </a:schemeClr>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7" name="Rectangle 26">
            <a:extLst>
              <a:ext uri="{FF2B5EF4-FFF2-40B4-BE49-F238E27FC236}">
                <a16:creationId xmlns:a16="http://schemas.microsoft.com/office/drawing/2014/main" id="{85A71294-C247-450A-BB34-6E68648C95D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Gill Sans MT" panose="020B0502020104020203"/>
              <a:ea typeface="+mn-ea"/>
              <a:cs typeface="+mn-cs"/>
            </a:endParaRPr>
          </a:p>
        </p:txBody>
      </p:sp>
      <p:sp useBgFill="1">
        <p:nvSpPr>
          <p:cNvPr id="29" name="Rectangle 28">
            <a:extLst>
              <a:ext uri="{FF2B5EF4-FFF2-40B4-BE49-F238E27FC236}">
                <a16:creationId xmlns:a16="http://schemas.microsoft.com/office/drawing/2014/main" id="{D36A0BA4-6A63-41D3-B0FA-43799ABC4AA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a:effectLst/>
        </p:spPr>
        <p:style>
          <a:lnRef idx="1">
            <a:schemeClr val="accent1"/>
          </a:lnRef>
          <a:fillRef idx="3">
            <a:schemeClr val="accent1"/>
          </a:fillRef>
          <a:effectRef idx="2">
            <a:schemeClr val="accent1"/>
          </a:effectRef>
          <a:fontRef idx="minor">
            <a:schemeClr val="lt1"/>
          </a:fontRef>
        </p:style>
        <p:txBody>
          <a:bodyPr/>
          <a:lstStyle/>
          <a:p>
            <a:endParaRPr lang="en-IN"/>
          </a:p>
        </p:txBody>
      </p:sp>
      <p:sp>
        <p:nvSpPr>
          <p:cNvPr id="2" name="Title 1">
            <a:extLst>
              <a:ext uri="{FF2B5EF4-FFF2-40B4-BE49-F238E27FC236}">
                <a16:creationId xmlns:a16="http://schemas.microsoft.com/office/drawing/2014/main" id="{A449B545-D827-48CC-9433-1773F9FEB545}"/>
              </a:ext>
            </a:extLst>
          </p:cNvPr>
          <p:cNvSpPr>
            <a:spLocks noGrp="1"/>
          </p:cNvSpPr>
          <p:nvPr>
            <p:ph type="ctrTitle"/>
          </p:nvPr>
        </p:nvSpPr>
        <p:spPr>
          <a:xfrm>
            <a:off x="581192" y="1009398"/>
            <a:ext cx="6823988" cy="3453419"/>
          </a:xfrm>
        </p:spPr>
        <p:txBody>
          <a:bodyPr anchor="b">
            <a:normAutofit/>
          </a:bodyPr>
          <a:lstStyle/>
          <a:p>
            <a:r>
              <a:rPr lang="en-US" sz="6000">
                <a:solidFill>
                  <a:schemeClr val="tx1"/>
                </a:solidFill>
              </a:rPr>
              <a:t>Operating system</a:t>
            </a:r>
            <a:endParaRPr lang="en-US" sz="6000" dirty="0">
              <a:solidFill>
                <a:schemeClr val="tx1"/>
              </a:solidFill>
            </a:endParaRPr>
          </a:p>
        </p:txBody>
      </p:sp>
      <p:sp>
        <p:nvSpPr>
          <p:cNvPr id="31" name="Rectangle 30">
            <a:extLst>
              <a:ext uri="{FF2B5EF4-FFF2-40B4-BE49-F238E27FC236}">
                <a16:creationId xmlns:a16="http://schemas.microsoft.com/office/drawing/2014/main" id="{673313D8-D259-4D89-9CE5-14884FB40DB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38619" y="457200"/>
            <a:ext cx="6766560" cy="91439"/>
          </a:xfrm>
          <a:prstGeom prst="rect">
            <a:avLst/>
          </a:prstGeom>
          <a:solidFill>
            <a:schemeClr val="tx1">
              <a:alpha val="6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IN"/>
          </a:p>
        </p:txBody>
      </p:sp>
      <p:pic>
        <p:nvPicPr>
          <p:cNvPr id="4" name="Picture 3" descr="A close up of a light&#10;&#10;Description automatically generated">
            <a:extLst>
              <a:ext uri="{FF2B5EF4-FFF2-40B4-BE49-F238E27FC236}">
                <a16:creationId xmlns:a16="http://schemas.microsoft.com/office/drawing/2014/main" id="{C0DAB664-7BCE-4334-BC8D-00135A00D558}"/>
              </a:ext>
            </a:extLst>
          </p:cNvPr>
          <p:cNvPicPr>
            <a:picLocks noChangeAspect="1"/>
          </p:cNvPicPr>
          <p:nvPr/>
        </p:nvPicPr>
        <p:blipFill rotWithShape="1">
          <a:blip r:embed="rId2"/>
          <a:srcRect l="54259" r="9408"/>
          <a:stretch/>
        </p:blipFill>
        <p:spPr>
          <a:xfrm>
            <a:off x="8140428" y="10"/>
            <a:ext cx="4051572" cy="6857990"/>
          </a:xfrm>
          <a:prstGeom prst="rect">
            <a:avLst/>
          </a:prstGeom>
        </p:spPr>
      </p:pic>
    </p:spTree>
    <p:extLst>
      <p:ext uri="{BB962C8B-B14F-4D97-AF65-F5344CB8AC3E}">
        <p14:creationId xmlns:p14="http://schemas.microsoft.com/office/powerpoint/2010/main" val="51557824"/>
      </p:ext>
    </p:extLst>
  </p:cSld>
  <p:clrMapOvr>
    <a:overrideClrMapping bg1="dk1" tx1="lt1" bg2="dk2" tx2="lt2" accent1="accent1" accent2="accent2" accent3="accent3" accent4="accent4" accent5="accent5" accent6="accent6" hlink="hlink" folHlink="folHlink"/>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F858DF7D-C2D0-4B03-A7A0-2F06B789EE3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800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1B26B711-3121-40B0-8377-A64F3DC00C7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6534" y="457200"/>
            <a:ext cx="3703320" cy="94997"/>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IN"/>
          </a:p>
        </p:txBody>
      </p:sp>
      <p:sp>
        <p:nvSpPr>
          <p:cNvPr id="12" name="Rectangle 11">
            <a:extLst>
              <a:ext uri="{FF2B5EF4-FFF2-40B4-BE49-F238E27FC236}">
                <a16:creationId xmlns:a16="http://schemas.microsoft.com/office/drawing/2014/main" id="{645C4D3D-ABBA-4B4E-93E5-01E34371984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41830" y="457200"/>
            <a:ext cx="3703320" cy="9144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IN"/>
          </a:p>
        </p:txBody>
      </p:sp>
      <p:sp>
        <p:nvSpPr>
          <p:cNvPr id="14" name="Rectangle 13">
            <a:extLst>
              <a:ext uri="{FF2B5EF4-FFF2-40B4-BE49-F238E27FC236}">
                <a16:creationId xmlns:a16="http://schemas.microsoft.com/office/drawing/2014/main" id="{98DDD5E5-0097-4C6C-B266-5732EDA96CC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042147" y="453643"/>
            <a:ext cx="3703320" cy="98554"/>
          </a:xfrm>
          <a:prstGeom prst="rect">
            <a:avLst/>
          </a:prstGeom>
          <a:solidFill>
            <a:srgbClr val="969FA7"/>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IN"/>
          </a:p>
        </p:txBody>
      </p:sp>
      <p:sp>
        <p:nvSpPr>
          <p:cNvPr id="16" name="Rectangle 15">
            <a:extLst>
              <a:ext uri="{FF2B5EF4-FFF2-40B4-BE49-F238E27FC236}">
                <a16:creationId xmlns:a16="http://schemas.microsoft.com/office/drawing/2014/main" id="{8952EF87-C74F-4D3F-9CAD-EEA1733C9B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6534" y="597643"/>
            <a:ext cx="3703320" cy="5792922"/>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IN"/>
          </a:p>
        </p:txBody>
      </p:sp>
      <p:sp>
        <p:nvSpPr>
          <p:cNvPr id="2" name="Title 1">
            <a:extLst>
              <a:ext uri="{FF2B5EF4-FFF2-40B4-BE49-F238E27FC236}">
                <a16:creationId xmlns:a16="http://schemas.microsoft.com/office/drawing/2014/main" id="{F74AB84B-C853-4DEF-9CBD-3D3033C66F87}"/>
              </a:ext>
            </a:extLst>
          </p:cNvPr>
          <p:cNvSpPr>
            <a:spLocks noGrp="1"/>
          </p:cNvSpPr>
          <p:nvPr>
            <p:ph type="title"/>
          </p:nvPr>
        </p:nvSpPr>
        <p:spPr>
          <a:xfrm>
            <a:off x="771148" y="1037967"/>
            <a:ext cx="3054091" cy="4709131"/>
          </a:xfrm>
        </p:spPr>
        <p:txBody>
          <a:bodyPr anchor="ctr">
            <a:normAutofit/>
          </a:bodyPr>
          <a:lstStyle/>
          <a:p>
            <a:r>
              <a:rPr lang="en-US" dirty="0">
                <a:solidFill>
                  <a:srgbClr val="FFFEFF"/>
                </a:solidFill>
              </a:rPr>
              <a:t>Content</a:t>
            </a:r>
          </a:p>
        </p:txBody>
      </p:sp>
      <p:sp>
        <p:nvSpPr>
          <p:cNvPr id="3" name="Content Placeholder 2">
            <a:extLst>
              <a:ext uri="{FF2B5EF4-FFF2-40B4-BE49-F238E27FC236}">
                <a16:creationId xmlns:a16="http://schemas.microsoft.com/office/drawing/2014/main" id="{CAC9198D-2128-48E1-8F14-A1116A24C00C}"/>
              </a:ext>
            </a:extLst>
          </p:cNvPr>
          <p:cNvSpPr>
            <a:spLocks noGrp="1"/>
          </p:cNvSpPr>
          <p:nvPr>
            <p:ph idx="1"/>
          </p:nvPr>
        </p:nvSpPr>
        <p:spPr>
          <a:xfrm>
            <a:off x="4534935" y="1037968"/>
            <a:ext cx="6725899" cy="4820832"/>
          </a:xfrm>
        </p:spPr>
        <p:txBody>
          <a:bodyPr>
            <a:normAutofit/>
          </a:bodyPr>
          <a:lstStyle/>
          <a:p>
            <a:r>
              <a:rPr lang="en-US" sz="2800" b="1" dirty="0"/>
              <a:t>Inter Process Communication (IPC)</a:t>
            </a:r>
          </a:p>
          <a:p>
            <a:r>
              <a:rPr lang="en-US" sz="2800" b="1" dirty="0"/>
              <a:t>Process Synchronization</a:t>
            </a:r>
          </a:p>
          <a:p>
            <a:r>
              <a:rPr lang="en-US" sz="2800" b="1" dirty="0"/>
              <a:t>IPC Methods </a:t>
            </a:r>
          </a:p>
          <a:p>
            <a:endParaRPr lang="en-US" sz="2800" dirty="0"/>
          </a:p>
          <a:p>
            <a:endParaRPr lang="en-US" sz="2800" dirty="0"/>
          </a:p>
        </p:txBody>
      </p:sp>
    </p:spTree>
    <p:extLst>
      <p:ext uri="{BB962C8B-B14F-4D97-AF65-F5344CB8AC3E}">
        <p14:creationId xmlns:p14="http://schemas.microsoft.com/office/powerpoint/2010/main" val="232210501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89C271-730F-430A-8B06-88FBF0E22903}"/>
              </a:ext>
            </a:extLst>
          </p:cNvPr>
          <p:cNvSpPr>
            <a:spLocks noGrp="1"/>
          </p:cNvSpPr>
          <p:nvPr>
            <p:ph type="title"/>
          </p:nvPr>
        </p:nvSpPr>
        <p:spPr>
          <a:xfrm>
            <a:off x="581192" y="702156"/>
            <a:ext cx="11029616" cy="576228"/>
          </a:xfrm>
        </p:spPr>
        <p:txBody>
          <a:bodyPr/>
          <a:lstStyle/>
          <a:p>
            <a:pPr algn="ctr"/>
            <a:r>
              <a:rPr lang="en-US" dirty="0"/>
              <a:t>What is Inter Process Communication (IPC)</a:t>
            </a:r>
          </a:p>
        </p:txBody>
      </p:sp>
      <p:sp>
        <p:nvSpPr>
          <p:cNvPr id="3" name="Content Placeholder 2">
            <a:extLst>
              <a:ext uri="{FF2B5EF4-FFF2-40B4-BE49-F238E27FC236}">
                <a16:creationId xmlns:a16="http://schemas.microsoft.com/office/drawing/2014/main" id="{4876C301-D0AE-4121-9CC7-14828B5C46CF}"/>
              </a:ext>
            </a:extLst>
          </p:cNvPr>
          <p:cNvSpPr>
            <a:spLocks noGrp="1"/>
          </p:cNvSpPr>
          <p:nvPr>
            <p:ph idx="1"/>
          </p:nvPr>
        </p:nvSpPr>
        <p:spPr>
          <a:xfrm>
            <a:off x="581192" y="1420427"/>
            <a:ext cx="11029615" cy="5246703"/>
          </a:xfrm>
        </p:spPr>
        <p:txBody>
          <a:bodyPr>
            <a:normAutofit/>
          </a:bodyPr>
          <a:lstStyle/>
          <a:p>
            <a:pPr algn="just">
              <a:lnSpc>
                <a:spcPct val="150000"/>
              </a:lnSpc>
            </a:pPr>
            <a:r>
              <a:rPr lang="en-US" sz="2400" b="1" dirty="0">
                <a:solidFill>
                  <a:schemeClr val="tx1"/>
                </a:solidFill>
                <a:latin typeface="Times New Roman"/>
                <a:cs typeface="Times New Roman"/>
              </a:rPr>
              <a:t>Definition: </a:t>
            </a:r>
            <a:r>
              <a:rPr lang="en-US" sz="2400" dirty="0">
                <a:solidFill>
                  <a:schemeClr val="tx1"/>
                </a:solidFill>
                <a:latin typeface="Times New Roman"/>
                <a:cs typeface="Times New Roman"/>
              </a:rPr>
              <a:t>“Inter-process communication is used for exchanging useful information between numerous threads in one or more processes (or programs).”</a:t>
            </a:r>
          </a:p>
          <a:p>
            <a:pPr marL="0" indent="0" algn="just">
              <a:lnSpc>
                <a:spcPct val="150000"/>
              </a:lnSpc>
              <a:buNone/>
            </a:pPr>
            <a:r>
              <a:rPr lang="en-US" sz="2400" dirty="0">
                <a:solidFill>
                  <a:schemeClr val="tx1"/>
                </a:solidFill>
                <a:latin typeface="Times New Roman"/>
                <a:cs typeface="Times New Roman"/>
              </a:rPr>
              <a:t>     In general, Inter Process Communication is a type of mechanism usually provided by the operating system (or OS). The main aim or goal of this mechanism is to provide communication between several processes.</a:t>
            </a:r>
          </a:p>
        </p:txBody>
      </p:sp>
    </p:spTree>
    <p:extLst>
      <p:ext uri="{BB962C8B-B14F-4D97-AF65-F5344CB8AC3E}">
        <p14:creationId xmlns:p14="http://schemas.microsoft.com/office/powerpoint/2010/main" val="145797050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2570334" y="675171"/>
            <a:ext cx="9506857" cy="447986"/>
          </a:xfrm>
          <a:prstGeom prst="rect">
            <a:avLst/>
          </a:prstGeom>
        </p:spPr>
        <p:txBody>
          <a:bodyPr vert="horz" wrap="square" lIns="0" tIns="16933" rIns="0" bIns="0" rtlCol="0" anchor="b">
            <a:spAutoFit/>
          </a:bodyPr>
          <a:lstStyle/>
          <a:p>
            <a:pPr marL="16933">
              <a:spcBef>
                <a:spcPts val="133"/>
              </a:spcBef>
            </a:pPr>
            <a:r>
              <a:rPr lang="en-IN" spc="-7" dirty="0"/>
              <a:t>What is Process Synchronization ?</a:t>
            </a:r>
          </a:p>
        </p:txBody>
      </p:sp>
      <p:sp>
        <p:nvSpPr>
          <p:cNvPr id="3" name="object 3"/>
          <p:cNvSpPr txBox="1"/>
          <p:nvPr/>
        </p:nvSpPr>
        <p:spPr>
          <a:xfrm>
            <a:off x="129782" y="1377186"/>
            <a:ext cx="11743363" cy="1226832"/>
          </a:xfrm>
          <a:prstGeom prst="rect">
            <a:avLst/>
          </a:prstGeom>
        </p:spPr>
        <p:txBody>
          <a:bodyPr vert="horz" wrap="square" lIns="0" tIns="117687" rIns="0" bIns="0" rtlCol="0">
            <a:spAutoFit/>
          </a:bodyPr>
          <a:lstStyle/>
          <a:p>
            <a:pPr marL="394537" indent="-378451" algn="just">
              <a:spcBef>
                <a:spcPts val="927"/>
              </a:spcBef>
              <a:buClr>
                <a:srgbClr val="3891A7"/>
              </a:buClr>
              <a:buSzPct val="79166"/>
              <a:buFont typeface="Wingdings"/>
              <a:buChar char=""/>
              <a:tabLst>
                <a:tab pos="395383" algn="l"/>
              </a:tabLst>
            </a:pPr>
            <a:r>
              <a:rPr lang="en-IN" sz="2400" dirty="0">
                <a:latin typeface="Times New Roman"/>
                <a:cs typeface="Times New Roman"/>
              </a:rPr>
              <a:t>When two or more process cooperates with each other, their order of execution must be preserved otherwise there can be conflicts in their execution and inappropriate outputs can be produced.</a:t>
            </a:r>
            <a:endParaRPr sz="2400" dirty="0">
              <a:latin typeface="Times New Roman"/>
              <a:cs typeface="Times New Roman"/>
            </a:endParaRPr>
          </a:p>
        </p:txBody>
      </p:sp>
      <p:sp>
        <p:nvSpPr>
          <p:cNvPr id="11" name="object 11"/>
          <p:cNvSpPr txBox="1"/>
          <p:nvPr/>
        </p:nvSpPr>
        <p:spPr>
          <a:xfrm>
            <a:off x="11873145" y="34712"/>
            <a:ext cx="204047" cy="386430"/>
          </a:xfrm>
          <a:prstGeom prst="rect">
            <a:avLst/>
          </a:prstGeom>
        </p:spPr>
        <p:txBody>
          <a:bodyPr vert="horz" wrap="square" lIns="0" tIns="16933" rIns="0" bIns="0" rtlCol="0">
            <a:spAutoFit/>
          </a:bodyPr>
          <a:lstStyle/>
          <a:p>
            <a:pPr marL="16933">
              <a:spcBef>
                <a:spcPts val="133"/>
              </a:spcBef>
            </a:pPr>
            <a:r>
              <a:rPr sz="2400" spc="-7" dirty="0">
                <a:solidFill>
                  <a:srgbClr val="FFFFFF"/>
                </a:solidFill>
                <a:latin typeface="Times New Roman"/>
                <a:cs typeface="Times New Roman"/>
              </a:rPr>
              <a:t>S</a:t>
            </a:r>
            <a:endParaRPr sz="2400">
              <a:latin typeface="Times New Roman"/>
              <a:cs typeface="Times New Roman"/>
            </a:endParaRPr>
          </a:p>
        </p:txBody>
      </p:sp>
      <p:sp>
        <p:nvSpPr>
          <p:cNvPr id="7" name="object 3">
            <a:extLst>
              <a:ext uri="{FF2B5EF4-FFF2-40B4-BE49-F238E27FC236}">
                <a16:creationId xmlns:a16="http://schemas.microsoft.com/office/drawing/2014/main" id="{71EAA421-3270-4416-8A3F-C02774C8CE9C}"/>
              </a:ext>
            </a:extLst>
          </p:cNvPr>
          <p:cNvSpPr txBox="1"/>
          <p:nvPr/>
        </p:nvSpPr>
        <p:spPr>
          <a:xfrm>
            <a:off x="129781" y="2604018"/>
            <a:ext cx="11743363" cy="4620069"/>
          </a:xfrm>
          <a:prstGeom prst="rect">
            <a:avLst/>
          </a:prstGeom>
        </p:spPr>
        <p:txBody>
          <a:bodyPr vert="horz" wrap="square" lIns="0" tIns="117687" rIns="0" bIns="0" rtlCol="0">
            <a:spAutoFit/>
          </a:bodyPr>
          <a:lstStyle/>
          <a:p>
            <a:pPr marL="394537" indent="-378451" algn="just">
              <a:spcBef>
                <a:spcPts val="927"/>
              </a:spcBef>
              <a:buClr>
                <a:srgbClr val="3891A7"/>
              </a:buClr>
              <a:buSzPct val="79166"/>
              <a:buFont typeface="Wingdings"/>
              <a:buChar char=""/>
              <a:tabLst>
                <a:tab pos="395383" algn="l"/>
              </a:tabLst>
            </a:pPr>
            <a:r>
              <a:rPr lang="en-IN" sz="2400" dirty="0">
                <a:latin typeface="Times New Roman"/>
                <a:cs typeface="Times New Roman"/>
              </a:rPr>
              <a:t>On the basis of synchronization, processes are categorized as one of the following two types:</a:t>
            </a:r>
          </a:p>
          <a:p>
            <a:pPr marL="851737" lvl="1" indent="-378451" algn="just">
              <a:spcBef>
                <a:spcPts val="927"/>
              </a:spcBef>
              <a:buClr>
                <a:srgbClr val="3891A7"/>
              </a:buClr>
              <a:buSzPct val="79166"/>
              <a:buFont typeface="Wingdings"/>
              <a:buChar char=""/>
              <a:tabLst>
                <a:tab pos="395383" algn="l"/>
              </a:tabLst>
            </a:pPr>
            <a:r>
              <a:rPr lang="en-IN" sz="2400" b="1" dirty="0">
                <a:latin typeface="Times New Roman"/>
                <a:cs typeface="Times New Roman"/>
              </a:rPr>
              <a:t>Independent Process: </a:t>
            </a:r>
            <a:r>
              <a:rPr lang="en-IN" sz="2400" dirty="0">
                <a:latin typeface="Times New Roman"/>
                <a:cs typeface="Times New Roman"/>
              </a:rPr>
              <a:t>Execution of one process does not affect the execution of other processes.</a:t>
            </a:r>
          </a:p>
          <a:p>
            <a:pPr marL="851737" lvl="1" indent="-378451" algn="just">
              <a:spcBef>
                <a:spcPts val="927"/>
              </a:spcBef>
              <a:buClr>
                <a:srgbClr val="3891A7"/>
              </a:buClr>
              <a:buSzPct val="79166"/>
              <a:buFont typeface="Wingdings"/>
              <a:buChar char=""/>
              <a:tabLst>
                <a:tab pos="395383" algn="l"/>
              </a:tabLst>
            </a:pPr>
            <a:r>
              <a:rPr lang="en-IN" sz="2400" b="1" dirty="0">
                <a:latin typeface="Times New Roman"/>
                <a:cs typeface="Times New Roman"/>
              </a:rPr>
              <a:t>Cooperative Process: </a:t>
            </a:r>
            <a:r>
              <a:rPr lang="en-IN" sz="2400" dirty="0">
                <a:latin typeface="Times New Roman"/>
                <a:cs typeface="Times New Roman"/>
              </a:rPr>
              <a:t>Execution of one process affects the execution of other processes.</a:t>
            </a:r>
          </a:p>
          <a:p>
            <a:pPr marL="851737" lvl="1" indent="-378451" algn="just">
              <a:spcBef>
                <a:spcPts val="927"/>
              </a:spcBef>
              <a:buClr>
                <a:srgbClr val="3891A7"/>
              </a:buClr>
              <a:buSzPct val="79166"/>
              <a:buFont typeface="Wingdings"/>
              <a:buChar char=""/>
              <a:tabLst>
                <a:tab pos="395383" algn="l"/>
              </a:tabLst>
            </a:pPr>
            <a:endParaRPr lang="en-IN" sz="2400" dirty="0">
              <a:latin typeface="Times New Roman"/>
              <a:cs typeface="Times New Roman"/>
            </a:endParaRPr>
          </a:p>
          <a:p>
            <a:pPr marL="851737" lvl="1" indent="-378451" algn="just">
              <a:spcBef>
                <a:spcPts val="927"/>
              </a:spcBef>
              <a:buClr>
                <a:srgbClr val="3891A7"/>
              </a:buClr>
              <a:buSzPct val="79166"/>
              <a:buFont typeface="Wingdings"/>
              <a:buChar char=""/>
              <a:tabLst>
                <a:tab pos="395383" algn="l"/>
              </a:tabLst>
            </a:pPr>
            <a:r>
              <a:rPr lang="en-IN" sz="2400" b="1" dirty="0">
                <a:solidFill>
                  <a:srgbClr val="FF0000"/>
                </a:solidFill>
                <a:latin typeface="Times New Roman"/>
                <a:cs typeface="Times New Roman"/>
              </a:rPr>
              <a:t>Note:</a:t>
            </a:r>
            <a:r>
              <a:rPr lang="en-IN" sz="2400" dirty="0">
                <a:latin typeface="Times New Roman"/>
                <a:cs typeface="Times New Roman"/>
              </a:rPr>
              <a:t> Process synchronization problem arises in the case of Cooperative process because resources are shared in Cooperative processes.</a:t>
            </a:r>
          </a:p>
          <a:p>
            <a:pPr marL="473286" lvl="1" algn="just">
              <a:spcBef>
                <a:spcPts val="927"/>
              </a:spcBef>
              <a:buClr>
                <a:srgbClr val="3891A7"/>
              </a:buClr>
              <a:buSzPct val="79166"/>
              <a:tabLst>
                <a:tab pos="395383" algn="l"/>
              </a:tabLst>
            </a:pPr>
            <a:endParaRPr lang="en-IN" sz="2400" dirty="0">
              <a:latin typeface="Times New Roman"/>
              <a:cs typeface="Times New Roman"/>
            </a:endParaRPr>
          </a:p>
          <a:p>
            <a:pPr marL="473286" lvl="1" algn="just">
              <a:spcBef>
                <a:spcPts val="927"/>
              </a:spcBef>
              <a:buClr>
                <a:srgbClr val="3891A7"/>
              </a:buClr>
              <a:buSzPct val="79166"/>
              <a:tabLst>
                <a:tab pos="395383" algn="l"/>
              </a:tabLst>
            </a:pPr>
            <a:endParaRPr lang="en-IN" sz="2400" dirty="0">
              <a:latin typeface="Times New Roman"/>
              <a:cs typeface="Times New Roman"/>
            </a:endParaRPr>
          </a:p>
          <a:p>
            <a:pPr marL="851737" lvl="1" indent="-378451" algn="just">
              <a:spcBef>
                <a:spcPts val="927"/>
              </a:spcBef>
              <a:buClr>
                <a:srgbClr val="3891A7"/>
              </a:buClr>
              <a:buSzPct val="79166"/>
              <a:buFont typeface="Wingdings"/>
              <a:buChar char=""/>
              <a:tabLst>
                <a:tab pos="395383" algn="l"/>
              </a:tabLst>
            </a:pPr>
            <a:endParaRPr lang="en-IN" sz="2400" dirty="0">
              <a:latin typeface="Times New Roman"/>
              <a:cs typeface="Times New Roman"/>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2158843" y="721832"/>
            <a:ext cx="7874313" cy="447986"/>
          </a:xfrm>
          <a:prstGeom prst="rect">
            <a:avLst/>
          </a:prstGeom>
        </p:spPr>
        <p:txBody>
          <a:bodyPr vert="horz" wrap="square" lIns="0" tIns="16933" rIns="0" bIns="0" rtlCol="0" anchor="b">
            <a:spAutoFit/>
          </a:bodyPr>
          <a:lstStyle/>
          <a:p>
            <a:pPr marL="16933" algn="ctr">
              <a:spcBef>
                <a:spcPts val="133"/>
              </a:spcBef>
            </a:pPr>
            <a:r>
              <a:rPr lang="en-IN" spc="-7" dirty="0"/>
              <a:t>Example:</a:t>
            </a:r>
            <a:endParaRPr spc="-7" dirty="0"/>
          </a:p>
        </p:txBody>
      </p:sp>
      <p:sp>
        <p:nvSpPr>
          <p:cNvPr id="11" name="object 11"/>
          <p:cNvSpPr txBox="1"/>
          <p:nvPr/>
        </p:nvSpPr>
        <p:spPr>
          <a:xfrm>
            <a:off x="11873145" y="34712"/>
            <a:ext cx="204047" cy="386430"/>
          </a:xfrm>
          <a:prstGeom prst="rect">
            <a:avLst/>
          </a:prstGeom>
        </p:spPr>
        <p:txBody>
          <a:bodyPr vert="horz" wrap="square" lIns="0" tIns="16933" rIns="0" bIns="0" rtlCol="0">
            <a:spAutoFit/>
          </a:bodyPr>
          <a:lstStyle/>
          <a:p>
            <a:pPr marL="16933">
              <a:spcBef>
                <a:spcPts val="133"/>
              </a:spcBef>
            </a:pPr>
            <a:r>
              <a:rPr sz="2400" spc="-7" dirty="0">
                <a:solidFill>
                  <a:srgbClr val="FFFFFF"/>
                </a:solidFill>
                <a:latin typeface="Times New Roman"/>
                <a:cs typeface="Times New Roman"/>
              </a:rPr>
              <a:t>S</a:t>
            </a:r>
            <a:endParaRPr sz="2400">
              <a:latin typeface="Times New Roman"/>
              <a:cs typeface="Times New Roman"/>
            </a:endParaRPr>
          </a:p>
        </p:txBody>
      </p:sp>
      <p:pic>
        <p:nvPicPr>
          <p:cNvPr id="1026" name="Picture 2">
            <a:extLst>
              <a:ext uri="{FF2B5EF4-FFF2-40B4-BE49-F238E27FC236}">
                <a16:creationId xmlns:a16="http://schemas.microsoft.com/office/drawing/2014/main" id="{20CDDF88-FB82-48E9-BFD5-9112B47F990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98095" y="1345588"/>
            <a:ext cx="7392648" cy="2179541"/>
          </a:xfrm>
          <a:prstGeom prst="rect">
            <a:avLst/>
          </a:prstGeom>
          <a:noFill/>
          <a:extLst>
            <a:ext uri="{909E8E84-426E-40DD-AFC4-6F175D3DCCD1}">
              <a14:hiddenFill xmlns:a14="http://schemas.microsoft.com/office/drawing/2010/main">
                <a:solidFill>
                  <a:srgbClr val="FFFFFF"/>
                </a:solidFill>
              </a14:hiddenFill>
            </a:ext>
          </a:extLst>
        </p:spPr>
      </p:pic>
      <p:sp>
        <p:nvSpPr>
          <p:cNvPr id="3" name="Rectangle 2">
            <a:extLst>
              <a:ext uri="{FF2B5EF4-FFF2-40B4-BE49-F238E27FC236}">
                <a16:creationId xmlns:a16="http://schemas.microsoft.com/office/drawing/2014/main" id="{53372B00-FED5-464C-BCE4-461255A9A19D}"/>
              </a:ext>
            </a:extLst>
          </p:cNvPr>
          <p:cNvSpPr/>
          <p:nvPr/>
        </p:nvSpPr>
        <p:spPr>
          <a:xfrm>
            <a:off x="6255656" y="2859286"/>
            <a:ext cx="3512458" cy="133168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4" name="TextBox 3">
            <a:extLst>
              <a:ext uri="{FF2B5EF4-FFF2-40B4-BE49-F238E27FC236}">
                <a16:creationId xmlns:a16="http://schemas.microsoft.com/office/drawing/2014/main" id="{20CA4D76-86B8-4EBB-B458-8763C99FD82E}"/>
              </a:ext>
            </a:extLst>
          </p:cNvPr>
          <p:cNvSpPr txBox="1"/>
          <p:nvPr/>
        </p:nvSpPr>
        <p:spPr>
          <a:xfrm>
            <a:off x="0" y="3644937"/>
            <a:ext cx="12077192" cy="1200329"/>
          </a:xfrm>
          <a:prstGeom prst="rect">
            <a:avLst/>
          </a:prstGeom>
          <a:noFill/>
        </p:spPr>
        <p:txBody>
          <a:bodyPr wrap="square" rtlCol="0">
            <a:spAutoFit/>
          </a:bodyPr>
          <a:lstStyle/>
          <a:p>
            <a:pPr marL="394537" indent="-378451" algn="just">
              <a:spcBef>
                <a:spcPts val="927"/>
              </a:spcBef>
              <a:buClr>
                <a:srgbClr val="3891A7"/>
              </a:buClr>
              <a:buSzPct val="79166"/>
              <a:buFont typeface="Wingdings"/>
              <a:buChar char=""/>
              <a:tabLst>
                <a:tab pos="395383" algn="l"/>
              </a:tabLst>
            </a:pPr>
            <a:r>
              <a:rPr lang="en-IN" sz="2400" dirty="0">
                <a:latin typeface="Times New Roman"/>
                <a:cs typeface="Times New Roman"/>
              </a:rPr>
              <a:t>A process A tries changing data in a particular memory location. At the same time another process B tries reading data from the same memory location. Thus, there is a high probability that the data being read by the second process is incorrect.</a:t>
            </a:r>
          </a:p>
        </p:txBody>
      </p:sp>
      <p:sp>
        <p:nvSpPr>
          <p:cNvPr id="10" name="TextBox 9">
            <a:extLst>
              <a:ext uri="{FF2B5EF4-FFF2-40B4-BE49-F238E27FC236}">
                <a16:creationId xmlns:a16="http://schemas.microsoft.com/office/drawing/2014/main" id="{B2AD7E44-7D7E-4669-96CC-CCD178EF1320}"/>
              </a:ext>
            </a:extLst>
          </p:cNvPr>
          <p:cNvSpPr txBox="1"/>
          <p:nvPr/>
        </p:nvSpPr>
        <p:spPr>
          <a:xfrm>
            <a:off x="54534" y="4953121"/>
            <a:ext cx="12022657" cy="1892826"/>
          </a:xfrm>
          <a:prstGeom prst="rect">
            <a:avLst/>
          </a:prstGeom>
          <a:noFill/>
        </p:spPr>
        <p:txBody>
          <a:bodyPr wrap="square">
            <a:spAutoFit/>
          </a:bodyPr>
          <a:lstStyle/>
          <a:p>
            <a:r>
              <a:rPr lang="en-IN" sz="1800" b="1" dirty="0"/>
              <a:t>Need for Synchronization-</a:t>
            </a:r>
          </a:p>
          <a:p>
            <a:pPr marL="394537" indent="-378451" algn="just">
              <a:spcBef>
                <a:spcPts val="927"/>
              </a:spcBef>
              <a:buClr>
                <a:srgbClr val="3891A7"/>
              </a:buClr>
              <a:buSzPct val="79166"/>
              <a:buFont typeface="Wingdings"/>
              <a:buChar char=""/>
              <a:tabLst>
                <a:tab pos="395383" algn="l"/>
              </a:tabLst>
            </a:pPr>
            <a:r>
              <a:rPr lang="en-IN" sz="2400" dirty="0">
                <a:latin typeface="Times New Roman"/>
                <a:cs typeface="Times New Roman"/>
              </a:rPr>
              <a:t>When multiple processes execute concurrently sharing some system resources.</a:t>
            </a:r>
          </a:p>
          <a:p>
            <a:pPr marL="394537" indent="-378451" algn="just">
              <a:spcBef>
                <a:spcPts val="927"/>
              </a:spcBef>
              <a:buClr>
                <a:srgbClr val="3891A7"/>
              </a:buClr>
              <a:buSzPct val="79166"/>
              <a:buFont typeface="Wingdings"/>
              <a:buChar char=""/>
              <a:tabLst>
                <a:tab pos="395383" algn="l"/>
              </a:tabLst>
            </a:pPr>
            <a:r>
              <a:rPr lang="en-IN" sz="2400" dirty="0">
                <a:latin typeface="Times New Roman"/>
                <a:cs typeface="Times New Roman"/>
              </a:rPr>
              <a:t>To avoid inconsistent results.</a:t>
            </a:r>
          </a:p>
          <a:p>
            <a:endParaRPr lang="en-IN" sz="1800" b="1" dirty="0"/>
          </a:p>
          <a:p>
            <a:endParaRPr lang="en-IN" sz="1800" b="1"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 name="Rectangle 9">
            <a:extLst>
              <a:ext uri="{FF2B5EF4-FFF2-40B4-BE49-F238E27FC236}">
                <a16:creationId xmlns:a16="http://schemas.microsoft.com/office/drawing/2014/main" id="{E9751CB9-7B25-4EB8-9A6F-82F822549F1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11">
            <a:extLst>
              <a:ext uri="{FF2B5EF4-FFF2-40B4-BE49-F238E27FC236}">
                <a16:creationId xmlns:a16="http://schemas.microsoft.com/office/drawing/2014/main" id="{E1317383-CF3B-4B02-9512-BECBEF6362A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6534" y="457200"/>
            <a:ext cx="3703320" cy="94997"/>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IN"/>
          </a:p>
        </p:txBody>
      </p:sp>
      <p:sp>
        <p:nvSpPr>
          <p:cNvPr id="22" name="Rectangle 13">
            <a:extLst>
              <a:ext uri="{FF2B5EF4-FFF2-40B4-BE49-F238E27FC236}">
                <a16:creationId xmlns:a16="http://schemas.microsoft.com/office/drawing/2014/main" id="{B1D4C7A0-6DF2-4F2D-A45D-F111582974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41830" y="457200"/>
            <a:ext cx="3703320" cy="9144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IN"/>
          </a:p>
        </p:txBody>
      </p:sp>
      <p:sp>
        <p:nvSpPr>
          <p:cNvPr id="23" name="Rectangle 15">
            <a:extLst>
              <a:ext uri="{FF2B5EF4-FFF2-40B4-BE49-F238E27FC236}">
                <a16:creationId xmlns:a16="http://schemas.microsoft.com/office/drawing/2014/main" id="{DBF3943D-BCB6-4B31-809D-A005686483B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042147" y="453643"/>
            <a:ext cx="3703320" cy="98554"/>
          </a:xfrm>
          <a:prstGeom prst="rect">
            <a:avLst/>
          </a:prstGeom>
          <a:solidFill>
            <a:srgbClr val="969FA7"/>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IN"/>
          </a:p>
        </p:txBody>
      </p:sp>
      <p:sp>
        <p:nvSpPr>
          <p:cNvPr id="24" name="Rectangle 17">
            <a:extLst>
              <a:ext uri="{FF2B5EF4-FFF2-40B4-BE49-F238E27FC236}">
                <a16:creationId xmlns:a16="http://schemas.microsoft.com/office/drawing/2014/main" id="{39373A6F-2E1F-4613-8E1D-D68057D29F3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2377" y="601200"/>
            <a:ext cx="3707477" cy="5624979"/>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IN"/>
          </a:p>
        </p:txBody>
      </p:sp>
      <p:sp>
        <p:nvSpPr>
          <p:cNvPr id="2" name="Title 1">
            <a:extLst>
              <a:ext uri="{FF2B5EF4-FFF2-40B4-BE49-F238E27FC236}">
                <a16:creationId xmlns:a16="http://schemas.microsoft.com/office/drawing/2014/main" id="{4F5D8673-0847-4C57-AAAA-1328AD726E7D}"/>
              </a:ext>
            </a:extLst>
          </p:cNvPr>
          <p:cNvSpPr>
            <a:spLocks noGrp="1"/>
          </p:cNvSpPr>
          <p:nvPr>
            <p:ph type="title"/>
          </p:nvPr>
        </p:nvSpPr>
        <p:spPr>
          <a:xfrm>
            <a:off x="601255" y="702155"/>
            <a:ext cx="3409783" cy="1300365"/>
          </a:xfrm>
        </p:spPr>
        <p:txBody>
          <a:bodyPr>
            <a:normAutofit/>
          </a:bodyPr>
          <a:lstStyle/>
          <a:p>
            <a:r>
              <a:rPr lang="en-US">
                <a:solidFill>
                  <a:srgbClr val="FFFFFF"/>
                </a:solidFill>
              </a:rPr>
              <a:t>IPC Methods</a:t>
            </a:r>
          </a:p>
        </p:txBody>
      </p:sp>
      <p:sp>
        <p:nvSpPr>
          <p:cNvPr id="3" name="Content Placeholder 2">
            <a:extLst>
              <a:ext uri="{FF2B5EF4-FFF2-40B4-BE49-F238E27FC236}">
                <a16:creationId xmlns:a16="http://schemas.microsoft.com/office/drawing/2014/main" id="{447C783C-ECE2-4177-B5BA-DFBA6F02B387}"/>
              </a:ext>
            </a:extLst>
          </p:cNvPr>
          <p:cNvSpPr>
            <a:spLocks noGrp="1"/>
          </p:cNvSpPr>
          <p:nvPr>
            <p:ph idx="1"/>
          </p:nvPr>
        </p:nvSpPr>
        <p:spPr>
          <a:xfrm>
            <a:off x="601255" y="2177142"/>
            <a:ext cx="3409782" cy="3823607"/>
          </a:xfrm>
        </p:spPr>
        <p:txBody>
          <a:bodyPr>
            <a:normAutofit/>
          </a:bodyPr>
          <a:lstStyle/>
          <a:p>
            <a:pPr algn="just"/>
            <a:r>
              <a:rPr lang="en-US" dirty="0">
                <a:solidFill>
                  <a:srgbClr val="FFFFFF"/>
                </a:solidFill>
                <a:latin typeface="Times New Roman" panose="02020603050405020304" pitchFamily="18" charset="0"/>
                <a:cs typeface="Times New Roman" panose="02020603050405020304" pitchFamily="18" charset="0"/>
              </a:rPr>
              <a:t>The communication between these processes can be seen as a method of cooperation between them. Processes can communicate with each other through-</a:t>
            </a:r>
          </a:p>
          <a:p>
            <a:pPr marL="514350" indent="-514350" algn="just">
              <a:buFont typeface="+mj-lt"/>
              <a:buAutoNum type="romanLcPeriod"/>
            </a:pPr>
            <a:r>
              <a:rPr lang="en-US" dirty="0">
                <a:solidFill>
                  <a:srgbClr val="FFFFFF"/>
                </a:solidFill>
                <a:latin typeface="Times New Roman" panose="02020603050405020304" pitchFamily="18" charset="0"/>
                <a:cs typeface="Times New Roman" panose="02020603050405020304" pitchFamily="18" charset="0"/>
              </a:rPr>
              <a:t>Shared Memory</a:t>
            </a:r>
          </a:p>
          <a:p>
            <a:pPr marL="514350" indent="-514350" algn="just">
              <a:buFont typeface="+mj-lt"/>
              <a:buAutoNum type="romanLcPeriod"/>
            </a:pPr>
            <a:r>
              <a:rPr lang="en-US" dirty="0">
                <a:solidFill>
                  <a:srgbClr val="FFFFFF"/>
                </a:solidFill>
                <a:latin typeface="Times New Roman" panose="02020603050405020304" pitchFamily="18" charset="0"/>
                <a:cs typeface="Times New Roman" panose="02020603050405020304" pitchFamily="18" charset="0"/>
              </a:rPr>
              <a:t>Message Passing</a:t>
            </a:r>
          </a:p>
          <a:p>
            <a:pPr marL="0" indent="0" algn="just">
              <a:buNone/>
            </a:pPr>
            <a:endParaRPr lang="en-US" dirty="0">
              <a:solidFill>
                <a:srgbClr val="FFFFFF"/>
              </a:solidFill>
              <a:latin typeface="Times New Roman" panose="02020603050405020304" pitchFamily="18" charset="0"/>
              <a:cs typeface="Times New Roman" panose="02020603050405020304" pitchFamily="18" charset="0"/>
            </a:endParaRPr>
          </a:p>
        </p:txBody>
      </p:sp>
      <p:pic>
        <p:nvPicPr>
          <p:cNvPr id="5" name="Picture 4" descr="Diagram&#10;&#10;Description automatically generated">
            <a:extLst>
              <a:ext uri="{FF2B5EF4-FFF2-40B4-BE49-F238E27FC236}">
                <a16:creationId xmlns:a16="http://schemas.microsoft.com/office/drawing/2014/main" id="{FEC11470-C648-4CE5-8E08-4901F719B81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592231" y="1587672"/>
            <a:ext cx="6831503" cy="3859798"/>
          </a:xfrm>
          <a:prstGeom prst="rect">
            <a:avLst/>
          </a:prstGeom>
        </p:spPr>
      </p:pic>
    </p:spTree>
    <p:extLst>
      <p:ext uri="{BB962C8B-B14F-4D97-AF65-F5344CB8AC3E}">
        <p14:creationId xmlns:p14="http://schemas.microsoft.com/office/powerpoint/2010/main" val="3036118420"/>
      </p:ext>
    </p:extLst>
  </p:cSld>
  <p:clrMapOvr>
    <a:overrideClrMapping bg1="dk1" tx1="lt1" bg2="dk2" tx2="lt2" accent1="accent1" accent2="accent2" accent3="accent3" accent4="accent4" accent5="accent5" accent6="accent6" hlink="hlink" folHlink="folHlink"/>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E9751CB9-7B25-4EB8-9A6F-82F822549F1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E1317383-CF3B-4B02-9512-BECBEF6362A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6534" y="457200"/>
            <a:ext cx="3703320" cy="94997"/>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IN"/>
          </a:p>
        </p:txBody>
      </p:sp>
      <p:sp>
        <p:nvSpPr>
          <p:cNvPr id="14" name="Rectangle 13">
            <a:extLst>
              <a:ext uri="{FF2B5EF4-FFF2-40B4-BE49-F238E27FC236}">
                <a16:creationId xmlns:a16="http://schemas.microsoft.com/office/drawing/2014/main" id="{B1D4C7A0-6DF2-4F2D-A45D-F111582974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41830" y="457200"/>
            <a:ext cx="3703320" cy="9144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IN"/>
          </a:p>
        </p:txBody>
      </p:sp>
      <p:sp>
        <p:nvSpPr>
          <p:cNvPr id="16" name="Rectangle 15">
            <a:extLst>
              <a:ext uri="{FF2B5EF4-FFF2-40B4-BE49-F238E27FC236}">
                <a16:creationId xmlns:a16="http://schemas.microsoft.com/office/drawing/2014/main" id="{DBF3943D-BCB6-4B31-809D-A005686483B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042147" y="453643"/>
            <a:ext cx="3703320" cy="98554"/>
          </a:xfrm>
          <a:prstGeom prst="rect">
            <a:avLst/>
          </a:prstGeom>
          <a:solidFill>
            <a:srgbClr val="969FA7"/>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IN"/>
          </a:p>
        </p:txBody>
      </p:sp>
      <p:sp>
        <p:nvSpPr>
          <p:cNvPr id="18" name="Rectangle 17">
            <a:extLst>
              <a:ext uri="{FF2B5EF4-FFF2-40B4-BE49-F238E27FC236}">
                <a16:creationId xmlns:a16="http://schemas.microsoft.com/office/drawing/2014/main" id="{39373A6F-2E1F-4613-8E1D-D68057D29F3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2377" y="601200"/>
            <a:ext cx="3707477" cy="5624979"/>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IN"/>
          </a:p>
        </p:txBody>
      </p:sp>
      <p:sp>
        <p:nvSpPr>
          <p:cNvPr id="2" name="Title 1">
            <a:extLst>
              <a:ext uri="{FF2B5EF4-FFF2-40B4-BE49-F238E27FC236}">
                <a16:creationId xmlns:a16="http://schemas.microsoft.com/office/drawing/2014/main" id="{A2EB989F-022B-4870-86ED-8522D4FAFA8B}"/>
              </a:ext>
            </a:extLst>
          </p:cNvPr>
          <p:cNvSpPr>
            <a:spLocks noGrp="1"/>
          </p:cNvSpPr>
          <p:nvPr>
            <p:ph type="title"/>
          </p:nvPr>
        </p:nvSpPr>
        <p:spPr>
          <a:xfrm>
            <a:off x="601255" y="702155"/>
            <a:ext cx="3409783" cy="1300365"/>
          </a:xfrm>
        </p:spPr>
        <p:txBody>
          <a:bodyPr>
            <a:normAutofit/>
          </a:bodyPr>
          <a:lstStyle/>
          <a:p>
            <a:r>
              <a:rPr lang="en-US">
                <a:solidFill>
                  <a:srgbClr val="FFFFFF"/>
                </a:solidFill>
              </a:rPr>
              <a:t>Shared Memory Method</a:t>
            </a:r>
          </a:p>
        </p:txBody>
      </p:sp>
      <p:sp>
        <p:nvSpPr>
          <p:cNvPr id="3" name="Content Placeholder 2">
            <a:extLst>
              <a:ext uri="{FF2B5EF4-FFF2-40B4-BE49-F238E27FC236}">
                <a16:creationId xmlns:a16="http://schemas.microsoft.com/office/drawing/2014/main" id="{5FFFB40C-94C0-4160-A9F1-7DCFB0B6DCC4}"/>
              </a:ext>
            </a:extLst>
          </p:cNvPr>
          <p:cNvSpPr>
            <a:spLocks noGrp="1"/>
          </p:cNvSpPr>
          <p:nvPr>
            <p:ph idx="1"/>
          </p:nvPr>
        </p:nvSpPr>
        <p:spPr>
          <a:xfrm>
            <a:off x="601255" y="2177142"/>
            <a:ext cx="3409782" cy="3823607"/>
          </a:xfrm>
        </p:spPr>
        <p:txBody>
          <a:bodyPr>
            <a:normAutofit/>
          </a:bodyPr>
          <a:lstStyle/>
          <a:p>
            <a:pPr algn="just"/>
            <a:r>
              <a:rPr lang="en-US" dirty="0">
                <a:solidFill>
                  <a:srgbClr val="FFFFFF"/>
                </a:solidFill>
                <a:latin typeface="Times New Roman" panose="02020603050405020304" pitchFamily="18" charset="0"/>
                <a:cs typeface="Times New Roman" panose="02020603050405020304" pitchFamily="18" charset="0"/>
              </a:rPr>
              <a:t>It can be referred to as a type of memory that can be used or accessed by multiple processes simultaneously.</a:t>
            </a:r>
          </a:p>
          <a:p>
            <a:pPr algn="just"/>
            <a:r>
              <a:rPr lang="en-US" dirty="0">
                <a:solidFill>
                  <a:srgbClr val="FFFFFF"/>
                </a:solidFill>
                <a:latin typeface="Times New Roman" panose="02020603050405020304" pitchFamily="18" charset="0"/>
                <a:cs typeface="Times New Roman" panose="02020603050405020304" pitchFamily="18" charset="0"/>
              </a:rPr>
              <a:t>Several different processes are allowed to read and write the data to the message queue. In the message queue, the messages are stored or stay in the queue unless their recipients retrieve them.</a:t>
            </a:r>
          </a:p>
        </p:txBody>
      </p:sp>
      <p:pic>
        <p:nvPicPr>
          <p:cNvPr id="5" name="Picture 4" descr="Diagram&#10;&#10;Description automatically generated">
            <a:extLst>
              <a:ext uri="{FF2B5EF4-FFF2-40B4-BE49-F238E27FC236}">
                <a16:creationId xmlns:a16="http://schemas.microsoft.com/office/drawing/2014/main" id="{49510CA7-842A-4333-9FAA-0C58DC6FD42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345015" y="1703878"/>
            <a:ext cx="7546765" cy="3792250"/>
          </a:xfrm>
          <a:prstGeom prst="rect">
            <a:avLst/>
          </a:prstGeom>
        </p:spPr>
      </p:pic>
    </p:spTree>
    <p:extLst>
      <p:ext uri="{BB962C8B-B14F-4D97-AF65-F5344CB8AC3E}">
        <p14:creationId xmlns:p14="http://schemas.microsoft.com/office/powerpoint/2010/main" val="2767196528"/>
      </p:ext>
    </p:extLst>
  </p:cSld>
  <p:clrMapOvr>
    <a:overrideClrMapping bg1="dk1" tx1="lt1" bg2="dk2" tx2="lt2" accent1="accent1" accent2="accent2" accent3="accent3" accent4="accent4" accent5="accent5" accent6="accent6" hlink="hlink" folHlink="folHlink"/>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E9751CB9-7B25-4EB8-9A6F-82F822549F1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E1317383-CF3B-4B02-9512-BECBEF6362A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6534" y="457200"/>
            <a:ext cx="3703320" cy="94997"/>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IN"/>
          </a:p>
        </p:txBody>
      </p:sp>
      <p:sp>
        <p:nvSpPr>
          <p:cNvPr id="14" name="Rectangle 13">
            <a:extLst>
              <a:ext uri="{FF2B5EF4-FFF2-40B4-BE49-F238E27FC236}">
                <a16:creationId xmlns:a16="http://schemas.microsoft.com/office/drawing/2014/main" id="{B1D4C7A0-6DF2-4F2D-A45D-F111582974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41830" y="457200"/>
            <a:ext cx="3703320" cy="9144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IN"/>
          </a:p>
        </p:txBody>
      </p:sp>
      <p:sp>
        <p:nvSpPr>
          <p:cNvPr id="16" name="Rectangle 15">
            <a:extLst>
              <a:ext uri="{FF2B5EF4-FFF2-40B4-BE49-F238E27FC236}">
                <a16:creationId xmlns:a16="http://schemas.microsoft.com/office/drawing/2014/main" id="{DBF3943D-BCB6-4B31-809D-A005686483B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042147" y="453643"/>
            <a:ext cx="3703320" cy="98554"/>
          </a:xfrm>
          <a:prstGeom prst="rect">
            <a:avLst/>
          </a:prstGeom>
          <a:solidFill>
            <a:srgbClr val="969FA7"/>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IN"/>
          </a:p>
        </p:txBody>
      </p:sp>
      <p:sp>
        <p:nvSpPr>
          <p:cNvPr id="18" name="Rectangle 17">
            <a:extLst>
              <a:ext uri="{FF2B5EF4-FFF2-40B4-BE49-F238E27FC236}">
                <a16:creationId xmlns:a16="http://schemas.microsoft.com/office/drawing/2014/main" id="{39373A6F-2E1F-4613-8E1D-D68057D29F3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2377" y="601200"/>
            <a:ext cx="3707477" cy="5624979"/>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IN"/>
          </a:p>
        </p:txBody>
      </p:sp>
      <p:sp>
        <p:nvSpPr>
          <p:cNvPr id="2" name="Title 1">
            <a:extLst>
              <a:ext uri="{FF2B5EF4-FFF2-40B4-BE49-F238E27FC236}">
                <a16:creationId xmlns:a16="http://schemas.microsoft.com/office/drawing/2014/main" id="{086E0D51-92AF-4A2A-AF91-B708E707ED9A}"/>
              </a:ext>
            </a:extLst>
          </p:cNvPr>
          <p:cNvSpPr>
            <a:spLocks noGrp="1"/>
          </p:cNvSpPr>
          <p:nvPr>
            <p:ph type="title"/>
          </p:nvPr>
        </p:nvSpPr>
        <p:spPr>
          <a:xfrm>
            <a:off x="601255" y="702155"/>
            <a:ext cx="3409783" cy="1300365"/>
          </a:xfrm>
        </p:spPr>
        <p:txBody>
          <a:bodyPr>
            <a:normAutofit/>
          </a:bodyPr>
          <a:lstStyle/>
          <a:p>
            <a:r>
              <a:rPr lang="en-US" dirty="0">
                <a:solidFill>
                  <a:srgbClr val="FFFFFF"/>
                </a:solidFill>
              </a:rPr>
              <a:t>Message Passing Method</a:t>
            </a:r>
          </a:p>
        </p:txBody>
      </p:sp>
      <p:sp>
        <p:nvSpPr>
          <p:cNvPr id="3" name="Content Placeholder 2">
            <a:extLst>
              <a:ext uri="{FF2B5EF4-FFF2-40B4-BE49-F238E27FC236}">
                <a16:creationId xmlns:a16="http://schemas.microsoft.com/office/drawing/2014/main" id="{ACA01B16-EAAB-41E4-A423-9859B6771B98}"/>
              </a:ext>
            </a:extLst>
          </p:cNvPr>
          <p:cNvSpPr>
            <a:spLocks noGrp="1"/>
          </p:cNvSpPr>
          <p:nvPr>
            <p:ph idx="1"/>
          </p:nvPr>
        </p:nvSpPr>
        <p:spPr>
          <a:xfrm>
            <a:off x="601255" y="2177142"/>
            <a:ext cx="3409782" cy="3823607"/>
          </a:xfrm>
        </p:spPr>
        <p:txBody>
          <a:bodyPr>
            <a:normAutofit/>
          </a:bodyPr>
          <a:lstStyle/>
          <a:p>
            <a:pPr algn="just"/>
            <a:r>
              <a:rPr lang="en-US" dirty="0">
                <a:solidFill>
                  <a:srgbClr val="FFFFFF"/>
                </a:solidFill>
                <a:latin typeface="Times New Roman" panose="02020603050405020304" pitchFamily="18" charset="0"/>
                <a:cs typeface="Times New Roman" panose="02020603050405020304" pitchFamily="18" charset="0"/>
              </a:rPr>
              <a:t>It is a type of mechanism that allows processes to synchronize and communicate with each other. However, by using the message passing, the processes can communicate with each other without restoring the shared variables.</a:t>
            </a:r>
          </a:p>
          <a:p>
            <a:pPr algn="just"/>
            <a:r>
              <a:rPr lang="en-US" dirty="0">
                <a:solidFill>
                  <a:srgbClr val="FFFFFF"/>
                </a:solidFill>
                <a:latin typeface="Times New Roman" panose="02020603050405020304" pitchFamily="18" charset="0"/>
                <a:cs typeface="Times New Roman" panose="02020603050405020304" pitchFamily="18" charset="0"/>
              </a:rPr>
              <a:t>The IPC mechanism provides two operations that are as follows: </a:t>
            </a:r>
            <a:r>
              <a:rPr lang="en-US" i="1" dirty="0">
                <a:solidFill>
                  <a:srgbClr val="FFFFFF"/>
                </a:solidFill>
                <a:latin typeface="Times New Roman" panose="02020603050405020304" pitchFamily="18" charset="0"/>
                <a:cs typeface="Times New Roman" panose="02020603050405020304" pitchFamily="18" charset="0"/>
              </a:rPr>
              <a:t>send and receive</a:t>
            </a:r>
          </a:p>
        </p:txBody>
      </p:sp>
      <p:pic>
        <p:nvPicPr>
          <p:cNvPr id="5" name="Picture 4" descr="A picture containing text, sign, screenshot&#10;&#10;Description automatically generated">
            <a:extLst>
              <a:ext uri="{FF2B5EF4-FFF2-40B4-BE49-F238E27FC236}">
                <a16:creationId xmlns:a16="http://schemas.microsoft.com/office/drawing/2014/main" id="{8CE6E0F8-C3D3-40F5-94C8-9E75EC7F442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592231" y="1126976"/>
            <a:ext cx="6831503" cy="4586635"/>
          </a:xfrm>
          <a:prstGeom prst="rect">
            <a:avLst/>
          </a:prstGeom>
        </p:spPr>
      </p:pic>
    </p:spTree>
    <p:extLst>
      <p:ext uri="{BB962C8B-B14F-4D97-AF65-F5344CB8AC3E}">
        <p14:creationId xmlns:p14="http://schemas.microsoft.com/office/powerpoint/2010/main" val="966390334"/>
      </p:ext>
    </p:extLst>
  </p:cSld>
  <p:clrMapOvr>
    <a:overrideClrMapping bg1="dk1" tx1="lt1" bg2="dk2" tx2="lt2" accent1="accent1" accent2="accent2" accent3="accent3" accent4="accent4" accent5="accent5" accent6="accent6" hlink="hlink" folHlink="folHlink"/>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0" name="Rectangle 9">
            <a:extLst>
              <a:ext uri="{FF2B5EF4-FFF2-40B4-BE49-F238E27FC236}">
                <a16:creationId xmlns:a16="http://schemas.microsoft.com/office/drawing/2014/main" id="{FBB53F82-F191-4EEB-AB7B-F69E634FA3E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920980FE-E4AA-4477-BBE8-EDB3A089B69D}"/>
              </a:ext>
            </a:extLst>
          </p:cNvPr>
          <p:cNvSpPr>
            <a:spLocks noGrp="1"/>
          </p:cNvSpPr>
          <p:nvPr>
            <p:ph type="title"/>
          </p:nvPr>
        </p:nvSpPr>
        <p:spPr>
          <a:xfrm>
            <a:off x="581192" y="702156"/>
            <a:ext cx="11029616" cy="1188720"/>
          </a:xfrm>
        </p:spPr>
        <p:txBody>
          <a:bodyPr>
            <a:normAutofit/>
          </a:bodyPr>
          <a:lstStyle/>
          <a:p>
            <a:pPr algn="ctr"/>
            <a:r>
              <a:rPr lang="en-US" b="1" dirty="0">
                <a:latin typeface="Times New Roman" panose="02020603050405020304" pitchFamily="18" charset="0"/>
                <a:cs typeface="Times New Roman" panose="02020603050405020304" pitchFamily="18" charset="0"/>
              </a:rPr>
              <a:t>Communication Link for message passing</a:t>
            </a:r>
          </a:p>
        </p:txBody>
      </p:sp>
      <p:sp>
        <p:nvSpPr>
          <p:cNvPr id="21" name="Rectangle 11">
            <a:extLst>
              <a:ext uri="{FF2B5EF4-FFF2-40B4-BE49-F238E27FC236}">
                <a16:creationId xmlns:a16="http://schemas.microsoft.com/office/drawing/2014/main" id="{8616AA08-3831-473D-B61B-89484A33CF6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6534" y="457200"/>
            <a:ext cx="3703320" cy="94997"/>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IN"/>
          </a:p>
        </p:txBody>
      </p:sp>
      <p:sp>
        <p:nvSpPr>
          <p:cNvPr id="22" name="Rectangle 13">
            <a:extLst>
              <a:ext uri="{FF2B5EF4-FFF2-40B4-BE49-F238E27FC236}">
                <a16:creationId xmlns:a16="http://schemas.microsoft.com/office/drawing/2014/main" id="{8431B918-3A1C-46BA-9430-CAD97D9DA0F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41830" y="457200"/>
            <a:ext cx="3703320" cy="9144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IN"/>
          </a:p>
        </p:txBody>
      </p:sp>
      <p:sp>
        <p:nvSpPr>
          <p:cNvPr id="23" name="Rectangle 15">
            <a:extLst>
              <a:ext uri="{FF2B5EF4-FFF2-40B4-BE49-F238E27FC236}">
                <a16:creationId xmlns:a16="http://schemas.microsoft.com/office/drawing/2014/main" id="{8400935A-2F82-4DC4-A4E1-E12EFB8C273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042147" y="453643"/>
            <a:ext cx="3703320" cy="98554"/>
          </a:xfrm>
          <a:prstGeom prst="rect">
            <a:avLst/>
          </a:prstGeom>
          <a:solidFill>
            <a:srgbClr val="969FA7"/>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IN"/>
          </a:p>
        </p:txBody>
      </p:sp>
      <p:sp>
        <p:nvSpPr>
          <p:cNvPr id="24" name="Rectangle 17">
            <a:extLst>
              <a:ext uri="{FF2B5EF4-FFF2-40B4-BE49-F238E27FC236}">
                <a16:creationId xmlns:a16="http://schemas.microsoft.com/office/drawing/2014/main" id="{A3D5D599-1CAE-4C92-B5AE-8E51AF6D47C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6533" y="2180496"/>
            <a:ext cx="5404639" cy="4045683"/>
          </a:xfrm>
          <a:prstGeom prst="rect">
            <a:avLst/>
          </a:prstGeom>
          <a:solidFill>
            <a:schemeClr val="bg1"/>
          </a:solidFill>
          <a:ln w="38100">
            <a:solidFill>
              <a:srgbClr val="46535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descr="Diagram&#10;&#10;Description automatically generated">
            <a:extLst>
              <a:ext uri="{FF2B5EF4-FFF2-40B4-BE49-F238E27FC236}">
                <a16:creationId xmlns:a16="http://schemas.microsoft.com/office/drawing/2014/main" id="{D008DA28-EE1F-4CA1-8D64-4A439739EFB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80698" y="3020500"/>
            <a:ext cx="4748741" cy="2362498"/>
          </a:xfrm>
          <a:prstGeom prst="rect">
            <a:avLst/>
          </a:prstGeom>
        </p:spPr>
      </p:pic>
      <p:sp>
        <p:nvSpPr>
          <p:cNvPr id="3" name="Content Placeholder 2">
            <a:extLst>
              <a:ext uri="{FF2B5EF4-FFF2-40B4-BE49-F238E27FC236}">
                <a16:creationId xmlns:a16="http://schemas.microsoft.com/office/drawing/2014/main" id="{05BE8154-7897-469F-823B-122D119F02F4}"/>
              </a:ext>
            </a:extLst>
          </p:cNvPr>
          <p:cNvSpPr>
            <a:spLocks noGrp="1"/>
          </p:cNvSpPr>
          <p:nvPr>
            <p:ph idx="1"/>
          </p:nvPr>
        </p:nvSpPr>
        <p:spPr>
          <a:xfrm>
            <a:off x="6335805" y="2180496"/>
            <a:ext cx="5275001" cy="4045683"/>
          </a:xfrm>
        </p:spPr>
        <p:txBody>
          <a:bodyPr>
            <a:normAutofit/>
          </a:bodyPr>
          <a:lstStyle/>
          <a:p>
            <a:pPr algn="just"/>
            <a:r>
              <a:rPr lang="en-US" b="1" dirty="0">
                <a:latin typeface="Times New Roman" panose="02020603050405020304" pitchFamily="18" charset="0"/>
                <a:cs typeface="Times New Roman" panose="02020603050405020304" pitchFamily="18" charset="0"/>
              </a:rPr>
              <a:t>Direct Communication Link-</a:t>
            </a:r>
            <a:r>
              <a:rPr lang="en-US" dirty="0">
                <a:latin typeface="Times New Roman" panose="02020603050405020304" pitchFamily="18" charset="0"/>
                <a:cs typeface="Times New Roman" panose="02020603050405020304" pitchFamily="18" charset="0"/>
              </a:rPr>
              <a:t> A link is created or established between two communicating processes. For every pair of communicating processes, only one link can exist.</a:t>
            </a:r>
          </a:p>
          <a:p>
            <a:pPr algn="just"/>
            <a:r>
              <a:rPr lang="en-US" b="1" dirty="0">
                <a:latin typeface="Times New Roman" panose="02020603050405020304" pitchFamily="18" charset="0"/>
                <a:cs typeface="Times New Roman" panose="02020603050405020304" pitchFamily="18" charset="0"/>
              </a:rPr>
              <a:t>Indirect Communication Link- </a:t>
            </a:r>
            <a:r>
              <a:rPr lang="en-US" dirty="0">
                <a:latin typeface="Times New Roman" panose="02020603050405020304" pitchFamily="18" charset="0"/>
                <a:cs typeface="Times New Roman" panose="02020603050405020304" pitchFamily="18" charset="0"/>
              </a:rPr>
              <a:t> When processes share a common mailbox, and each pair of these processes shares multiple communication links. These shared links can be unidirectional or bi-directional.</a:t>
            </a:r>
          </a:p>
        </p:txBody>
      </p:sp>
    </p:spTree>
    <p:extLst>
      <p:ext uri="{BB962C8B-B14F-4D97-AF65-F5344CB8AC3E}">
        <p14:creationId xmlns:p14="http://schemas.microsoft.com/office/powerpoint/2010/main" val="27730455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083A58-AC9F-49B8-A11C-5E379BBB3CED}"/>
              </a:ext>
            </a:extLst>
          </p:cNvPr>
          <p:cNvSpPr>
            <a:spLocks noGrp="1"/>
          </p:cNvSpPr>
          <p:nvPr>
            <p:ph type="title"/>
          </p:nvPr>
        </p:nvSpPr>
        <p:spPr>
          <a:xfrm>
            <a:off x="581192" y="702156"/>
            <a:ext cx="11029616" cy="522962"/>
          </a:xfrm>
        </p:spPr>
        <p:txBody>
          <a:bodyPr/>
          <a:lstStyle/>
          <a:p>
            <a:pPr algn="ctr"/>
            <a:r>
              <a:rPr lang="en-US" b="1" dirty="0">
                <a:latin typeface="Times New Roman" panose="02020603050405020304" pitchFamily="18" charset="0"/>
                <a:cs typeface="Times New Roman" panose="02020603050405020304" pitchFamily="18" charset="0"/>
              </a:rPr>
              <a:t>Advantages of Inter Process Communication (IPC)</a:t>
            </a:r>
          </a:p>
        </p:txBody>
      </p:sp>
      <p:sp>
        <p:nvSpPr>
          <p:cNvPr id="3" name="Content Placeholder 2">
            <a:extLst>
              <a:ext uri="{FF2B5EF4-FFF2-40B4-BE49-F238E27FC236}">
                <a16:creationId xmlns:a16="http://schemas.microsoft.com/office/drawing/2014/main" id="{BC683002-B6F7-4A8D-8831-EDABCA09516C}"/>
              </a:ext>
            </a:extLst>
          </p:cNvPr>
          <p:cNvSpPr>
            <a:spLocks noGrp="1"/>
          </p:cNvSpPr>
          <p:nvPr>
            <p:ph idx="1"/>
          </p:nvPr>
        </p:nvSpPr>
        <p:spPr>
          <a:xfrm>
            <a:off x="581192" y="1364319"/>
            <a:ext cx="11029615" cy="3634486"/>
          </a:xfrm>
        </p:spPr>
        <p:txBody>
          <a:bodyPr>
            <a:normAutofit/>
          </a:bodyPr>
          <a:lstStyle/>
          <a:p>
            <a:r>
              <a:rPr lang="en-US" sz="2400" dirty="0">
                <a:latin typeface="Times New Roman" panose="02020603050405020304" pitchFamily="18" charset="0"/>
                <a:cs typeface="Times New Roman" panose="02020603050405020304" pitchFamily="18" charset="0"/>
              </a:rPr>
              <a:t>It helps to speedup modularity</a:t>
            </a:r>
          </a:p>
          <a:p>
            <a:r>
              <a:rPr lang="en-US" sz="2400" dirty="0">
                <a:latin typeface="Times New Roman" panose="02020603050405020304" pitchFamily="18" charset="0"/>
                <a:cs typeface="Times New Roman" panose="02020603050405020304" pitchFamily="18" charset="0"/>
              </a:rPr>
              <a:t>Ease Computations</a:t>
            </a:r>
          </a:p>
          <a:p>
            <a:r>
              <a:rPr lang="en-US" sz="2400" dirty="0">
                <a:latin typeface="Times New Roman" panose="02020603050405020304" pitchFamily="18" charset="0"/>
                <a:cs typeface="Times New Roman" panose="02020603050405020304" pitchFamily="18" charset="0"/>
              </a:rPr>
              <a:t>Process synchronization</a:t>
            </a:r>
          </a:p>
          <a:p>
            <a:r>
              <a:rPr lang="en-US" sz="2400" dirty="0">
                <a:latin typeface="Times New Roman" panose="02020603050405020304" pitchFamily="18" charset="0"/>
                <a:cs typeface="Times New Roman" panose="02020603050405020304" pitchFamily="18" charset="0"/>
              </a:rPr>
              <a:t>Convenience</a:t>
            </a:r>
          </a:p>
          <a:p>
            <a:r>
              <a:rPr lang="en-US" sz="2400" dirty="0">
                <a:latin typeface="Times New Roman" panose="02020603050405020304" pitchFamily="18" charset="0"/>
                <a:cs typeface="Times New Roman" panose="02020603050405020304" pitchFamily="18" charset="0"/>
              </a:rPr>
              <a:t>Helps the operating system to communicate among processes and synchronize their actions as well.</a:t>
            </a:r>
          </a:p>
          <a:p>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0319675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77AD2B-EC23-448E-AA58-931E2746FAAB}"/>
              </a:ext>
            </a:extLst>
          </p:cNvPr>
          <p:cNvSpPr>
            <a:spLocks noGrp="1"/>
          </p:cNvSpPr>
          <p:nvPr>
            <p:ph type="title"/>
          </p:nvPr>
        </p:nvSpPr>
        <p:spPr>
          <a:xfrm>
            <a:off x="581192" y="2477947"/>
            <a:ext cx="11029616" cy="1188720"/>
          </a:xfrm>
        </p:spPr>
        <p:txBody>
          <a:bodyPr/>
          <a:lstStyle/>
          <a:p>
            <a:pPr algn="ctr"/>
            <a:r>
              <a:rPr lang="en-IN" dirty="0"/>
              <a:t>Thank You </a:t>
            </a:r>
            <a:br>
              <a:rPr lang="en-IN" dirty="0"/>
            </a:br>
            <a:r>
              <a:rPr lang="en-IN" dirty="0"/>
              <a:t>      </a:t>
            </a:r>
          </a:p>
        </p:txBody>
      </p:sp>
    </p:spTree>
    <p:extLst>
      <p:ext uri="{BB962C8B-B14F-4D97-AF65-F5344CB8AC3E}">
        <p14:creationId xmlns:p14="http://schemas.microsoft.com/office/powerpoint/2010/main" val="198156903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26363000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144671-06CF-46DF-8CED-78A668522DEB}"/>
              </a:ext>
            </a:extLst>
          </p:cNvPr>
          <p:cNvSpPr>
            <a:spLocks noGrp="1"/>
          </p:cNvSpPr>
          <p:nvPr>
            <p:ph type="title"/>
          </p:nvPr>
        </p:nvSpPr>
        <p:spPr>
          <a:xfrm>
            <a:off x="581192" y="702156"/>
            <a:ext cx="10679642" cy="1188720"/>
          </a:xfrm>
        </p:spPr>
        <p:txBody>
          <a:bodyPr>
            <a:normAutofit/>
          </a:bodyPr>
          <a:lstStyle/>
          <a:p>
            <a:r>
              <a:rPr lang="en-IN" sz="3600" b="1" i="0" dirty="0">
                <a:solidFill>
                  <a:schemeClr val="accent1"/>
                </a:solidFill>
                <a:effectLst/>
                <a:latin typeface="Times New Roman" panose="02020603050405020304" pitchFamily="18" charset="0"/>
                <a:cs typeface="Times New Roman" panose="02020603050405020304" pitchFamily="18" charset="0"/>
              </a:rPr>
              <a:t>Multilevel queue scheduling</a:t>
            </a:r>
            <a:br>
              <a:rPr lang="en-IN" sz="3600" b="1" i="0" dirty="0">
                <a:solidFill>
                  <a:schemeClr val="accent1"/>
                </a:solidFill>
                <a:effectLst/>
                <a:latin typeface="Times New Roman" panose="02020603050405020304" pitchFamily="18" charset="0"/>
                <a:cs typeface="Times New Roman" panose="02020603050405020304" pitchFamily="18" charset="0"/>
              </a:rPr>
            </a:br>
            <a:endParaRPr lang="en-IN" sz="3600" b="1" dirty="0">
              <a:solidFill>
                <a:schemeClr val="accent1"/>
              </a:solidFill>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0D21D752-EF16-452A-8DAC-88D9DBA41A0F}"/>
              </a:ext>
            </a:extLst>
          </p:cNvPr>
          <p:cNvSpPr>
            <a:spLocks noGrp="1"/>
          </p:cNvSpPr>
          <p:nvPr>
            <p:ph idx="1"/>
          </p:nvPr>
        </p:nvSpPr>
        <p:spPr>
          <a:xfrm>
            <a:off x="581193" y="1470991"/>
            <a:ext cx="10679642" cy="5028283"/>
          </a:xfrm>
          <a:solidFill>
            <a:schemeClr val="accent2">
              <a:lumMod val="20000"/>
              <a:lumOff val="80000"/>
            </a:schemeClr>
          </a:solidFill>
        </p:spPr>
        <p:txBody>
          <a:bodyPr>
            <a:noAutofit/>
          </a:bodyPr>
          <a:lstStyle/>
          <a:p>
            <a:r>
              <a:rPr lang="en-US" sz="2200" dirty="0">
                <a:solidFill>
                  <a:schemeClr val="tx1"/>
                </a:solidFill>
                <a:latin typeface="Times New Roman" panose="02020603050405020304" pitchFamily="18" charset="0"/>
                <a:cs typeface="Times New Roman" panose="02020603050405020304" pitchFamily="18" charset="0"/>
              </a:rPr>
              <a:t>Algo is suitable for processes that can be categorized into groups.</a:t>
            </a:r>
          </a:p>
          <a:p>
            <a:r>
              <a:rPr lang="en-US" sz="2200" dirty="0">
                <a:solidFill>
                  <a:schemeClr val="tx1"/>
                </a:solidFill>
                <a:latin typeface="Times New Roman" panose="02020603050405020304" pitchFamily="18" charset="0"/>
                <a:cs typeface="Times New Roman" panose="02020603050405020304" pitchFamily="18" charset="0"/>
              </a:rPr>
              <a:t>Here, ready queue is partitioned into multiple queues. For e.g., </a:t>
            </a:r>
          </a:p>
          <a:p>
            <a:pPr lvl="1"/>
            <a:r>
              <a:rPr lang="en-US" sz="2200" dirty="0">
                <a:solidFill>
                  <a:schemeClr val="tx1"/>
                </a:solidFill>
                <a:latin typeface="Times New Roman" panose="02020603050405020304" pitchFamily="18" charset="0"/>
                <a:cs typeface="Times New Roman" panose="02020603050405020304" pitchFamily="18" charset="0"/>
              </a:rPr>
              <a:t>Foreground (Interactive)</a:t>
            </a:r>
          </a:p>
          <a:p>
            <a:pPr lvl="1"/>
            <a:r>
              <a:rPr lang="en-US" sz="2200" dirty="0">
                <a:solidFill>
                  <a:schemeClr val="tx1"/>
                </a:solidFill>
                <a:latin typeface="Times New Roman" panose="02020603050405020304" pitchFamily="18" charset="0"/>
                <a:cs typeface="Times New Roman" panose="02020603050405020304" pitchFamily="18" charset="0"/>
              </a:rPr>
              <a:t>Background (Batch)</a:t>
            </a:r>
          </a:p>
          <a:p>
            <a:r>
              <a:rPr lang="en-US" sz="2200" dirty="0">
                <a:solidFill>
                  <a:schemeClr val="tx1"/>
                </a:solidFill>
                <a:latin typeface="Times New Roman" panose="02020603050405020304" pitchFamily="18" charset="0"/>
                <a:cs typeface="Times New Roman" panose="02020603050405020304" pitchFamily="18" charset="0"/>
              </a:rPr>
              <a:t>Each queue follows its own scheduling algorithm</a:t>
            </a:r>
          </a:p>
        </p:txBody>
      </p:sp>
    </p:spTree>
    <p:extLst>
      <p:ext uri="{BB962C8B-B14F-4D97-AF65-F5344CB8AC3E}">
        <p14:creationId xmlns:p14="http://schemas.microsoft.com/office/powerpoint/2010/main" val="173046900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144671-06CF-46DF-8CED-78A668522DEB}"/>
              </a:ext>
            </a:extLst>
          </p:cNvPr>
          <p:cNvSpPr>
            <a:spLocks noGrp="1"/>
          </p:cNvSpPr>
          <p:nvPr>
            <p:ph type="title"/>
          </p:nvPr>
        </p:nvSpPr>
        <p:spPr>
          <a:xfrm>
            <a:off x="581192" y="702156"/>
            <a:ext cx="10679642" cy="1188720"/>
          </a:xfrm>
        </p:spPr>
        <p:txBody>
          <a:bodyPr>
            <a:normAutofit/>
          </a:bodyPr>
          <a:lstStyle/>
          <a:p>
            <a:r>
              <a:rPr lang="en-IN" sz="3600" b="1" i="0" dirty="0">
                <a:solidFill>
                  <a:schemeClr val="accent1"/>
                </a:solidFill>
                <a:effectLst/>
                <a:latin typeface="Times New Roman" panose="02020603050405020304" pitchFamily="18" charset="0"/>
                <a:cs typeface="Times New Roman" panose="02020603050405020304" pitchFamily="18" charset="0"/>
              </a:rPr>
              <a:t>Multilevel queue scheduling</a:t>
            </a:r>
            <a:br>
              <a:rPr lang="en-IN" sz="3600" b="1" i="0" dirty="0">
                <a:solidFill>
                  <a:schemeClr val="accent1"/>
                </a:solidFill>
                <a:effectLst/>
                <a:latin typeface="Times New Roman" panose="02020603050405020304" pitchFamily="18" charset="0"/>
                <a:cs typeface="Times New Roman" panose="02020603050405020304" pitchFamily="18" charset="0"/>
              </a:rPr>
            </a:br>
            <a:endParaRPr lang="en-IN" sz="3600" b="1" dirty="0">
              <a:solidFill>
                <a:schemeClr val="accent1"/>
              </a:solidFill>
              <a:latin typeface="Times New Roman" panose="02020603050405020304" pitchFamily="18" charset="0"/>
              <a:cs typeface="Times New Roman" panose="02020603050405020304" pitchFamily="18" charset="0"/>
            </a:endParaRPr>
          </a:p>
        </p:txBody>
      </p:sp>
      <p:pic>
        <p:nvPicPr>
          <p:cNvPr id="7" name="Content Placeholder 6">
            <a:extLst>
              <a:ext uri="{FF2B5EF4-FFF2-40B4-BE49-F238E27FC236}">
                <a16:creationId xmlns:a16="http://schemas.microsoft.com/office/drawing/2014/main" id="{FCEEED2D-2411-45BD-8585-1FB7CA8575BB}"/>
              </a:ext>
            </a:extLst>
          </p:cNvPr>
          <p:cNvPicPr>
            <a:picLocks noGrp="1" noChangeAspect="1"/>
          </p:cNvPicPr>
          <p:nvPr>
            <p:ph idx="1"/>
          </p:nvPr>
        </p:nvPicPr>
        <p:blipFill>
          <a:blip r:embed="rId2"/>
          <a:stretch>
            <a:fillRect/>
          </a:stretch>
        </p:blipFill>
        <p:spPr>
          <a:xfrm>
            <a:off x="2113299" y="1592531"/>
            <a:ext cx="7614564" cy="4785775"/>
          </a:xfrm>
          <a:prstGeom prst="rect">
            <a:avLst/>
          </a:prstGeom>
        </p:spPr>
      </p:pic>
      <p:sp>
        <p:nvSpPr>
          <p:cNvPr id="8" name="TextBox 7">
            <a:extLst>
              <a:ext uri="{FF2B5EF4-FFF2-40B4-BE49-F238E27FC236}">
                <a16:creationId xmlns:a16="http://schemas.microsoft.com/office/drawing/2014/main" id="{A5DC16EF-4CE6-4680-B176-CDD29E39907D}"/>
              </a:ext>
            </a:extLst>
          </p:cNvPr>
          <p:cNvSpPr txBox="1"/>
          <p:nvPr/>
        </p:nvSpPr>
        <p:spPr>
          <a:xfrm>
            <a:off x="3631863" y="6519446"/>
            <a:ext cx="6096000" cy="338554"/>
          </a:xfrm>
          <a:prstGeom prst="rect">
            <a:avLst/>
          </a:prstGeom>
          <a:noFill/>
        </p:spPr>
        <p:txBody>
          <a:bodyPr wrap="square">
            <a:spAutoFit/>
          </a:bodyPr>
          <a:lstStyle/>
          <a:p>
            <a:r>
              <a:rPr lang="en-IN" sz="1600" dirty="0">
                <a:latin typeface="Times New Roman" panose="02020603050405020304" pitchFamily="18" charset="0"/>
                <a:cs typeface="Times New Roman" panose="02020603050405020304" pitchFamily="18" charset="0"/>
              </a:rPr>
              <a:t>IMG SRC: https://slideplayer.com/slide/14919762/</a:t>
            </a:r>
          </a:p>
        </p:txBody>
      </p:sp>
    </p:spTree>
    <p:extLst>
      <p:ext uri="{BB962C8B-B14F-4D97-AF65-F5344CB8AC3E}">
        <p14:creationId xmlns:p14="http://schemas.microsoft.com/office/powerpoint/2010/main" val="210503421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144671-06CF-46DF-8CED-78A668522DEB}"/>
              </a:ext>
            </a:extLst>
          </p:cNvPr>
          <p:cNvSpPr>
            <a:spLocks noGrp="1"/>
          </p:cNvSpPr>
          <p:nvPr>
            <p:ph type="title"/>
          </p:nvPr>
        </p:nvSpPr>
        <p:spPr>
          <a:xfrm>
            <a:off x="581192" y="702156"/>
            <a:ext cx="10679642" cy="1188720"/>
          </a:xfrm>
        </p:spPr>
        <p:txBody>
          <a:bodyPr>
            <a:normAutofit/>
          </a:bodyPr>
          <a:lstStyle/>
          <a:p>
            <a:r>
              <a:rPr lang="en-IN" sz="3600" b="1" i="0" dirty="0">
                <a:solidFill>
                  <a:schemeClr val="accent1"/>
                </a:solidFill>
                <a:effectLst/>
                <a:latin typeface="Times New Roman" panose="02020603050405020304" pitchFamily="18" charset="0"/>
                <a:cs typeface="Times New Roman" panose="02020603050405020304" pitchFamily="18" charset="0"/>
              </a:rPr>
              <a:t>Multilevel queue scheduling</a:t>
            </a:r>
            <a:br>
              <a:rPr lang="en-IN" sz="3600" b="1" i="0" dirty="0">
                <a:solidFill>
                  <a:schemeClr val="accent1"/>
                </a:solidFill>
                <a:effectLst/>
                <a:latin typeface="Times New Roman" panose="02020603050405020304" pitchFamily="18" charset="0"/>
                <a:cs typeface="Times New Roman" panose="02020603050405020304" pitchFamily="18" charset="0"/>
              </a:rPr>
            </a:br>
            <a:endParaRPr lang="en-IN" sz="3600" b="1" dirty="0">
              <a:solidFill>
                <a:schemeClr val="accent1"/>
              </a:solidFill>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0D21D752-EF16-452A-8DAC-88D9DBA41A0F}"/>
              </a:ext>
            </a:extLst>
          </p:cNvPr>
          <p:cNvSpPr>
            <a:spLocks noGrp="1"/>
          </p:cNvSpPr>
          <p:nvPr>
            <p:ph idx="1"/>
          </p:nvPr>
        </p:nvSpPr>
        <p:spPr>
          <a:xfrm>
            <a:off x="581193" y="1470991"/>
            <a:ext cx="10679642" cy="5028283"/>
          </a:xfrm>
          <a:solidFill>
            <a:schemeClr val="accent2">
              <a:lumMod val="20000"/>
              <a:lumOff val="80000"/>
            </a:schemeClr>
          </a:solidFill>
        </p:spPr>
        <p:txBody>
          <a:bodyPr>
            <a:noAutofit/>
          </a:bodyPr>
          <a:lstStyle/>
          <a:p>
            <a:r>
              <a:rPr lang="en-US" sz="2200" dirty="0">
                <a:solidFill>
                  <a:schemeClr val="tx1"/>
                </a:solidFill>
                <a:latin typeface="Times New Roman" panose="02020603050405020304" pitchFamily="18" charset="0"/>
                <a:cs typeface="Times New Roman" panose="02020603050405020304" pitchFamily="18" charset="0"/>
              </a:rPr>
              <a:t>Inter-queue scheduling is required.</a:t>
            </a:r>
          </a:p>
          <a:p>
            <a:r>
              <a:rPr lang="en-US" sz="2200" dirty="0">
                <a:solidFill>
                  <a:schemeClr val="tx1"/>
                </a:solidFill>
                <a:latin typeface="Times New Roman" panose="02020603050405020304" pitchFamily="18" charset="0"/>
                <a:cs typeface="Times New Roman" panose="02020603050405020304" pitchFamily="18" charset="0"/>
              </a:rPr>
              <a:t>For example: </a:t>
            </a:r>
          </a:p>
          <a:p>
            <a:pPr lvl="1"/>
            <a:r>
              <a:rPr lang="en-US" sz="2200" dirty="0">
                <a:solidFill>
                  <a:schemeClr val="tx1"/>
                </a:solidFill>
                <a:latin typeface="Times New Roman" panose="02020603050405020304" pitchFamily="18" charset="0"/>
                <a:cs typeface="Times New Roman" panose="02020603050405020304" pitchFamily="18" charset="0"/>
              </a:rPr>
              <a:t>fixed priority scheduling (lead to starvation)</a:t>
            </a:r>
          </a:p>
          <a:p>
            <a:pPr lvl="1"/>
            <a:r>
              <a:rPr lang="en-US" sz="2200" dirty="0">
                <a:solidFill>
                  <a:schemeClr val="tx1"/>
                </a:solidFill>
                <a:latin typeface="Times New Roman" panose="02020603050405020304" pitchFamily="18" charset="0"/>
                <a:cs typeface="Times New Roman" panose="02020603050405020304" pitchFamily="18" charset="0"/>
              </a:rPr>
              <a:t>Time slice for queues: 80% to interactive and 20% to batch</a:t>
            </a:r>
          </a:p>
          <a:p>
            <a:endParaRPr lang="en-US" sz="2200"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85230611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144671-06CF-46DF-8CED-78A668522DEB}"/>
              </a:ext>
            </a:extLst>
          </p:cNvPr>
          <p:cNvSpPr>
            <a:spLocks noGrp="1"/>
          </p:cNvSpPr>
          <p:nvPr>
            <p:ph type="title"/>
          </p:nvPr>
        </p:nvSpPr>
        <p:spPr>
          <a:xfrm>
            <a:off x="581192" y="702156"/>
            <a:ext cx="10679642" cy="1188720"/>
          </a:xfrm>
        </p:spPr>
        <p:txBody>
          <a:bodyPr>
            <a:normAutofit/>
          </a:bodyPr>
          <a:lstStyle/>
          <a:p>
            <a:r>
              <a:rPr lang="en-IN" sz="3600" b="1" i="0" dirty="0">
                <a:solidFill>
                  <a:schemeClr val="accent1"/>
                </a:solidFill>
                <a:effectLst/>
                <a:latin typeface="Times New Roman" panose="02020603050405020304" pitchFamily="18" charset="0"/>
                <a:cs typeface="Times New Roman" panose="02020603050405020304" pitchFamily="18" charset="0"/>
              </a:rPr>
              <a:t>Multilevel queue scheduling</a:t>
            </a:r>
            <a:br>
              <a:rPr lang="en-IN" sz="3600" b="1" i="0" dirty="0">
                <a:solidFill>
                  <a:schemeClr val="accent1"/>
                </a:solidFill>
                <a:effectLst/>
                <a:latin typeface="Times New Roman" panose="02020603050405020304" pitchFamily="18" charset="0"/>
                <a:cs typeface="Times New Roman" panose="02020603050405020304" pitchFamily="18" charset="0"/>
              </a:rPr>
            </a:br>
            <a:endParaRPr lang="en-IN" sz="3600" b="1" dirty="0">
              <a:solidFill>
                <a:schemeClr val="accent1"/>
              </a:solidFill>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737E8C5D-F082-42C3-9957-0389CEB0F941}"/>
              </a:ext>
            </a:extLst>
          </p:cNvPr>
          <p:cNvSpPr>
            <a:spLocks noGrp="1"/>
          </p:cNvSpPr>
          <p:nvPr>
            <p:ph idx="1"/>
          </p:nvPr>
        </p:nvSpPr>
        <p:spPr/>
        <p:txBody>
          <a:bodyPr/>
          <a:lstStyle/>
          <a:p>
            <a:endParaRPr lang="en-IN" dirty="0"/>
          </a:p>
          <a:p>
            <a:endParaRPr lang="en-IN" dirty="0"/>
          </a:p>
          <a:p>
            <a:endParaRPr lang="en-IN" dirty="0"/>
          </a:p>
          <a:p>
            <a:endParaRPr lang="en-IN" dirty="0"/>
          </a:p>
          <a:p>
            <a:endParaRPr lang="en-IN" dirty="0"/>
          </a:p>
          <a:p>
            <a:endParaRPr lang="en-IN" dirty="0"/>
          </a:p>
          <a:p>
            <a:endParaRPr lang="en-IN" dirty="0"/>
          </a:p>
          <a:p>
            <a:pPr marL="0" indent="0">
              <a:buNone/>
            </a:pPr>
            <a:endParaRPr lang="en-IN" sz="1400" dirty="0">
              <a:solidFill>
                <a:schemeClr val="tx1"/>
              </a:solidFill>
              <a:latin typeface="Times New Roman" panose="02020603050405020304" pitchFamily="18" charset="0"/>
              <a:cs typeface="Times New Roman" panose="02020603050405020304" pitchFamily="18" charset="0"/>
            </a:endParaRPr>
          </a:p>
          <a:p>
            <a:pPr marL="0" indent="0">
              <a:buNone/>
            </a:pPr>
            <a:r>
              <a:rPr lang="en-IN" sz="1400" dirty="0">
                <a:solidFill>
                  <a:schemeClr val="tx1"/>
                </a:solidFill>
                <a:latin typeface="Times New Roman" panose="02020603050405020304" pitchFamily="18" charset="0"/>
                <a:cs typeface="Times New Roman" panose="02020603050405020304" pitchFamily="18" charset="0"/>
              </a:rPr>
              <a:t>IMG SRC: https://tutorialwing.com/multilevel-queue-scheduling-tutorial-with-example/</a:t>
            </a:r>
          </a:p>
        </p:txBody>
      </p:sp>
      <p:pic>
        <p:nvPicPr>
          <p:cNvPr id="3074" name="Picture 2" descr="MultiLevel Queue Scheduling Tutorial With Example - Tutorialwing">
            <a:extLst>
              <a:ext uri="{FF2B5EF4-FFF2-40B4-BE49-F238E27FC236}">
                <a16:creationId xmlns:a16="http://schemas.microsoft.com/office/drawing/2014/main" id="{EDFA2EB2-6BA8-4D33-AC86-5EB1F13C6D0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54902" y="2101505"/>
            <a:ext cx="9855905" cy="304543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4707107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144671-06CF-46DF-8CED-78A668522DEB}"/>
              </a:ext>
            </a:extLst>
          </p:cNvPr>
          <p:cNvSpPr>
            <a:spLocks noGrp="1"/>
          </p:cNvSpPr>
          <p:nvPr>
            <p:ph type="title"/>
          </p:nvPr>
        </p:nvSpPr>
        <p:spPr>
          <a:xfrm>
            <a:off x="581025" y="592465"/>
            <a:ext cx="10679642" cy="997796"/>
          </a:xfrm>
        </p:spPr>
        <p:txBody>
          <a:bodyPr>
            <a:normAutofit fontScale="90000"/>
          </a:bodyPr>
          <a:lstStyle/>
          <a:p>
            <a:pPr algn="l"/>
            <a:r>
              <a:rPr lang="en-IN" sz="3600" b="1" i="0" dirty="0">
                <a:solidFill>
                  <a:schemeClr val="accent1"/>
                </a:solidFill>
                <a:effectLst/>
                <a:latin typeface="Times New Roman" panose="02020603050405020304" pitchFamily="18" charset="0"/>
                <a:cs typeface="Times New Roman" panose="02020603050405020304" pitchFamily="18" charset="0"/>
              </a:rPr>
              <a:t>Multilevel FEEDBACK queue scheduling</a:t>
            </a:r>
            <a:br>
              <a:rPr lang="en-IN" sz="3600" b="1" i="0" dirty="0">
                <a:solidFill>
                  <a:schemeClr val="accent1"/>
                </a:solidFill>
                <a:effectLst/>
                <a:latin typeface="Times New Roman" panose="02020603050405020304" pitchFamily="18" charset="0"/>
                <a:cs typeface="Times New Roman" panose="02020603050405020304" pitchFamily="18" charset="0"/>
              </a:rPr>
            </a:br>
            <a:endParaRPr lang="en-IN" sz="3600" b="1" dirty="0">
              <a:solidFill>
                <a:schemeClr val="accent1"/>
              </a:solidFill>
              <a:latin typeface="Times New Roman" panose="02020603050405020304" pitchFamily="18" charset="0"/>
              <a:cs typeface="Times New Roman" panose="02020603050405020304" pitchFamily="18" charset="0"/>
            </a:endParaRPr>
          </a:p>
        </p:txBody>
      </p:sp>
      <p:sp>
        <p:nvSpPr>
          <p:cNvPr id="8" name="Content Placeholder 2">
            <a:extLst>
              <a:ext uri="{FF2B5EF4-FFF2-40B4-BE49-F238E27FC236}">
                <a16:creationId xmlns:a16="http://schemas.microsoft.com/office/drawing/2014/main" id="{1552053E-240B-44B2-8164-7ACABEC5A204}"/>
              </a:ext>
            </a:extLst>
          </p:cNvPr>
          <p:cNvSpPr>
            <a:spLocks noGrp="1"/>
          </p:cNvSpPr>
          <p:nvPr>
            <p:ph idx="1"/>
          </p:nvPr>
        </p:nvSpPr>
        <p:spPr>
          <a:xfrm>
            <a:off x="581025" y="1209822"/>
            <a:ext cx="11029950" cy="5177725"/>
          </a:xfrm>
          <a:solidFill>
            <a:schemeClr val="accent2">
              <a:lumMod val="20000"/>
              <a:lumOff val="80000"/>
            </a:schemeClr>
          </a:solidFill>
        </p:spPr>
        <p:txBody>
          <a:bodyPr>
            <a:noAutofit/>
          </a:bodyPr>
          <a:lstStyle/>
          <a:p>
            <a:r>
              <a:rPr lang="en-US" sz="2200" dirty="0">
                <a:solidFill>
                  <a:schemeClr val="tx1"/>
                </a:solidFill>
                <a:latin typeface="Times New Roman" panose="02020603050405020304" pitchFamily="18" charset="0"/>
                <a:cs typeface="Times New Roman" panose="02020603050405020304" pitchFamily="18" charset="0"/>
              </a:rPr>
              <a:t>Usually, processes do not move between queues because of predefined priorities</a:t>
            </a:r>
          </a:p>
          <a:p>
            <a:pPr lvl="1"/>
            <a:r>
              <a:rPr lang="en-US" sz="2200" dirty="0">
                <a:solidFill>
                  <a:schemeClr val="tx1"/>
                </a:solidFill>
                <a:latin typeface="Times New Roman" panose="02020603050405020304" pitchFamily="18" charset="0"/>
                <a:cs typeface="Times New Roman" panose="02020603050405020304" pitchFamily="18" charset="0"/>
              </a:rPr>
              <a:t>Advantage: Low scheduling overhead</a:t>
            </a:r>
          </a:p>
          <a:p>
            <a:pPr lvl="1"/>
            <a:r>
              <a:rPr lang="en-US" sz="2200" dirty="0">
                <a:solidFill>
                  <a:schemeClr val="tx1"/>
                </a:solidFill>
                <a:latin typeface="Times New Roman" panose="02020603050405020304" pitchFamily="18" charset="0"/>
                <a:cs typeface="Times New Roman" panose="02020603050405020304" pitchFamily="18" charset="0"/>
              </a:rPr>
              <a:t>Disadvantage: Inflexible</a:t>
            </a:r>
          </a:p>
          <a:p>
            <a:pPr lvl="1"/>
            <a:endParaRPr lang="en-US" sz="2200" dirty="0">
              <a:solidFill>
                <a:schemeClr val="tx1"/>
              </a:solidFill>
              <a:latin typeface="Times New Roman" panose="02020603050405020304" pitchFamily="18" charset="0"/>
              <a:cs typeface="Times New Roman" panose="02020603050405020304" pitchFamily="18" charset="0"/>
            </a:endParaRPr>
          </a:p>
          <a:p>
            <a:r>
              <a:rPr lang="en-US" sz="2200" dirty="0">
                <a:solidFill>
                  <a:schemeClr val="tx1"/>
                </a:solidFill>
                <a:latin typeface="Times New Roman" panose="02020603050405020304" pitchFamily="18" charset="0"/>
                <a:cs typeface="Times New Roman" panose="02020603050405020304" pitchFamily="18" charset="0"/>
              </a:rPr>
              <a:t>Multilevel Feedback Scheduling allows a process to move between queues</a:t>
            </a:r>
          </a:p>
        </p:txBody>
      </p:sp>
    </p:spTree>
    <p:extLst>
      <p:ext uri="{BB962C8B-B14F-4D97-AF65-F5344CB8AC3E}">
        <p14:creationId xmlns:p14="http://schemas.microsoft.com/office/powerpoint/2010/main" val="45196634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144671-06CF-46DF-8CED-78A668522DEB}"/>
              </a:ext>
            </a:extLst>
          </p:cNvPr>
          <p:cNvSpPr>
            <a:spLocks noGrp="1"/>
          </p:cNvSpPr>
          <p:nvPr>
            <p:ph type="title"/>
          </p:nvPr>
        </p:nvSpPr>
        <p:spPr>
          <a:xfrm>
            <a:off x="581025" y="592465"/>
            <a:ext cx="10679642" cy="997796"/>
          </a:xfrm>
        </p:spPr>
        <p:txBody>
          <a:bodyPr>
            <a:normAutofit fontScale="90000"/>
          </a:bodyPr>
          <a:lstStyle/>
          <a:p>
            <a:pPr algn="l"/>
            <a:r>
              <a:rPr lang="en-IN" sz="3600" b="1" i="0" dirty="0">
                <a:solidFill>
                  <a:schemeClr val="accent1"/>
                </a:solidFill>
                <a:effectLst/>
                <a:latin typeface="Times New Roman" panose="02020603050405020304" pitchFamily="18" charset="0"/>
                <a:cs typeface="Times New Roman" panose="02020603050405020304" pitchFamily="18" charset="0"/>
              </a:rPr>
              <a:t>Multilevel FEEDBACK queue scheduling</a:t>
            </a:r>
            <a:br>
              <a:rPr lang="en-IN" sz="3600" b="1" i="0" dirty="0">
                <a:solidFill>
                  <a:schemeClr val="accent1"/>
                </a:solidFill>
                <a:effectLst/>
                <a:latin typeface="Times New Roman" panose="02020603050405020304" pitchFamily="18" charset="0"/>
                <a:cs typeface="Times New Roman" panose="02020603050405020304" pitchFamily="18" charset="0"/>
              </a:rPr>
            </a:br>
            <a:endParaRPr lang="en-IN" sz="3600" b="1" dirty="0">
              <a:solidFill>
                <a:schemeClr val="accent1"/>
              </a:solidFill>
              <a:latin typeface="Times New Roman" panose="02020603050405020304" pitchFamily="18" charset="0"/>
              <a:cs typeface="Times New Roman" panose="02020603050405020304" pitchFamily="18" charset="0"/>
            </a:endParaRPr>
          </a:p>
        </p:txBody>
      </p:sp>
      <p:sp>
        <p:nvSpPr>
          <p:cNvPr id="8" name="Content Placeholder 2">
            <a:extLst>
              <a:ext uri="{FF2B5EF4-FFF2-40B4-BE49-F238E27FC236}">
                <a16:creationId xmlns:a16="http://schemas.microsoft.com/office/drawing/2014/main" id="{1552053E-240B-44B2-8164-7ACABEC5A204}"/>
              </a:ext>
            </a:extLst>
          </p:cNvPr>
          <p:cNvSpPr>
            <a:spLocks noGrp="1"/>
          </p:cNvSpPr>
          <p:nvPr>
            <p:ph idx="1"/>
          </p:nvPr>
        </p:nvSpPr>
        <p:spPr>
          <a:xfrm>
            <a:off x="581025" y="1209822"/>
            <a:ext cx="11029950" cy="5177725"/>
          </a:xfrm>
          <a:solidFill>
            <a:schemeClr val="accent2">
              <a:lumMod val="20000"/>
              <a:lumOff val="80000"/>
            </a:schemeClr>
          </a:solidFill>
        </p:spPr>
        <p:txBody>
          <a:bodyPr>
            <a:noAutofit/>
          </a:bodyPr>
          <a:lstStyle/>
          <a:p>
            <a:r>
              <a:rPr lang="en-US" sz="2200">
                <a:solidFill>
                  <a:schemeClr val="tx1"/>
                </a:solidFill>
                <a:latin typeface="Times New Roman" panose="02020603050405020304" pitchFamily="18" charset="0"/>
                <a:cs typeface="Times New Roman" panose="02020603050405020304" pitchFamily="18" charset="0"/>
              </a:rPr>
              <a:t>Multilevel Feedback Queue Scheduler is defined by following parameters:</a:t>
            </a:r>
          </a:p>
          <a:p>
            <a:pPr lvl="1"/>
            <a:r>
              <a:rPr lang="en-US" sz="2200">
                <a:solidFill>
                  <a:schemeClr val="tx1"/>
                </a:solidFill>
                <a:latin typeface="Times New Roman" panose="02020603050405020304" pitchFamily="18" charset="0"/>
                <a:cs typeface="Times New Roman" panose="02020603050405020304" pitchFamily="18" charset="0"/>
              </a:rPr>
              <a:t>Number of queues</a:t>
            </a:r>
          </a:p>
          <a:p>
            <a:pPr lvl="1"/>
            <a:r>
              <a:rPr lang="en-US" sz="2200">
                <a:solidFill>
                  <a:schemeClr val="tx1"/>
                </a:solidFill>
                <a:latin typeface="Times New Roman" panose="02020603050405020304" pitchFamily="18" charset="0"/>
                <a:cs typeface="Times New Roman" panose="02020603050405020304" pitchFamily="18" charset="0"/>
              </a:rPr>
              <a:t>Scheduling algo for each queue</a:t>
            </a:r>
          </a:p>
          <a:p>
            <a:pPr lvl="1"/>
            <a:r>
              <a:rPr lang="en-US" sz="2200">
                <a:solidFill>
                  <a:schemeClr val="tx1"/>
                </a:solidFill>
                <a:latin typeface="Times New Roman" panose="02020603050405020304" pitchFamily="18" charset="0"/>
                <a:cs typeface="Times New Roman" panose="02020603050405020304" pitchFamily="18" charset="0"/>
              </a:rPr>
              <a:t>Method to determine when to upgrade a process</a:t>
            </a:r>
          </a:p>
          <a:p>
            <a:pPr lvl="1"/>
            <a:r>
              <a:rPr lang="en-US" sz="2200">
                <a:solidFill>
                  <a:schemeClr val="tx1"/>
                </a:solidFill>
                <a:latin typeface="Times New Roman" panose="02020603050405020304" pitchFamily="18" charset="0"/>
                <a:cs typeface="Times New Roman" panose="02020603050405020304" pitchFamily="18" charset="0"/>
              </a:rPr>
              <a:t>Method to determine when to demote a process</a:t>
            </a:r>
          </a:p>
          <a:p>
            <a:pPr lvl="1"/>
            <a:r>
              <a:rPr lang="en-US" sz="2200">
                <a:solidFill>
                  <a:schemeClr val="tx1"/>
                </a:solidFill>
                <a:latin typeface="Times New Roman" panose="02020603050405020304" pitchFamily="18" charset="0"/>
                <a:cs typeface="Times New Roman" panose="02020603050405020304" pitchFamily="18" charset="0"/>
              </a:rPr>
              <a:t>Method to determine which queue a process will enter when that process needs service</a:t>
            </a:r>
            <a:endParaRPr lang="en-US" sz="2200"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3476214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144671-06CF-46DF-8CED-78A668522DEB}"/>
              </a:ext>
            </a:extLst>
          </p:cNvPr>
          <p:cNvSpPr>
            <a:spLocks noGrp="1"/>
          </p:cNvSpPr>
          <p:nvPr>
            <p:ph type="title"/>
          </p:nvPr>
        </p:nvSpPr>
        <p:spPr>
          <a:xfrm>
            <a:off x="581025" y="592465"/>
            <a:ext cx="10679642" cy="513271"/>
          </a:xfrm>
        </p:spPr>
        <p:txBody>
          <a:bodyPr>
            <a:normAutofit fontScale="90000"/>
          </a:bodyPr>
          <a:lstStyle/>
          <a:p>
            <a:pPr algn="l"/>
            <a:r>
              <a:rPr lang="en-IN" sz="3600" b="1" i="0" dirty="0">
                <a:solidFill>
                  <a:schemeClr val="accent1"/>
                </a:solidFill>
                <a:effectLst/>
                <a:latin typeface="Times New Roman" panose="02020603050405020304" pitchFamily="18" charset="0"/>
                <a:cs typeface="Times New Roman" panose="02020603050405020304" pitchFamily="18" charset="0"/>
              </a:rPr>
              <a:t>Multilevel FEEDBACK queue : Example</a:t>
            </a:r>
            <a:endParaRPr lang="en-IN" sz="3600" b="1" dirty="0">
              <a:solidFill>
                <a:schemeClr val="accent1"/>
              </a:solidFill>
              <a:latin typeface="Times New Roman" panose="02020603050405020304" pitchFamily="18" charset="0"/>
              <a:cs typeface="Times New Roman" panose="02020603050405020304" pitchFamily="18" charset="0"/>
            </a:endParaRPr>
          </a:p>
        </p:txBody>
      </p:sp>
      <p:sp>
        <p:nvSpPr>
          <p:cNvPr id="8" name="Content Placeholder 2">
            <a:extLst>
              <a:ext uri="{FF2B5EF4-FFF2-40B4-BE49-F238E27FC236}">
                <a16:creationId xmlns:a16="http://schemas.microsoft.com/office/drawing/2014/main" id="{1552053E-240B-44B2-8164-7ACABEC5A204}"/>
              </a:ext>
            </a:extLst>
          </p:cNvPr>
          <p:cNvSpPr>
            <a:spLocks noGrp="1"/>
          </p:cNvSpPr>
          <p:nvPr>
            <p:ph idx="1"/>
          </p:nvPr>
        </p:nvSpPr>
        <p:spPr>
          <a:xfrm>
            <a:off x="581025" y="1209822"/>
            <a:ext cx="11029950" cy="5177725"/>
          </a:xfrm>
          <a:solidFill>
            <a:schemeClr val="accent2">
              <a:lumMod val="20000"/>
              <a:lumOff val="80000"/>
            </a:schemeClr>
          </a:solidFill>
        </p:spPr>
        <p:txBody>
          <a:bodyPr>
            <a:noAutofit/>
          </a:bodyPr>
          <a:lstStyle/>
          <a:p>
            <a:endParaRPr lang="en-US" sz="2200" b="1" dirty="0">
              <a:solidFill>
                <a:schemeClr val="tx1"/>
              </a:solidFill>
              <a:latin typeface="Times New Roman" panose="02020603050405020304" pitchFamily="18" charset="0"/>
              <a:cs typeface="Times New Roman" panose="02020603050405020304" pitchFamily="18" charset="0"/>
            </a:endParaRPr>
          </a:p>
          <a:p>
            <a:r>
              <a:rPr lang="en-US" sz="2200" b="1" dirty="0">
                <a:solidFill>
                  <a:schemeClr val="tx1"/>
                </a:solidFill>
                <a:latin typeface="Times New Roman" panose="02020603050405020304" pitchFamily="18" charset="0"/>
                <a:cs typeface="Times New Roman" panose="02020603050405020304" pitchFamily="18" charset="0"/>
              </a:rPr>
              <a:t>Three queues</a:t>
            </a:r>
            <a:r>
              <a:rPr lang="en-US" sz="2200" dirty="0">
                <a:solidFill>
                  <a:schemeClr val="tx1"/>
                </a:solidFill>
                <a:latin typeface="Times New Roman" panose="02020603050405020304" pitchFamily="18" charset="0"/>
                <a:cs typeface="Times New Roman" panose="02020603050405020304" pitchFamily="18" charset="0"/>
              </a:rPr>
              <a:t>: </a:t>
            </a:r>
          </a:p>
          <a:p>
            <a:pPr lvl="2"/>
            <a:r>
              <a:rPr lang="en-US" sz="2200" dirty="0">
                <a:solidFill>
                  <a:schemeClr val="tx1"/>
                </a:solidFill>
                <a:latin typeface="Times New Roman" panose="02020603050405020304" pitchFamily="18" charset="0"/>
                <a:cs typeface="Times New Roman" panose="02020603050405020304" pitchFamily="18" charset="0"/>
              </a:rPr>
              <a:t>Q0 – RR with time quantum 8ms</a:t>
            </a:r>
          </a:p>
          <a:p>
            <a:pPr lvl="2"/>
            <a:r>
              <a:rPr lang="en-US" sz="2200" dirty="0">
                <a:solidFill>
                  <a:schemeClr val="tx1"/>
                </a:solidFill>
                <a:latin typeface="Times New Roman" panose="02020603050405020304" pitchFamily="18" charset="0"/>
                <a:cs typeface="Times New Roman" panose="02020603050405020304" pitchFamily="18" charset="0"/>
              </a:rPr>
              <a:t>Q1 – RR time quantum 16ms</a:t>
            </a:r>
          </a:p>
          <a:p>
            <a:pPr lvl="2"/>
            <a:r>
              <a:rPr lang="en-US" sz="2200" dirty="0">
                <a:solidFill>
                  <a:schemeClr val="tx1"/>
                </a:solidFill>
                <a:latin typeface="Times New Roman" panose="02020603050405020304" pitchFamily="18" charset="0"/>
                <a:cs typeface="Times New Roman" panose="02020603050405020304" pitchFamily="18" charset="0"/>
              </a:rPr>
              <a:t>Q2 – FCFS</a:t>
            </a:r>
          </a:p>
          <a:p>
            <a:r>
              <a:rPr lang="en-US" sz="2200" b="1" dirty="0">
                <a:solidFill>
                  <a:schemeClr val="tx1"/>
                </a:solidFill>
                <a:latin typeface="Times New Roman" panose="02020603050405020304" pitchFamily="18" charset="0"/>
                <a:cs typeface="Times New Roman" panose="02020603050405020304" pitchFamily="18" charset="0"/>
              </a:rPr>
              <a:t>Scheduling</a:t>
            </a:r>
            <a:r>
              <a:rPr lang="en-US" sz="2200" dirty="0">
                <a:solidFill>
                  <a:schemeClr val="tx1"/>
                </a:solidFill>
                <a:latin typeface="Times New Roman" panose="02020603050405020304" pitchFamily="18" charset="0"/>
                <a:cs typeface="Times New Roman" panose="02020603050405020304" pitchFamily="18" charset="0"/>
              </a:rPr>
              <a:t>:</a:t>
            </a:r>
          </a:p>
          <a:p>
            <a:pPr lvl="1"/>
            <a:r>
              <a:rPr lang="en-US" sz="2000" dirty="0">
                <a:solidFill>
                  <a:schemeClr val="tx1"/>
                </a:solidFill>
                <a:latin typeface="Times New Roman" panose="02020603050405020304" pitchFamily="18" charset="0"/>
                <a:cs typeface="Times New Roman" panose="02020603050405020304" pitchFamily="18" charset="0"/>
              </a:rPr>
              <a:t>A new job enters queue Q0 which is served FCFS </a:t>
            </a:r>
          </a:p>
          <a:p>
            <a:pPr lvl="1"/>
            <a:r>
              <a:rPr lang="en-US" sz="2000" dirty="0">
                <a:solidFill>
                  <a:schemeClr val="tx1"/>
                </a:solidFill>
                <a:latin typeface="Times New Roman" panose="02020603050405020304" pitchFamily="18" charset="0"/>
                <a:cs typeface="Times New Roman" panose="02020603050405020304" pitchFamily="18" charset="0"/>
              </a:rPr>
              <a:t>When it gains CPU, job receives 8 milliseconds </a:t>
            </a:r>
          </a:p>
          <a:p>
            <a:pPr lvl="1"/>
            <a:r>
              <a:rPr lang="en-US" sz="2000" dirty="0">
                <a:solidFill>
                  <a:schemeClr val="tx1"/>
                </a:solidFill>
                <a:latin typeface="Times New Roman" panose="02020603050405020304" pitchFamily="18" charset="0"/>
                <a:cs typeface="Times New Roman" panose="02020603050405020304" pitchFamily="18" charset="0"/>
              </a:rPr>
              <a:t>If it does not finish in 8 milliseconds, job is moved to queue Q1 </a:t>
            </a:r>
          </a:p>
          <a:p>
            <a:pPr lvl="1"/>
            <a:r>
              <a:rPr lang="en-US" sz="2000" dirty="0">
                <a:solidFill>
                  <a:schemeClr val="tx1"/>
                </a:solidFill>
                <a:latin typeface="Times New Roman" panose="02020603050405020304" pitchFamily="18" charset="0"/>
                <a:cs typeface="Times New Roman" panose="02020603050405020304" pitchFamily="18" charset="0"/>
              </a:rPr>
              <a:t>At Q1 job is again served FCFS and receives 16 additional milliseconds </a:t>
            </a:r>
          </a:p>
          <a:p>
            <a:pPr lvl="1"/>
            <a:r>
              <a:rPr lang="en-US" sz="2000" dirty="0">
                <a:solidFill>
                  <a:schemeClr val="tx1"/>
                </a:solidFill>
                <a:latin typeface="Times New Roman" panose="02020603050405020304" pitchFamily="18" charset="0"/>
                <a:cs typeface="Times New Roman" panose="02020603050405020304" pitchFamily="18" charset="0"/>
              </a:rPr>
              <a:t>If it still does not complete, it is preempted and moved to queue Q2</a:t>
            </a:r>
          </a:p>
          <a:p>
            <a:r>
              <a:rPr lang="en-US" sz="2200" b="1" dirty="0">
                <a:solidFill>
                  <a:schemeClr val="tx1"/>
                </a:solidFill>
                <a:latin typeface="Times New Roman" panose="02020603050405020304" pitchFamily="18" charset="0"/>
                <a:cs typeface="Times New Roman" panose="02020603050405020304" pitchFamily="18" charset="0"/>
              </a:rPr>
              <a:t>Aim</a:t>
            </a:r>
            <a:r>
              <a:rPr lang="en-US" sz="2200" dirty="0">
                <a:solidFill>
                  <a:schemeClr val="tx1"/>
                </a:solidFill>
                <a:latin typeface="Times New Roman" panose="02020603050405020304" pitchFamily="18" charset="0"/>
                <a:cs typeface="Times New Roman" panose="02020603050405020304" pitchFamily="18" charset="0"/>
              </a:rPr>
              <a:t>: Preference given to short lived processes</a:t>
            </a:r>
          </a:p>
          <a:p>
            <a:pPr algn="l" fontAlgn="base"/>
            <a:endParaRPr lang="en-US" sz="2200" dirty="0">
              <a:solidFill>
                <a:schemeClr val="tx1"/>
              </a:solidFill>
              <a:latin typeface="Times New Roman" panose="02020603050405020304" pitchFamily="18" charset="0"/>
              <a:cs typeface="Times New Roman" panose="02020603050405020304" pitchFamily="18" charset="0"/>
            </a:endParaRPr>
          </a:p>
        </p:txBody>
      </p:sp>
      <p:pic>
        <p:nvPicPr>
          <p:cNvPr id="11" name="Picture 10">
            <a:extLst>
              <a:ext uri="{FF2B5EF4-FFF2-40B4-BE49-F238E27FC236}">
                <a16:creationId xmlns:a16="http://schemas.microsoft.com/office/drawing/2014/main" id="{257D2A87-798F-445A-9F28-BE8FDA03AE93}"/>
              </a:ext>
            </a:extLst>
          </p:cNvPr>
          <p:cNvPicPr>
            <a:picLocks noChangeAspect="1"/>
          </p:cNvPicPr>
          <p:nvPr/>
        </p:nvPicPr>
        <p:blipFill rotWithShape="1">
          <a:blip r:embed="rId2"/>
          <a:srcRect l="51650" t="34302" r="16389" b="26506"/>
          <a:stretch/>
        </p:blipFill>
        <p:spPr>
          <a:xfrm>
            <a:off x="7342123" y="1514920"/>
            <a:ext cx="4093698" cy="2822362"/>
          </a:xfrm>
          <a:prstGeom prst="rect">
            <a:avLst/>
          </a:prstGeom>
        </p:spPr>
      </p:pic>
    </p:spTree>
    <p:extLst>
      <p:ext uri="{BB962C8B-B14F-4D97-AF65-F5344CB8AC3E}">
        <p14:creationId xmlns:p14="http://schemas.microsoft.com/office/powerpoint/2010/main" val="2165018325"/>
      </p:ext>
    </p:extLst>
  </p:cSld>
  <p:clrMapOvr>
    <a:masterClrMapping/>
  </p:clrMapOvr>
</p:sld>
</file>

<file path=ppt/theme/theme1.xml><?xml version="1.0" encoding="utf-8"?>
<a:theme xmlns:a="http://schemas.openxmlformats.org/drawingml/2006/main" name="DividendVTI">
  <a:themeElements>
    <a:clrScheme name="">
      <a:dk1>
        <a:srgbClr val="000000"/>
      </a:dk1>
      <a:lt1>
        <a:srgbClr val="FFFFFF"/>
      </a:lt1>
      <a:dk2>
        <a:srgbClr val="413C24"/>
      </a:dk2>
      <a:lt2>
        <a:srgbClr val="EBEDEF"/>
      </a:lt2>
      <a:accent1>
        <a:srgbClr val="E77B29"/>
      </a:accent1>
      <a:accent2>
        <a:srgbClr val="B9A014"/>
      </a:accent2>
      <a:accent3>
        <a:srgbClr val="87AD1F"/>
      </a:accent3>
      <a:accent4>
        <a:srgbClr val="49BA14"/>
      </a:accent4>
      <a:accent5>
        <a:srgbClr val="21BC31"/>
      </a:accent5>
      <a:accent6>
        <a:srgbClr val="14BA6A"/>
      </a:accent6>
      <a:hlink>
        <a:srgbClr val="478CC1"/>
      </a:hlink>
      <a:folHlink>
        <a:srgbClr val="878787"/>
      </a:folHlink>
    </a:clrScheme>
    <a:fontScheme name="Dividend">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ividend">
      <a:fillStyleLst>
        <a:solidFill>
          <a:schemeClr val="phClr"/>
        </a:solidFill>
        <a:gradFill rotWithShape="1">
          <a:gsLst>
            <a:gs pos="0">
              <a:schemeClr val="phClr">
                <a:tint val="68000"/>
                <a:alpha val="90000"/>
                <a:lumMod val="100000"/>
              </a:schemeClr>
            </a:gs>
            <a:gs pos="100000">
              <a:schemeClr val="phClr">
                <a:tint val="90000"/>
                <a:lumMod val="95000"/>
              </a:schemeClr>
            </a:gs>
          </a:gsLst>
          <a:lin ang="5400000" scaled="1"/>
        </a:gradFill>
        <a:gradFill rotWithShape="1">
          <a:gsLst>
            <a:gs pos="0">
              <a:schemeClr val="phClr">
                <a:tint val="98000"/>
                <a:lumMod val="110000"/>
              </a:schemeClr>
            </a:gs>
            <a:gs pos="84000">
              <a:schemeClr val="phClr">
                <a:shade val="90000"/>
                <a:lumMod val="88000"/>
              </a:schemeClr>
            </a:gs>
          </a:gsLst>
          <a:lin ang="5400000" scaled="0"/>
        </a:gradFill>
      </a:fillStyleLst>
      <a:lnStyleLst>
        <a:ln w="12700" cap="rnd" cmpd="sng" algn="ctr">
          <a:solidFill>
            <a:schemeClr val="phClr">
              <a:lumMod val="90000"/>
            </a:schemeClr>
          </a:solidFill>
          <a:prstDash val="solid"/>
        </a:ln>
        <a:ln w="22225"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55000"/>
              </a:srgbClr>
            </a:outerShdw>
          </a:effectLst>
        </a:effectStyle>
        <a:effectStyle>
          <a:effectLst>
            <a:outerShdw blurRad="88900" dist="38100" dir="5040000" rotWithShape="0">
              <a:srgbClr val="000000">
                <a:alpha val="60000"/>
              </a:srgbClr>
            </a:outerShdw>
          </a:effectLst>
          <a:scene3d>
            <a:camera prst="orthographicFront">
              <a:rot lat="0" lon="0" rev="0"/>
            </a:camera>
            <a:lightRig rig="threePt" dir="tl">
              <a:rot lat="0" lon="0" rev="1200000"/>
            </a:lightRig>
          </a:scene3d>
          <a:sp3d>
            <a:bevelT w="38100" h="50800"/>
          </a:sp3d>
        </a:effectStyle>
      </a:effectStyleLst>
      <a:bgFillStyleLst>
        <a:solidFill>
          <a:schemeClr val="phClr"/>
        </a:solidFill>
        <a:gradFill rotWithShape="1">
          <a:gsLst>
            <a:gs pos="0">
              <a:schemeClr val="phClr">
                <a:tint val="90000"/>
                <a:lumMod val="110000"/>
              </a:schemeClr>
            </a:gs>
            <a:gs pos="88000">
              <a:schemeClr val="phClr">
                <a:shade val="94000"/>
                <a:satMod val="110000"/>
                <a:lumMod val="88000"/>
              </a:schemeClr>
            </a:gs>
          </a:gsLst>
          <a:lin ang="5400000" scaled="0"/>
        </a:gradFill>
        <a:gradFill rotWithShape="1">
          <a:gsLst>
            <a:gs pos="0">
              <a:schemeClr val="phClr">
                <a:tint val="90000"/>
                <a:lumMod val="110000"/>
              </a:schemeClr>
            </a:gs>
            <a:gs pos="100000">
              <a:schemeClr val="phClr">
                <a:shade val="98000"/>
                <a:satMod val="110000"/>
                <a:lumMod val="8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DividendVTI" id="{97558BDE-0B66-457C-BB6F-7B1B22DAA9B8}" vid="{F53508A3-AC60-448A-AF37-934D5F1A0D5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469</TotalTime>
  <Words>793</Words>
  <Application>Microsoft Office PowerPoint</Application>
  <PresentationFormat>Widescreen</PresentationFormat>
  <Paragraphs>92</Paragraphs>
  <Slides>19</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19</vt:i4>
      </vt:variant>
    </vt:vector>
  </HeadingPairs>
  <TitlesOfParts>
    <vt:vector size="25" baseType="lpstr">
      <vt:lpstr>Calibri</vt:lpstr>
      <vt:lpstr>Gill Sans MT</vt:lpstr>
      <vt:lpstr>Times New Roman</vt:lpstr>
      <vt:lpstr>Wingdings</vt:lpstr>
      <vt:lpstr>Wingdings 2</vt:lpstr>
      <vt:lpstr>DividendVTI</vt:lpstr>
      <vt:lpstr>Operating system</vt:lpstr>
      <vt:lpstr>PowerPoint Presentation</vt:lpstr>
      <vt:lpstr>Multilevel queue scheduling </vt:lpstr>
      <vt:lpstr>Multilevel queue scheduling </vt:lpstr>
      <vt:lpstr>Multilevel queue scheduling </vt:lpstr>
      <vt:lpstr>Multilevel queue scheduling </vt:lpstr>
      <vt:lpstr>Multilevel FEEDBACK queue scheduling </vt:lpstr>
      <vt:lpstr>Multilevel FEEDBACK queue scheduling </vt:lpstr>
      <vt:lpstr>Multilevel FEEDBACK queue : Example</vt:lpstr>
      <vt:lpstr>Content</vt:lpstr>
      <vt:lpstr>What is Inter Process Communication (IPC)</vt:lpstr>
      <vt:lpstr>What is Process Synchronization ?</vt:lpstr>
      <vt:lpstr>Example:</vt:lpstr>
      <vt:lpstr>IPC Methods</vt:lpstr>
      <vt:lpstr>Shared Memory Method</vt:lpstr>
      <vt:lpstr>Message Passing Method</vt:lpstr>
      <vt:lpstr>Communication Link for message passing</vt:lpstr>
      <vt:lpstr>Advantages of Inter Process Communication (IPC)</vt:lpstr>
      <vt:lpstr>Thank You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Computational Thinking with Programming</dc:title>
  <dc:creator>Sridhar Swaminathan</dc:creator>
  <cp:lastModifiedBy>Dr. Nirbhay Kumar Tagore</cp:lastModifiedBy>
  <cp:revision>48</cp:revision>
  <dcterms:created xsi:type="dcterms:W3CDTF">2020-08-12T08:38:42Z</dcterms:created>
  <dcterms:modified xsi:type="dcterms:W3CDTF">2025-08-25T04:36:39Z</dcterms:modified>
</cp:coreProperties>
</file>