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21"/>
  </p:notesMasterIdLst>
  <p:sldIdLst>
    <p:sldId id="256" r:id="rId2"/>
    <p:sldId id="341" r:id="rId3"/>
    <p:sldId id="337" r:id="rId4"/>
    <p:sldId id="336" r:id="rId5"/>
    <p:sldId id="335" r:id="rId6"/>
    <p:sldId id="334" r:id="rId7"/>
    <p:sldId id="333" r:id="rId8"/>
    <p:sldId id="332" r:id="rId9"/>
    <p:sldId id="343" r:id="rId10"/>
    <p:sldId id="331" r:id="rId11"/>
    <p:sldId id="344" r:id="rId12"/>
    <p:sldId id="342" r:id="rId13"/>
    <p:sldId id="318" r:id="rId14"/>
    <p:sldId id="340" r:id="rId15"/>
    <p:sldId id="320" r:id="rId16"/>
    <p:sldId id="330" r:id="rId17"/>
    <p:sldId id="339" r:id="rId18"/>
    <p:sldId id="338" r:id="rId19"/>
    <p:sldId id="28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902721-5D18-4EFD-B1AB-1868494E7280}" v="52" dt="2022-01-27T17:17:47.6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epika Vatsa" userId="f7100972-27fe-4ee6-8fb4-ec9b7931b409" providerId="ADAL" clId="{5D9F228F-7641-47C8-94AE-4AFE15E8D5EC}"/>
    <pc:docChg chg="undo custSel addSld delSld modSld">
      <pc:chgData name="Deepika Vatsa" userId="f7100972-27fe-4ee6-8fb4-ec9b7931b409" providerId="ADAL" clId="{5D9F228F-7641-47C8-94AE-4AFE15E8D5EC}" dt="2022-01-25T10:38:07.281" v="3149" actId="207"/>
      <pc:docMkLst>
        <pc:docMk/>
      </pc:docMkLst>
      <pc:sldChg chg="del">
        <pc:chgData name="Deepika Vatsa" userId="f7100972-27fe-4ee6-8fb4-ec9b7931b409" providerId="ADAL" clId="{5D9F228F-7641-47C8-94AE-4AFE15E8D5EC}" dt="2022-01-24T17:26:54.856" v="92" actId="47"/>
        <pc:sldMkLst>
          <pc:docMk/>
          <pc:sldMk cId="0" sldId="262"/>
        </pc:sldMkLst>
      </pc:sldChg>
      <pc:sldChg chg="del">
        <pc:chgData name="Deepika Vatsa" userId="f7100972-27fe-4ee6-8fb4-ec9b7931b409" providerId="ADAL" clId="{5D9F228F-7641-47C8-94AE-4AFE15E8D5EC}" dt="2022-01-24T17:26:54.856" v="92" actId="47"/>
        <pc:sldMkLst>
          <pc:docMk/>
          <pc:sldMk cId="0" sldId="264"/>
        </pc:sldMkLst>
      </pc:sldChg>
      <pc:sldChg chg="modSp del mod">
        <pc:chgData name="Deepika Vatsa" userId="f7100972-27fe-4ee6-8fb4-ec9b7931b409" providerId="ADAL" clId="{5D9F228F-7641-47C8-94AE-4AFE15E8D5EC}" dt="2022-01-24T17:26:54.856" v="92" actId="47"/>
        <pc:sldMkLst>
          <pc:docMk/>
          <pc:sldMk cId="0" sldId="265"/>
        </pc:sldMkLst>
        <pc:spChg chg="mod">
          <ac:chgData name="Deepika Vatsa" userId="f7100972-27fe-4ee6-8fb4-ec9b7931b409" providerId="ADAL" clId="{5D9F228F-7641-47C8-94AE-4AFE15E8D5EC}" dt="2022-01-24T11:51:01.081" v="91" actId="20577"/>
          <ac:spMkLst>
            <pc:docMk/>
            <pc:sldMk cId="0" sldId="265"/>
            <ac:spMk id="37" creationId="{3F376CD9-61FE-4F5E-8DFD-81466720BA00}"/>
          </ac:spMkLst>
        </pc:spChg>
      </pc:sldChg>
      <pc:sldChg chg="add del">
        <pc:chgData name="Deepika Vatsa" userId="f7100972-27fe-4ee6-8fb4-ec9b7931b409" providerId="ADAL" clId="{5D9F228F-7641-47C8-94AE-4AFE15E8D5EC}" dt="2022-01-25T09:52:00.416" v="2874"/>
        <pc:sldMkLst>
          <pc:docMk/>
          <pc:sldMk cId="0" sldId="266"/>
        </pc:sldMkLst>
      </pc:sldChg>
      <pc:sldChg chg="modSp del mod">
        <pc:chgData name="Deepika Vatsa" userId="f7100972-27fe-4ee6-8fb4-ec9b7931b409" providerId="ADAL" clId="{5D9F228F-7641-47C8-94AE-4AFE15E8D5EC}" dt="2022-01-24T18:33:22.609" v="1865" actId="47"/>
        <pc:sldMkLst>
          <pc:docMk/>
          <pc:sldMk cId="0" sldId="268"/>
        </pc:sldMkLst>
        <pc:spChg chg="mod">
          <ac:chgData name="Deepika Vatsa" userId="f7100972-27fe-4ee6-8fb4-ec9b7931b409" providerId="ADAL" clId="{5D9F228F-7641-47C8-94AE-4AFE15E8D5EC}" dt="2022-01-24T11:25:30.988" v="71" actId="1076"/>
          <ac:spMkLst>
            <pc:docMk/>
            <pc:sldMk cId="0" sldId="268"/>
            <ac:spMk id="3" creationId="{00000000-0000-0000-0000-000000000000}"/>
          </ac:spMkLst>
        </pc:spChg>
      </pc:sldChg>
      <pc:sldChg chg="modSp del mod">
        <pc:chgData name="Deepika Vatsa" userId="f7100972-27fe-4ee6-8fb4-ec9b7931b409" providerId="ADAL" clId="{5D9F228F-7641-47C8-94AE-4AFE15E8D5EC}" dt="2022-01-24T18:32:24.526" v="1800" actId="47"/>
        <pc:sldMkLst>
          <pc:docMk/>
          <pc:sldMk cId="0" sldId="288"/>
        </pc:sldMkLst>
        <pc:spChg chg="mod">
          <ac:chgData name="Deepika Vatsa" userId="f7100972-27fe-4ee6-8fb4-ec9b7931b409" providerId="ADAL" clId="{5D9F228F-7641-47C8-94AE-4AFE15E8D5EC}" dt="2022-01-24T11:27:13.994" v="81" actId="20577"/>
          <ac:spMkLst>
            <pc:docMk/>
            <pc:sldMk cId="0" sldId="288"/>
            <ac:spMk id="3074" creationId="{254F9D34-158A-4238-B5B7-FC9F807F8B66}"/>
          </ac:spMkLst>
        </pc:spChg>
      </pc:sldChg>
      <pc:sldChg chg="del">
        <pc:chgData name="Deepika Vatsa" userId="f7100972-27fe-4ee6-8fb4-ec9b7931b409" providerId="ADAL" clId="{5D9F228F-7641-47C8-94AE-4AFE15E8D5EC}" dt="2022-01-24T17:26:54.856" v="92" actId="47"/>
        <pc:sldMkLst>
          <pc:docMk/>
          <pc:sldMk cId="0" sldId="295"/>
        </pc:sldMkLst>
      </pc:sldChg>
      <pc:sldChg chg="modSp add mod">
        <pc:chgData name="Deepika Vatsa" userId="f7100972-27fe-4ee6-8fb4-ec9b7931b409" providerId="ADAL" clId="{5D9F228F-7641-47C8-94AE-4AFE15E8D5EC}" dt="2022-01-25T09:53:25.776" v="2918" actId="113"/>
        <pc:sldMkLst>
          <pc:docMk/>
          <pc:sldMk cId="80813096" sldId="296"/>
        </pc:sldMkLst>
        <pc:spChg chg="mod">
          <ac:chgData name="Deepika Vatsa" userId="f7100972-27fe-4ee6-8fb4-ec9b7931b409" providerId="ADAL" clId="{5D9F228F-7641-47C8-94AE-4AFE15E8D5EC}" dt="2022-01-25T09:53:25.776" v="2918" actId="113"/>
          <ac:spMkLst>
            <pc:docMk/>
            <pc:sldMk cId="80813096" sldId="296"/>
            <ac:spMk id="3" creationId="{0D21D752-EF16-452A-8DAC-88D9DBA41A0F}"/>
          </ac:spMkLst>
        </pc:spChg>
      </pc:sldChg>
      <pc:sldChg chg="addSp delSp modSp del mod setBg setClrOvrMap">
        <pc:chgData name="Deepika Vatsa" userId="f7100972-27fe-4ee6-8fb4-ec9b7931b409" providerId="ADAL" clId="{5D9F228F-7641-47C8-94AE-4AFE15E8D5EC}" dt="2022-01-25T09:52:54.295" v="2882" actId="2696"/>
        <pc:sldMkLst>
          <pc:docMk/>
          <pc:sldMk cId="3457880343" sldId="296"/>
        </pc:sldMkLst>
        <pc:spChg chg="mod">
          <ac:chgData name="Deepika Vatsa" userId="f7100972-27fe-4ee6-8fb4-ec9b7931b409" providerId="ADAL" clId="{5D9F228F-7641-47C8-94AE-4AFE15E8D5EC}" dt="2022-01-24T18:35:11.027" v="1874" actId="6549"/>
          <ac:spMkLst>
            <pc:docMk/>
            <pc:sldMk cId="3457880343" sldId="296"/>
            <ac:spMk id="2" creationId="{A0144671-06CF-46DF-8CED-78A668522DEB}"/>
          </ac:spMkLst>
        </pc:spChg>
        <pc:spChg chg="add del mod">
          <ac:chgData name="Deepika Vatsa" userId="f7100972-27fe-4ee6-8fb4-ec9b7931b409" providerId="ADAL" clId="{5D9F228F-7641-47C8-94AE-4AFE15E8D5EC}" dt="2022-01-25T09:52:47.712" v="2881" actId="20577"/>
          <ac:spMkLst>
            <pc:docMk/>
            <pc:sldMk cId="3457880343" sldId="296"/>
            <ac:spMk id="3" creationId="{0D21D752-EF16-452A-8DAC-88D9DBA41A0F}"/>
          </ac:spMkLst>
        </pc:spChg>
        <pc:spChg chg="add">
          <ac:chgData name="Deepika Vatsa" userId="f7100972-27fe-4ee6-8fb4-ec9b7931b409" providerId="ADAL" clId="{5D9F228F-7641-47C8-94AE-4AFE15E8D5EC}" dt="2022-01-24T18:21:55.720" v="1581" actId="26606"/>
          <ac:spMkLst>
            <pc:docMk/>
            <pc:sldMk cId="3457880343" sldId="296"/>
            <ac:spMk id="6" creationId="{8D1F1056-9A78-4FBC-9404-54512B6B5852}"/>
          </ac:spMkLst>
        </pc:spChg>
        <pc:spChg chg="add del">
          <ac:chgData name="Deepika Vatsa" userId="f7100972-27fe-4ee6-8fb4-ec9b7931b409" providerId="ADAL" clId="{5D9F228F-7641-47C8-94AE-4AFE15E8D5EC}" dt="2022-01-24T18:20:00.017" v="1562" actId="26606"/>
          <ac:spMkLst>
            <pc:docMk/>
            <pc:sldMk cId="3457880343" sldId="296"/>
            <ac:spMk id="7" creationId="{B373F125-DEF3-41D6-9918-AB21A2ACC37A}"/>
          </ac:spMkLst>
        </pc:spChg>
        <pc:spChg chg="add del">
          <ac:chgData name="Deepika Vatsa" userId="f7100972-27fe-4ee6-8fb4-ec9b7931b409" providerId="ADAL" clId="{5D9F228F-7641-47C8-94AE-4AFE15E8D5EC}" dt="2022-01-24T18:19:51.326" v="1556" actId="26606"/>
          <ac:spMkLst>
            <pc:docMk/>
            <pc:sldMk cId="3457880343" sldId="296"/>
            <ac:spMk id="8" creationId="{F858DF7D-C2D0-4B03-A7A0-2F06B789EE35}"/>
          </ac:spMkLst>
        </pc:spChg>
        <pc:spChg chg="add del">
          <ac:chgData name="Deepika Vatsa" userId="f7100972-27fe-4ee6-8fb4-ec9b7931b409" providerId="ADAL" clId="{5D9F228F-7641-47C8-94AE-4AFE15E8D5EC}" dt="2022-01-24T18:20:00.017" v="1562" actId="26606"/>
          <ac:spMkLst>
            <pc:docMk/>
            <pc:sldMk cId="3457880343" sldId="296"/>
            <ac:spMk id="9" creationId="{71E9F226-EB6E-48C9-ADDA-636DE4BF4EBE}"/>
          </ac:spMkLst>
        </pc:spChg>
        <pc:spChg chg="add del">
          <ac:chgData name="Deepika Vatsa" userId="f7100972-27fe-4ee6-8fb4-ec9b7931b409" providerId="ADAL" clId="{5D9F228F-7641-47C8-94AE-4AFE15E8D5EC}" dt="2022-01-24T18:19:51.326" v="1556" actId="26606"/>
          <ac:spMkLst>
            <pc:docMk/>
            <pc:sldMk cId="3457880343" sldId="296"/>
            <ac:spMk id="10" creationId="{1B26B711-3121-40B0-8377-A64F3DC00C7A}"/>
          </ac:spMkLst>
        </pc:spChg>
        <pc:spChg chg="add del">
          <ac:chgData name="Deepika Vatsa" userId="f7100972-27fe-4ee6-8fb4-ec9b7931b409" providerId="ADAL" clId="{5D9F228F-7641-47C8-94AE-4AFE15E8D5EC}" dt="2022-01-24T18:20:00.017" v="1562" actId="26606"/>
          <ac:spMkLst>
            <pc:docMk/>
            <pc:sldMk cId="3457880343" sldId="296"/>
            <ac:spMk id="11" creationId="{0D21D752-EF16-452A-8DAC-88D9DBA41A0F}"/>
          </ac:spMkLst>
        </pc:spChg>
        <pc:spChg chg="add del">
          <ac:chgData name="Deepika Vatsa" userId="f7100972-27fe-4ee6-8fb4-ec9b7931b409" providerId="ADAL" clId="{5D9F228F-7641-47C8-94AE-4AFE15E8D5EC}" dt="2022-01-24T18:19:51.326" v="1556" actId="26606"/>
          <ac:spMkLst>
            <pc:docMk/>
            <pc:sldMk cId="3457880343" sldId="296"/>
            <ac:spMk id="12" creationId="{645C4D3D-ABBA-4B4E-93E5-01E343719849}"/>
          </ac:spMkLst>
        </pc:spChg>
        <pc:spChg chg="add del">
          <ac:chgData name="Deepika Vatsa" userId="f7100972-27fe-4ee6-8fb4-ec9b7931b409" providerId="ADAL" clId="{5D9F228F-7641-47C8-94AE-4AFE15E8D5EC}" dt="2022-01-24T18:20:03.684" v="1564" actId="26606"/>
          <ac:spMkLst>
            <pc:docMk/>
            <pc:sldMk cId="3457880343" sldId="296"/>
            <ac:spMk id="13" creationId="{A43B05A4-157F-403C-939A-ED1B6A0A029C}"/>
          </ac:spMkLst>
        </pc:spChg>
        <pc:spChg chg="add del">
          <ac:chgData name="Deepika Vatsa" userId="f7100972-27fe-4ee6-8fb4-ec9b7931b409" providerId="ADAL" clId="{5D9F228F-7641-47C8-94AE-4AFE15E8D5EC}" dt="2022-01-24T18:19:51.326" v="1556" actId="26606"/>
          <ac:spMkLst>
            <pc:docMk/>
            <pc:sldMk cId="3457880343" sldId="296"/>
            <ac:spMk id="14" creationId="{98DDD5E5-0097-4C6C-B266-5732EDA96CC4}"/>
          </ac:spMkLst>
        </pc:spChg>
        <pc:spChg chg="add del">
          <ac:chgData name="Deepika Vatsa" userId="f7100972-27fe-4ee6-8fb4-ec9b7931b409" providerId="ADAL" clId="{5D9F228F-7641-47C8-94AE-4AFE15E8D5EC}" dt="2022-01-24T18:20:03.684" v="1564" actId="26606"/>
          <ac:spMkLst>
            <pc:docMk/>
            <pc:sldMk cId="3457880343" sldId="296"/>
            <ac:spMk id="15" creationId="{E8CCE107-A70B-4916-9A0B-751C70B9B597}"/>
          </ac:spMkLst>
        </pc:spChg>
        <pc:spChg chg="add del">
          <ac:chgData name="Deepika Vatsa" userId="f7100972-27fe-4ee6-8fb4-ec9b7931b409" providerId="ADAL" clId="{5D9F228F-7641-47C8-94AE-4AFE15E8D5EC}" dt="2022-01-24T18:19:51.326" v="1556" actId="26606"/>
          <ac:spMkLst>
            <pc:docMk/>
            <pc:sldMk cId="3457880343" sldId="296"/>
            <ac:spMk id="16" creationId="{8952EF87-C74F-4D3F-9CAD-EEA1733C9BD0}"/>
          </ac:spMkLst>
        </pc:spChg>
        <pc:spChg chg="add del">
          <ac:chgData name="Deepika Vatsa" userId="f7100972-27fe-4ee6-8fb4-ec9b7931b409" providerId="ADAL" clId="{5D9F228F-7641-47C8-94AE-4AFE15E8D5EC}" dt="2022-01-24T18:20:03.684" v="1564" actId="26606"/>
          <ac:spMkLst>
            <pc:docMk/>
            <pc:sldMk cId="3457880343" sldId="296"/>
            <ac:spMk id="17" creationId="{9A925BC7-7CC5-4A0C-9B3D-8829EBF281BD}"/>
          </ac:spMkLst>
        </pc:spChg>
        <pc:spChg chg="add del">
          <ac:chgData name="Deepika Vatsa" userId="f7100972-27fe-4ee6-8fb4-ec9b7931b409" providerId="ADAL" clId="{5D9F228F-7641-47C8-94AE-4AFE15E8D5EC}" dt="2022-01-24T18:19:53.365" v="1558" actId="26606"/>
          <ac:spMkLst>
            <pc:docMk/>
            <pc:sldMk cId="3457880343" sldId="296"/>
            <ac:spMk id="18" creationId="{9B6B47BF-F3D0-4678-9B20-DA45E1BCAD6C}"/>
          </ac:spMkLst>
        </pc:spChg>
        <pc:spChg chg="add del">
          <ac:chgData name="Deepika Vatsa" userId="f7100972-27fe-4ee6-8fb4-ec9b7931b409" providerId="ADAL" clId="{5D9F228F-7641-47C8-94AE-4AFE15E8D5EC}" dt="2022-01-24T18:19:53.365" v="1558" actId="26606"/>
          <ac:spMkLst>
            <pc:docMk/>
            <pc:sldMk cId="3457880343" sldId="296"/>
            <ac:spMk id="19" creationId="{19334917-3673-4EF2-BA7C-CC83AEEEAE37}"/>
          </ac:spMkLst>
        </pc:spChg>
        <pc:spChg chg="add del">
          <ac:chgData name="Deepika Vatsa" userId="f7100972-27fe-4ee6-8fb4-ec9b7931b409" providerId="ADAL" clId="{5D9F228F-7641-47C8-94AE-4AFE15E8D5EC}" dt="2022-01-24T18:19:53.365" v="1558" actId="26606"/>
          <ac:spMkLst>
            <pc:docMk/>
            <pc:sldMk cId="3457880343" sldId="296"/>
            <ac:spMk id="20" creationId="{E1589AE1-C0FC-4B66-9C0D-9EB92F40F440}"/>
          </ac:spMkLst>
        </pc:spChg>
        <pc:spChg chg="add del">
          <ac:chgData name="Deepika Vatsa" userId="f7100972-27fe-4ee6-8fb4-ec9b7931b409" providerId="ADAL" clId="{5D9F228F-7641-47C8-94AE-4AFE15E8D5EC}" dt="2022-01-24T18:20:03.684" v="1564" actId="26606"/>
          <ac:spMkLst>
            <pc:docMk/>
            <pc:sldMk cId="3457880343" sldId="296"/>
            <ac:spMk id="21" creationId="{0D21D752-EF16-452A-8DAC-88D9DBA41A0F}"/>
          </ac:spMkLst>
        </pc:spChg>
        <pc:spChg chg="add del">
          <ac:chgData name="Deepika Vatsa" userId="f7100972-27fe-4ee6-8fb4-ec9b7931b409" providerId="ADAL" clId="{5D9F228F-7641-47C8-94AE-4AFE15E8D5EC}" dt="2022-01-24T18:20:03.684" v="1564" actId="26606"/>
          <ac:spMkLst>
            <pc:docMk/>
            <pc:sldMk cId="3457880343" sldId="296"/>
            <ac:spMk id="22" creationId="{6E67D916-28C7-4965-BA3C-287FB857979C}"/>
          </ac:spMkLst>
        </pc:spChg>
        <pc:spChg chg="add">
          <ac:chgData name="Deepika Vatsa" userId="f7100972-27fe-4ee6-8fb4-ec9b7931b409" providerId="ADAL" clId="{5D9F228F-7641-47C8-94AE-4AFE15E8D5EC}" dt="2022-01-24T18:21:55.720" v="1581" actId="26606"/>
          <ac:spMkLst>
            <pc:docMk/>
            <pc:sldMk cId="3457880343" sldId="296"/>
            <ac:spMk id="23" creationId="{9659E4B7-86DE-4B00-A707-DD85CE5DB356}"/>
          </ac:spMkLst>
        </pc:spChg>
        <pc:spChg chg="add del">
          <ac:chgData name="Deepika Vatsa" userId="f7100972-27fe-4ee6-8fb4-ec9b7931b409" providerId="ADAL" clId="{5D9F228F-7641-47C8-94AE-4AFE15E8D5EC}" dt="2022-01-24T18:20:07.976" v="1566" actId="26606"/>
          <ac:spMkLst>
            <pc:docMk/>
            <pc:sldMk cId="3457880343" sldId="296"/>
            <ac:spMk id="24" creationId="{F92989FB-1024-49B7-BDF1-B3CE27D48623}"/>
          </ac:spMkLst>
        </pc:spChg>
        <pc:spChg chg="add del">
          <ac:chgData name="Deepika Vatsa" userId="f7100972-27fe-4ee6-8fb4-ec9b7931b409" providerId="ADAL" clId="{5D9F228F-7641-47C8-94AE-4AFE15E8D5EC}" dt="2022-01-24T18:20:07.976" v="1566" actId="26606"/>
          <ac:spMkLst>
            <pc:docMk/>
            <pc:sldMk cId="3457880343" sldId="296"/>
            <ac:spMk id="25" creationId="{DFEE959E-BF10-4204-9556-D1707088D445}"/>
          </ac:spMkLst>
        </pc:spChg>
        <pc:spChg chg="add del">
          <ac:chgData name="Deepika Vatsa" userId="f7100972-27fe-4ee6-8fb4-ec9b7931b409" providerId="ADAL" clId="{5D9F228F-7641-47C8-94AE-4AFE15E8D5EC}" dt="2022-01-24T18:20:07.976" v="1566" actId="26606"/>
          <ac:spMkLst>
            <pc:docMk/>
            <pc:sldMk cId="3457880343" sldId="296"/>
            <ac:spMk id="26" creationId="{DDD17B6A-CB37-4005-9681-A20AFCDC7822}"/>
          </ac:spMkLst>
        </pc:spChg>
        <pc:spChg chg="add del">
          <ac:chgData name="Deepika Vatsa" userId="f7100972-27fe-4ee6-8fb4-ec9b7931b409" providerId="ADAL" clId="{5D9F228F-7641-47C8-94AE-4AFE15E8D5EC}" dt="2022-01-24T18:20:07.976" v="1566" actId="26606"/>
          <ac:spMkLst>
            <pc:docMk/>
            <pc:sldMk cId="3457880343" sldId="296"/>
            <ac:spMk id="27" creationId="{3B7BBDE9-DAED-40B0-A640-503C918D1CE3}"/>
          </ac:spMkLst>
        </pc:spChg>
        <pc:spChg chg="add del">
          <ac:chgData name="Deepika Vatsa" userId="f7100972-27fe-4ee6-8fb4-ec9b7931b409" providerId="ADAL" clId="{5D9F228F-7641-47C8-94AE-4AFE15E8D5EC}" dt="2022-01-24T18:20:07.976" v="1566" actId="26606"/>
          <ac:spMkLst>
            <pc:docMk/>
            <pc:sldMk cId="3457880343" sldId="296"/>
            <ac:spMk id="28" creationId="{7BC7EA7B-802E-41F4-8926-C4475287AA31}"/>
          </ac:spMkLst>
        </pc:spChg>
        <pc:spChg chg="add del">
          <ac:chgData name="Deepika Vatsa" userId="f7100972-27fe-4ee6-8fb4-ec9b7931b409" providerId="ADAL" clId="{5D9F228F-7641-47C8-94AE-4AFE15E8D5EC}" dt="2022-01-24T18:20:07.976" v="1566" actId="26606"/>
          <ac:spMkLst>
            <pc:docMk/>
            <pc:sldMk cId="3457880343" sldId="296"/>
            <ac:spMk id="29" creationId="{0D21D752-EF16-452A-8DAC-88D9DBA41A0F}"/>
          </ac:spMkLst>
        </pc:spChg>
        <pc:spChg chg="add del">
          <ac:chgData name="Deepika Vatsa" userId="f7100972-27fe-4ee6-8fb4-ec9b7931b409" providerId="ADAL" clId="{5D9F228F-7641-47C8-94AE-4AFE15E8D5EC}" dt="2022-01-24T18:21:41.586" v="1580" actId="26606"/>
          <ac:spMkLst>
            <pc:docMk/>
            <pc:sldMk cId="3457880343" sldId="296"/>
            <ac:spMk id="31" creationId="{8D1F1056-9A78-4FBC-9404-54512B6B5852}"/>
          </ac:spMkLst>
        </pc:spChg>
        <pc:spChg chg="add del">
          <ac:chgData name="Deepika Vatsa" userId="f7100972-27fe-4ee6-8fb4-ec9b7931b409" providerId="ADAL" clId="{5D9F228F-7641-47C8-94AE-4AFE15E8D5EC}" dt="2022-01-24T18:21:41.586" v="1580" actId="26606"/>
          <ac:spMkLst>
            <pc:docMk/>
            <pc:sldMk cId="3457880343" sldId="296"/>
            <ac:spMk id="32" creationId="{9659E4B7-86DE-4B00-A707-DD85CE5DB356}"/>
          </ac:spMkLst>
        </pc:spChg>
        <pc:spChg chg="add del mod">
          <ac:chgData name="Deepika Vatsa" userId="f7100972-27fe-4ee6-8fb4-ec9b7931b409" providerId="ADAL" clId="{5D9F228F-7641-47C8-94AE-4AFE15E8D5EC}" dt="2022-01-24T18:21:41.586" v="1580" actId="26606"/>
          <ac:spMkLst>
            <pc:docMk/>
            <pc:sldMk cId="3457880343" sldId="296"/>
            <ac:spMk id="33" creationId="{0D21D752-EF16-452A-8DAC-88D9DBA41A0F}"/>
          </ac:spMkLst>
        </pc:spChg>
        <pc:graphicFrameChg chg="add del">
          <ac:chgData name="Deepika Vatsa" userId="f7100972-27fe-4ee6-8fb4-ec9b7931b409" providerId="ADAL" clId="{5D9F228F-7641-47C8-94AE-4AFE15E8D5EC}" dt="2022-01-24T18:19:56.830" v="1560" actId="26606"/>
          <ac:graphicFrameMkLst>
            <pc:docMk/>
            <pc:sldMk cId="3457880343" sldId="296"/>
            <ac:graphicFrameMk id="5" creationId="{A8E02CF6-3525-44FC-964B-F22EECDA2315}"/>
          </ac:graphicFrameMkLst>
        </pc:graphicFrameChg>
      </pc:sldChg>
      <pc:sldChg chg="del">
        <pc:chgData name="Deepika Vatsa" userId="f7100972-27fe-4ee6-8fb4-ec9b7931b409" providerId="ADAL" clId="{5D9F228F-7641-47C8-94AE-4AFE15E8D5EC}" dt="2022-01-24T17:26:54.856" v="92" actId="47"/>
        <pc:sldMkLst>
          <pc:docMk/>
          <pc:sldMk cId="87217082" sldId="297"/>
        </pc:sldMkLst>
      </pc:sldChg>
      <pc:sldChg chg="modSp add del mod">
        <pc:chgData name="Deepika Vatsa" userId="f7100972-27fe-4ee6-8fb4-ec9b7931b409" providerId="ADAL" clId="{5D9F228F-7641-47C8-94AE-4AFE15E8D5EC}" dt="2022-01-24T18:32:14.311" v="1798" actId="47"/>
        <pc:sldMkLst>
          <pc:docMk/>
          <pc:sldMk cId="3170041569" sldId="297"/>
        </pc:sldMkLst>
        <pc:spChg chg="mod">
          <ac:chgData name="Deepika Vatsa" userId="f7100972-27fe-4ee6-8fb4-ec9b7931b409" providerId="ADAL" clId="{5D9F228F-7641-47C8-94AE-4AFE15E8D5EC}" dt="2022-01-24T17:27:27.929" v="110" actId="20577"/>
          <ac:spMkLst>
            <pc:docMk/>
            <pc:sldMk cId="3170041569" sldId="297"/>
            <ac:spMk id="3074" creationId="{254F9D34-158A-4238-B5B7-FC9F807F8B66}"/>
          </ac:spMkLst>
        </pc:spChg>
      </pc:sldChg>
      <pc:sldChg chg="del">
        <pc:chgData name="Deepika Vatsa" userId="f7100972-27fe-4ee6-8fb4-ec9b7931b409" providerId="ADAL" clId="{5D9F228F-7641-47C8-94AE-4AFE15E8D5EC}" dt="2022-01-24T17:26:54.856" v="92" actId="47"/>
        <pc:sldMkLst>
          <pc:docMk/>
          <pc:sldMk cId="1076660893" sldId="298"/>
        </pc:sldMkLst>
      </pc:sldChg>
      <pc:sldChg chg="add del">
        <pc:chgData name="Deepika Vatsa" userId="f7100972-27fe-4ee6-8fb4-ec9b7931b409" providerId="ADAL" clId="{5D9F228F-7641-47C8-94AE-4AFE15E8D5EC}" dt="2022-01-24T18:32:22.046" v="1799" actId="47"/>
        <pc:sldMkLst>
          <pc:docMk/>
          <pc:sldMk cId="2452039641" sldId="298"/>
        </pc:sldMkLst>
      </pc:sldChg>
      <pc:sldChg chg="addSp delSp modSp new del mod setBg setClrOvrMap">
        <pc:chgData name="Deepika Vatsa" userId="f7100972-27fe-4ee6-8fb4-ec9b7931b409" providerId="ADAL" clId="{5D9F228F-7641-47C8-94AE-4AFE15E8D5EC}" dt="2022-01-24T18:25:56.359" v="1671" actId="47"/>
        <pc:sldMkLst>
          <pc:docMk/>
          <pc:sldMk cId="819862969" sldId="299"/>
        </pc:sldMkLst>
        <pc:spChg chg="del">
          <ac:chgData name="Deepika Vatsa" userId="f7100972-27fe-4ee6-8fb4-ec9b7931b409" providerId="ADAL" clId="{5D9F228F-7641-47C8-94AE-4AFE15E8D5EC}" dt="2022-01-24T17:58:11.053" v="707" actId="478"/>
          <ac:spMkLst>
            <pc:docMk/>
            <pc:sldMk cId="819862969" sldId="299"/>
            <ac:spMk id="2" creationId="{3D601236-FA66-43DC-A4AF-EC433BA5433F}"/>
          </ac:spMkLst>
        </pc:spChg>
        <pc:spChg chg="mod">
          <ac:chgData name="Deepika Vatsa" userId="f7100972-27fe-4ee6-8fb4-ec9b7931b409" providerId="ADAL" clId="{5D9F228F-7641-47C8-94AE-4AFE15E8D5EC}" dt="2022-01-24T18:21:40.694" v="1579" actId="26606"/>
          <ac:spMkLst>
            <pc:docMk/>
            <pc:sldMk cId="819862969" sldId="299"/>
            <ac:spMk id="3" creationId="{DE31A9AF-818B-4561-94B9-A74BD87A717C}"/>
          </ac:spMkLst>
        </pc:spChg>
        <pc:spChg chg="add del">
          <ac:chgData name="Deepika Vatsa" userId="f7100972-27fe-4ee6-8fb4-ec9b7931b409" providerId="ADAL" clId="{5D9F228F-7641-47C8-94AE-4AFE15E8D5EC}" dt="2022-01-24T18:21:40.694" v="1579" actId="26606"/>
          <ac:spMkLst>
            <pc:docMk/>
            <pc:sldMk cId="819862969" sldId="299"/>
            <ac:spMk id="10" creationId="{E9751CB9-7B25-4EB8-9A6F-82F822549F12}"/>
          </ac:spMkLst>
        </pc:spChg>
        <pc:spChg chg="add del">
          <ac:chgData name="Deepika Vatsa" userId="f7100972-27fe-4ee6-8fb4-ec9b7931b409" providerId="ADAL" clId="{5D9F228F-7641-47C8-94AE-4AFE15E8D5EC}" dt="2022-01-24T18:21:40.694" v="1579" actId="26606"/>
          <ac:spMkLst>
            <pc:docMk/>
            <pc:sldMk cId="819862969" sldId="299"/>
            <ac:spMk id="12" creationId="{E1317383-CF3B-4B02-9512-BECBEF6362A4}"/>
          </ac:spMkLst>
        </pc:spChg>
        <pc:spChg chg="add del">
          <ac:chgData name="Deepika Vatsa" userId="f7100972-27fe-4ee6-8fb4-ec9b7931b409" providerId="ADAL" clId="{5D9F228F-7641-47C8-94AE-4AFE15E8D5EC}" dt="2022-01-24T18:21:40.694" v="1579" actId="26606"/>
          <ac:spMkLst>
            <pc:docMk/>
            <pc:sldMk cId="819862969" sldId="299"/>
            <ac:spMk id="14" creationId="{B1D4C7A0-6DF2-4F2D-A45D-F111582974C7}"/>
          </ac:spMkLst>
        </pc:spChg>
        <pc:spChg chg="add del">
          <ac:chgData name="Deepika Vatsa" userId="f7100972-27fe-4ee6-8fb4-ec9b7931b409" providerId="ADAL" clId="{5D9F228F-7641-47C8-94AE-4AFE15E8D5EC}" dt="2022-01-24T18:21:40.694" v="1579" actId="26606"/>
          <ac:spMkLst>
            <pc:docMk/>
            <pc:sldMk cId="819862969" sldId="299"/>
            <ac:spMk id="16" creationId="{DBF3943D-BCB6-4B31-809D-A005686483B4}"/>
          </ac:spMkLst>
        </pc:spChg>
        <pc:spChg chg="add del">
          <ac:chgData name="Deepika Vatsa" userId="f7100972-27fe-4ee6-8fb4-ec9b7931b409" providerId="ADAL" clId="{5D9F228F-7641-47C8-94AE-4AFE15E8D5EC}" dt="2022-01-24T18:21:40.694" v="1579" actId="26606"/>
          <ac:spMkLst>
            <pc:docMk/>
            <pc:sldMk cId="819862969" sldId="299"/>
            <ac:spMk id="18" creationId="{39373A6F-2E1F-4613-8E1D-D68057D29F31}"/>
          </ac:spMkLst>
        </pc:spChg>
        <pc:picChg chg="add mod modCrop">
          <ac:chgData name="Deepika Vatsa" userId="f7100972-27fe-4ee6-8fb4-ec9b7931b409" providerId="ADAL" clId="{5D9F228F-7641-47C8-94AE-4AFE15E8D5EC}" dt="2022-01-24T18:21:40.694" v="1579" actId="26606"/>
          <ac:picMkLst>
            <pc:docMk/>
            <pc:sldMk cId="819862969" sldId="299"/>
            <ac:picMk id="5" creationId="{9A90D0EB-4A27-4274-AF4E-F1CC15A5E0B7}"/>
          </ac:picMkLst>
        </pc:picChg>
      </pc:sldChg>
      <pc:sldChg chg="modSp new del mod">
        <pc:chgData name="Deepika Vatsa" userId="f7100972-27fe-4ee6-8fb4-ec9b7931b409" providerId="ADAL" clId="{5D9F228F-7641-47C8-94AE-4AFE15E8D5EC}" dt="2022-01-24T18:26:32.729" v="1677" actId="47"/>
        <pc:sldMkLst>
          <pc:docMk/>
          <pc:sldMk cId="574131430" sldId="300"/>
        </pc:sldMkLst>
        <pc:spChg chg="mod">
          <ac:chgData name="Deepika Vatsa" userId="f7100972-27fe-4ee6-8fb4-ec9b7931b409" providerId="ADAL" clId="{5D9F228F-7641-47C8-94AE-4AFE15E8D5EC}" dt="2022-01-24T18:18:05.966" v="1508" actId="20577"/>
          <ac:spMkLst>
            <pc:docMk/>
            <pc:sldMk cId="574131430" sldId="300"/>
            <ac:spMk id="3" creationId="{20457968-5CBC-462E-9991-FDDC80E526E3}"/>
          </ac:spMkLst>
        </pc:spChg>
      </pc:sldChg>
      <pc:sldChg chg="del">
        <pc:chgData name="Deepika Vatsa" userId="f7100972-27fe-4ee6-8fb4-ec9b7931b409" providerId="ADAL" clId="{5D9F228F-7641-47C8-94AE-4AFE15E8D5EC}" dt="2022-01-24T17:26:54.856" v="92" actId="47"/>
        <pc:sldMkLst>
          <pc:docMk/>
          <pc:sldMk cId="1457708240" sldId="300"/>
        </pc:sldMkLst>
      </pc:sldChg>
      <pc:sldChg chg="addSp delSp modSp new del mod">
        <pc:chgData name="Deepika Vatsa" userId="f7100972-27fe-4ee6-8fb4-ec9b7931b409" providerId="ADAL" clId="{5D9F228F-7641-47C8-94AE-4AFE15E8D5EC}" dt="2022-01-24T18:30:48.204" v="1788" actId="47"/>
        <pc:sldMkLst>
          <pc:docMk/>
          <pc:sldMk cId="844673301" sldId="301"/>
        </pc:sldMkLst>
        <pc:spChg chg="mod">
          <ac:chgData name="Deepika Vatsa" userId="f7100972-27fe-4ee6-8fb4-ec9b7931b409" providerId="ADAL" clId="{5D9F228F-7641-47C8-94AE-4AFE15E8D5EC}" dt="2022-01-24T18:19:23.691" v="1551" actId="20577"/>
          <ac:spMkLst>
            <pc:docMk/>
            <pc:sldMk cId="844673301" sldId="301"/>
            <ac:spMk id="2" creationId="{B22D7ECE-F00D-43CF-8EA8-9AA16E388975}"/>
          </ac:spMkLst>
        </pc:spChg>
        <pc:spChg chg="del">
          <ac:chgData name="Deepika Vatsa" userId="f7100972-27fe-4ee6-8fb4-ec9b7931b409" providerId="ADAL" clId="{5D9F228F-7641-47C8-94AE-4AFE15E8D5EC}" dt="2022-01-24T18:18:45.676" v="1510" actId="22"/>
          <ac:spMkLst>
            <pc:docMk/>
            <pc:sldMk cId="844673301" sldId="301"/>
            <ac:spMk id="3" creationId="{2B44B39E-29C3-4DA0-99D7-A5E51AA25A1E}"/>
          </ac:spMkLst>
        </pc:spChg>
        <pc:picChg chg="add mod ord modCrop">
          <ac:chgData name="Deepika Vatsa" userId="f7100972-27fe-4ee6-8fb4-ec9b7931b409" providerId="ADAL" clId="{5D9F228F-7641-47C8-94AE-4AFE15E8D5EC}" dt="2022-01-24T18:19:33.815" v="1554" actId="1076"/>
          <ac:picMkLst>
            <pc:docMk/>
            <pc:sldMk cId="844673301" sldId="301"/>
            <ac:picMk id="5" creationId="{F165F5C2-612A-4E8A-BD00-C521C25D7AC4}"/>
          </ac:picMkLst>
        </pc:picChg>
      </pc:sldChg>
      <pc:sldChg chg="del">
        <pc:chgData name="Deepika Vatsa" userId="f7100972-27fe-4ee6-8fb4-ec9b7931b409" providerId="ADAL" clId="{5D9F228F-7641-47C8-94AE-4AFE15E8D5EC}" dt="2022-01-24T17:26:54.856" v="92" actId="47"/>
        <pc:sldMkLst>
          <pc:docMk/>
          <pc:sldMk cId="3827087980" sldId="301"/>
        </pc:sldMkLst>
      </pc:sldChg>
      <pc:sldChg chg="del">
        <pc:chgData name="Deepika Vatsa" userId="f7100972-27fe-4ee6-8fb4-ec9b7931b409" providerId="ADAL" clId="{5D9F228F-7641-47C8-94AE-4AFE15E8D5EC}" dt="2022-01-24T17:26:54.856" v="92" actId="47"/>
        <pc:sldMkLst>
          <pc:docMk/>
          <pc:sldMk cId="1805436075" sldId="302"/>
        </pc:sldMkLst>
      </pc:sldChg>
      <pc:sldChg chg="new del">
        <pc:chgData name="Deepika Vatsa" userId="f7100972-27fe-4ee6-8fb4-ec9b7931b409" providerId="ADAL" clId="{5D9F228F-7641-47C8-94AE-4AFE15E8D5EC}" dt="2022-01-24T18:22:40.373" v="1587" actId="47"/>
        <pc:sldMkLst>
          <pc:docMk/>
          <pc:sldMk cId="3477353770" sldId="302"/>
        </pc:sldMkLst>
      </pc:sldChg>
      <pc:sldChg chg="addSp delSp modSp add del mod">
        <pc:chgData name="Deepika Vatsa" userId="f7100972-27fe-4ee6-8fb4-ec9b7931b409" providerId="ADAL" clId="{5D9F228F-7641-47C8-94AE-4AFE15E8D5EC}" dt="2022-01-24T18:30:36.276" v="1787" actId="47"/>
        <pc:sldMkLst>
          <pc:docMk/>
          <pc:sldMk cId="3496522733" sldId="302"/>
        </pc:sldMkLst>
        <pc:spChg chg="del">
          <ac:chgData name="Deepika Vatsa" userId="f7100972-27fe-4ee6-8fb4-ec9b7931b409" providerId="ADAL" clId="{5D9F228F-7641-47C8-94AE-4AFE15E8D5EC}" dt="2022-01-24T18:22:57.487" v="1590" actId="478"/>
          <ac:spMkLst>
            <pc:docMk/>
            <pc:sldMk cId="3496522733" sldId="302"/>
            <ac:spMk id="3" creationId="{0D21D752-EF16-452A-8DAC-88D9DBA41A0F}"/>
          </ac:spMkLst>
        </pc:spChg>
        <pc:spChg chg="add mod">
          <ac:chgData name="Deepika Vatsa" userId="f7100972-27fe-4ee6-8fb4-ec9b7931b409" providerId="ADAL" clId="{5D9F228F-7641-47C8-94AE-4AFE15E8D5EC}" dt="2022-01-24T18:28:59.851" v="1738" actId="27636"/>
          <ac:spMkLst>
            <pc:docMk/>
            <pc:sldMk cId="3496522733" sldId="302"/>
            <ac:spMk id="5" creationId="{75A5F35B-289E-486C-B785-0C1CD3622CB4}"/>
          </ac:spMkLst>
        </pc:spChg>
        <pc:picChg chg="add mod">
          <ac:chgData name="Deepika Vatsa" userId="f7100972-27fe-4ee6-8fb4-ec9b7931b409" providerId="ADAL" clId="{5D9F228F-7641-47C8-94AE-4AFE15E8D5EC}" dt="2022-01-24T18:24:26.471" v="1650" actId="1076"/>
          <ac:picMkLst>
            <pc:docMk/>
            <pc:sldMk cId="3496522733" sldId="302"/>
            <ac:picMk id="7" creationId="{1D2D5823-2AD4-4497-9E23-052AFB84E1F9}"/>
          </ac:picMkLst>
        </pc:picChg>
      </pc:sldChg>
      <pc:sldChg chg="modSp add del mod">
        <pc:chgData name="Deepika Vatsa" userId="f7100972-27fe-4ee6-8fb4-ec9b7931b409" providerId="ADAL" clId="{5D9F228F-7641-47C8-94AE-4AFE15E8D5EC}" dt="2022-01-25T10:06:20.460" v="2979" actId="1076"/>
        <pc:sldMkLst>
          <pc:docMk/>
          <pc:sldMk cId="1722060400" sldId="303"/>
        </pc:sldMkLst>
        <pc:spChg chg="mod">
          <ac:chgData name="Deepika Vatsa" userId="f7100972-27fe-4ee6-8fb4-ec9b7931b409" providerId="ADAL" clId="{5D9F228F-7641-47C8-94AE-4AFE15E8D5EC}" dt="2022-01-25T10:06:00.826" v="2920" actId="1076"/>
          <ac:spMkLst>
            <pc:docMk/>
            <pc:sldMk cId="1722060400" sldId="303"/>
            <ac:spMk id="3" creationId="{AD1A65B4-0097-465A-AD05-B75DEFDAAE6A}"/>
          </ac:spMkLst>
        </pc:spChg>
        <pc:picChg chg="mod">
          <ac:chgData name="Deepika Vatsa" userId="f7100972-27fe-4ee6-8fb4-ec9b7931b409" providerId="ADAL" clId="{5D9F228F-7641-47C8-94AE-4AFE15E8D5EC}" dt="2022-01-25T10:06:14.855" v="2978" actId="1036"/>
          <ac:picMkLst>
            <pc:docMk/>
            <pc:sldMk cId="1722060400" sldId="303"/>
            <ac:picMk id="7" creationId="{DCA5D08C-4038-4AD5-B9EA-399100D0208E}"/>
          </ac:picMkLst>
        </pc:picChg>
        <pc:picChg chg="mod">
          <ac:chgData name="Deepika Vatsa" userId="f7100972-27fe-4ee6-8fb4-ec9b7931b409" providerId="ADAL" clId="{5D9F228F-7641-47C8-94AE-4AFE15E8D5EC}" dt="2022-01-25T10:06:20.460" v="2979" actId="1076"/>
          <ac:picMkLst>
            <pc:docMk/>
            <pc:sldMk cId="1722060400" sldId="303"/>
            <ac:picMk id="11" creationId="{6CFA1350-42E1-4C24-9203-390E589AF2E1}"/>
          </ac:picMkLst>
        </pc:picChg>
        <pc:picChg chg="mod">
          <ac:chgData name="Deepika Vatsa" userId="f7100972-27fe-4ee6-8fb4-ec9b7931b409" providerId="ADAL" clId="{5D9F228F-7641-47C8-94AE-4AFE15E8D5EC}" dt="2022-01-25T10:06:08.783" v="2953" actId="1035"/>
          <ac:picMkLst>
            <pc:docMk/>
            <pc:sldMk cId="1722060400" sldId="303"/>
            <ac:picMk id="13" creationId="{D25845E7-520C-4CA6-9C34-E7AD8BD7EEF7}"/>
          </ac:picMkLst>
        </pc:picChg>
      </pc:sldChg>
      <pc:sldChg chg="new del">
        <pc:chgData name="Deepika Vatsa" userId="f7100972-27fe-4ee6-8fb4-ec9b7931b409" providerId="ADAL" clId="{5D9F228F-7641-47C8-94AE-4AFE15E8D5EC}" dt="2022-01-24T18:26:18.091" v="1675" actId="47"/>
        <pc:sldMkLst>
          <pc:docMk/>
          <pc:sldMk cId="2235177291" sldId="303"/>
        </pc:sldMkLst>
      </pc:sldChg>
      <pc:sldChg chg="addSp delSp modSp add mod setBg delDesignElem">
        <pc:chgData name="Deepika Vatsa" userId="f7100972-27fe-4ee6-8fb4-ec9b7931b409" providerId="ADAL" clId="{5D9F228F-7641-47C8-94AE-4AFE15E8D5EC}" dt="2022-01-24T19:09:59.071" v="2749" actId="20577"/>
        <pc:sldMkLst>
          <pc:docMk/>
          <pc:sldMk cId="3451960063" sldId="304"/>
        </pc:sldMkLst>
        <pc:spChg chg="mod">
          <ac:chgData name="Deepika Vatsa" userId="f7100972-27fe-4ee6-8fb4-ec9b7931b409" providerId="ADAL" clId="{5D9F228F-7641-47C8-94AE-4AFE15E8D5EC}" dt="2022-01-24T19:09:59.071" v="2749" actId="20577"/>
          <ac:spMkLst>
            <pc:docMk/>
            <pc:sldMk cId="3451960063" sldId="304"/>
            <ac:spMk id="3" creationId="{0D21D752-EF16-452A-8DAC-88D9DBA41A0F}"/>
          </ac:spMkLst>
        </pc:spChg>
        <pc:spChg chg="del">
          <ac:chgData name="Deepika Vatsa" userId="f7100972-27fe-4ee6-8fb4-ec9b7931b409" providerId="ADAL" clId="{5D9F228F-7641-47C8-94AE-4AFE15E8D5EC}" dt="2022-01-24T18:26:15.611" v="1674"/>
          <ac:spMkLst>
            <pc:docMk/>
            <pc:sldMk cId="3451960063" sldId="304"/>
            <ac:spMk id="6" creationId="{8D1F1056-9A78-4FBC-9404-54512B6B5852}"/>
          </ac:spMkLst>
        </pc:spChg>
        <pc:spChg chg="add del">
          <ac:chgData name="Deepika Vatsa" userId="f7100972-27fe-4ee6-8fb4-ec9b7931b409" providerId="ADAL" clId="{5D9F228F-7641-47C8-94AE-4AFE15E8D5EC}" dt="2022-01-24T18:26:46.103" v="1679" actId="22"/>
          <ac:spMkLst>
            <pc:docMk/>
            <pc:sldMk cId="3451960063" sldId="304"/>
            <ac:spMk id="7" creationId="{26978203-8244-4EA7-9889-86A597D4DA7E}"/>
          </ac:spMkLst>
        </pc:spChg>
        <pc:spChg chg="del">
          <ac:chgData name="Deepika Vatsa" userId="f7100972-27fe-4ee6-8fb4-ec9b7931b409" providerId="ADAL" clId="{5D9F228F-7641-47C8-94AE-4AFE15E8D5EC}" dt="2022-01-24T18:26:15.611" v="1674"/>
          <ac:spMkLst>
            <pc:docMk/>
            <pc:sldMk cId="3451960063" sldId="304"/>
            <ac:spMk id="23" creationId="{9659E4B7-86DE-4B00-A707-DD85CE5DB356}"/>
          </ac:spMkLst>
        </pc:spChg>
      </pc:sldChg>
      <pc:sldChg chg="addSp delSp modSp add mod">
        <pc:chgData name="Deepika Vatsa" userId="f7100972-27fe-4ee6-8fb4-ec9b7931b409" providerId="ADAL" clId="{5D9F228F-7641-47C8-94AE-4AFE15E8D5EC}" dt="2022-01-24T18:27:58.050" v="1734" actId="14100"/>
        <pc:sldMkLst>
          <pc:docMk/>
          <pc:sldMk cId="1558170030" sldId="305"/>
        </pc:sldMkLst>
        <pc:spChg chg="add del mod">
          <ac:chgData name="Deepika Vatsa" userId="f7100972-27fe-4ee6-8fb4-ec9b7931b409" providerId="ADAL" clId="{5D9F228F-7641-47C8-94AE-4AFE15E8D5EC}" dt="2022-01-24T18:27:58.050" v="1734" actId="14100"/>
          <ac:spMkLst>
            <pc:docMk/>
            <pc:sldMk cId="1558170030" sldId="305"/>
            <ac:spMk id="3" creationId="{0D21D752-EF16-452A-8DAC-88D9DBA41A0F}"/>
          </ac:spMkLst>
        </pc:spChg>
        <pc:picChg chg="add del mod">
          <ac:chgData name="Deepika Vatsa" userId="f7100972-27fe-4ee6-8fb4-ec9b7931b409" providerId="ADAL" clId="{5D9F228F-7641-47C8-94AE-4AFE15E8D5EC}" dt="2022-01-24T18:27:15.561" v="1685"/>
          <ac:picMkLst>
            <pc:docMk/>
            <pc:sldMk cId="1558170030" sldId="305"/>
            <ac:picMk id="4" creationId="{528FAC9D-A647-475C-8E69-D7379488E884}"/>
          </ac:picMkLst>
        </pc:picChg>
        <pc:picChg chg="add mod">
          <ac:chgData name="Deepika Vatsa" userId="f7100972-27fe-4ee6-8fb4-ec9b7931b409" providerId="ADAL" clId="{5D9F228F-7641-47C8-94AE-4AFE15E8D5EC}" dt="2022-01-24T18:27:53.011" v="1733" actId="1035"/>
          <ac:picMkLst>
            <pc:docMk/>
            <pc:sldMk cId="1558170030" sldId="305"/>
            <ac:picMk id="5" creationId="{DC8AD43F-E788-42F3-93F9-FFDD16BAD3F6}"/>
          </ac:picMkLst>
        </pc:picChg>
      </pc:sldChg>
      <pc:sldChg chg="addSp modSp add mod">
        <pc:chgData name="Deepika Vatsa" userId="f7100972-27fe-4ee6-8fb4-ec9b7931b409" providerId="ADAL" clId="{5D9F228F-7641-47C8-94AE-4AFE15E8D5EC}" dt="2022-01-24T18:30:27.364" v="1786" actId="404"/>
        <pc:sldMkLst>
          <pc:docMk/>
          <pc:sldMk cId="2920933142" sldId="306"/>
        </pc:sldMkLst>
        <pc:spChg chg="mod">
          <ac:chgData name="Deepika Vatsa" userId="f7100972-27fe-4ee6-8fb4-ec9b7931b409" providerId="ADAL" clId="{5D9F228F-7641-47C8-94AE-4AFE15E8D5EC}" dt="2022-01-24T18:30:27.364" v="1786" actId="404"/>
          <ac:spMkLst>
            <pc:docMk/>
            <pc:sldMk cId="2920933142" sldId="306"/>
            <ac:spMk id="3" creationId="{0D21D752-EF16-452A-8DAC-88D9DBA41A0F}"/>
          </ac:spMkLst>
        </pc:spChg>
        <pc:picChg chg="add mod">
          <ac:chgData name="Deepika Vatsa" userId="f7100972-27fe-4ee6-8fb4-ec9b7931b409" providerId="ADAL" clId="{5D9F228F-7641-47C8-94AE-4AFE15E8D5EC}" dt="2022-01-24T18:29:38.092" v="1760" actId="1076"/>
          <ac:picMkLst>
            <pc:docMk/>
            <pc:sldMk cId="2920933142" sldId="306"/>
            <ac:picMk id="7" creationId="{425789E6-6D7D-47FA-AA93-56B4C86BB2B9}"/>
          </ac:picMkLst>
        </pc:picChg>
      </pc:sldChg>
      <pc:sldChg chg="add">
        <pc:chgData name="Deepika Vatsa" userId="f7100972-27fe-4ee6-8fb4-ec9b7931b409" providerId="ADAL" clId="{5D9F228F-7641-47C8-94AE-4AFE15E8D5EC}" dt="2022-01-24T18:31:59.770" v="1789" actId="2890"/>
        <pc:sldMkLst>
          <pc:docMk/>
          <pc:sldMk cId="2814296266" sldId="307"/>
        </pc:sldMkLst>
      </pc:sldChg>
      <pc:sldChg chg="modSp add mod">
        <pc:chgData name="Deepika Vatsa" userId="f7100972-27fe-4ee6-8fb4-ec9b7931b409" providerId="ADAL" clId="{5D9F228F-7641-47C8-94AE-4AFE15E8D5EC}" dt="2022-01-24T18:54:44.270" v="2620" actId="20577"/>
        <pc:sldMkLst>
          <pc:docMk/>
          <pc:sldMk cId="2202258129" sldId="308"/>
        </pc:sldMkLst>
        <pc:spChg chg="mod">
          <ac:chgData name="Deepika Vatsa" userId="f7100972-27fe-4ee6-8fb4-ec9b7931b409" providerId="ADAL" clId="{5D9F228F-7641-47C8-94AE-4AFE15E8D5EC}" dt="2022-01-24T18:54:44.270" v="2620" actId="20577"/>
          <ac:spMkLst>
            <pc:docMk/>
            <pc:sldMk cId="2202258129" sldId="308"/>
            <ac:spMk id="3" creationId="{0D21D752-EF16-452A-8DAC-88D9DBA41A0F}"/>
          </ac:spMkLst>
        </pc:spChg>
      </pc:sldChg>
      <pc:sldChg chg="modSp add mod">
        <pc:chgData name="Deepika Vatsa" userId="f7100972-27fe-4ee6-8fb4-ec9b7931b409" providerId="ADAL" clId="{5D9F228F-7641-47C8-94AE-4AFE15E8D5EC}" dt="2022-01-25T10:37:07.072" v="3145" actId="255"/>
        <pc:sldMkLst>
          <pc:docMk/>
          <pc:sldMk cId="605168598" sldId="309"/>
        </pc:sldMkLst>
        <pc:spChg chg="mod">
          <ac:chgData name="Deepika Vatsa" userId="f7100972-27fe-4ee6-8fb4-ec9b7931b409" providerId="ADAL" clId="{5D9F228F-7641-47C8-94AE-4AFE15E8D5EC}" dt="2022-01-25T10:37:07.072" v="3145" actId="255"/>
          <ac:spMkLst>
            <pc:docMk/>
            <pc:sldMk cId="605168598" sldId="309"/>
            <ac:spMk id="3" creationId="{0D21D752-EF16-452A-8DAC-88D9DBA41A0F}"/>
          </ac:spMkLst>
        </pc:spChg>
      </pc:sldChg>
      <pc:sldChg chg="addSp modSp add mod">
        <pc:chgData name="Deepika Vatsa" userId="f7100972-27fe-4ee6-8fb4-ec9b7931b409" providerId="ADAL" clId="{5D9F228F-7641-47C8-94AE-4AFE15E8D5EC}" dt="2022-01-25T10:37:23.030" v="3146" actId="207"/>
        <pc:sldMkLst>
          <pc:docMk/>
          <pc:sldMk cId="1470865555" sldId="310"/>
        </pc:sldMkLst>
        <pc:spChg chg="mod">
          <ac:chgData name="Deepika Vatsa" userId="f7100972-27fe-4ee6-8fb4-ec9b7931b409" providerId="ADAL" clId="{5D9F228F-7641-47C8-94AE-4AFE15E8D5EC}" dt="2022-01-24T18:51:37.422" v="2558" actId="20577"/>
          <ac:spMkLst>
            <pc:docMk/>
            <pc:sldMk cId="1470865555" sldId="310"/>
            <ac:spMk id="2" creationId="{A0144671-06CF-46DF-8CED-78A668522DEB}"/>
          </ac:spMkLst>
        </pc:spChg>
        <pc:spChg chg="mod">
          <ac:chgData name="Deepika Vatsa" userId="f7100972-27fe-4ee6-8fb4-ec9b7931b409" providerId="ADAL" clId="{5D9F228F-7641-47C8-94AE-4AFE15E8D5EC}" dt="2022-01-25T10:37:23.030" v="3146" actId="207"/>
          <ac:spMkLst>
            <pc:docMk/>
            <pc:sldMk cId="1470865555" sldId="310"/>
            <ac:spMk id="3" creationId="{0D21D752-EF16-452A-8DAC-88D9DBA41A0F}"/>
          </ac:spMkLst>
        </pc:spChg>
        <pc:picChg chg="add mod">
          <ac:chgData name="Deepika Vatsa" userId="f7100972-27fe-4ee6-8fb4-ec9b7931b409" providerId="ADAL" clId="{5D9F228F-7641-47C8-94AE-4AFE15E8D5EC}" dt="2022-01-24T18:50:06.960" v="2507" actId="1076"/>
          <ac:picMkLst>
            <pc:docMk/>
            <pc:sldMk cId="1470865555" sldId="310"/>
            <ac:picMk id="7" creationId="{A77EE5E1-F152-4172-9935-567FC2AB99C8}"/>
          </ac:picMkLst>
        </pc:picChg>
      </pc:sldChg>
      <pc:sldChg chg="addSp delSp modSp add mod">
        <pc:chgData name="Deepika Vatsa" userId="f7100972-27fe-4ee6-8fb4-ec9b7931b409" providerId="ADAL" clId="{5D9F228F-7641-47C8-94AE-4AFE15E8D5EC}" dt="2022-01-24T19:16:34.619" v="2873" actId="20577"/>
        <pc:sldMkLst>
          <pc:docMk/>
          <pc:sldMk cId="4084635256" sldId="311"/>
        </pc:sldMkLst>
        <pc:spChg chg="mod">
          <ac:chgData name="Deepika Vatsa" userId="f7100972-27fe-4ee6-8fb4-ec9b7931b409" providerId="ADAL" clId="{5D9F228F-7641-47C8-94AE-4AFE15E8D5EC}" dt="2022-01-24T19:14:23.625" v="2775" actId="20577"/>
          <ac:spMkLst>
            <pc:docMk/>
            <pc:sldMk cId="4084635256" sldId="311"/>
            <ac:spMk id="2" creationId="{A0144671-06CF-46DF-8CED-78A668522DEB}"/>
          </ac:spMkLst>
        </pc:spChg>
        <pc:spChg chg="mod">
          <ac:chgData name="Deepika Vatsa" userId="f7100972-27fe-4ee6-8fb4-ec9b7931b409" providerId="ADAL" clId="{5D9F228F-7641-47C8-94AE-4AFE15E8D5EC}" dt="2022-01-24T19:16:34.619" v="2873" actId="20577"/>
          <ac:spMkLst>
            <pc:docMk/>
            <pc:sldMk cId="4084635256" sldId="311"/>
            <ac:spMk id="3" creationId="{0D21D752-EF16-452A-8DAC-88D9DBA41A0F}"/>
          </ac:spMkLst>
        </pc:spChg>
        <pc:graphicFrameChg chg="add mod">
          <ac:chgData name="Deepika Vatsa" userId="f7100972-27fe-4ee6-8fb4-ec9b7931b409" providerId="ADAL" clId="{5D9F228F-7641-47C8-94AE-4AFE15E8D5EC}" dt="2022-01-24T19:14:12.673" v="2753" actId="1076"/>
          <ac:graphicFrameMkLst>
            <pc:docMk/>
            <pc:sldMk cId="4084635256" sldId="311"/>
            <ac:graphicFrameMk id="4" creationId="{FA5AC4E1-1563-41B1-BF30-F005AE96D38D}"/>
          </ac:graphicFrameMkLst>
        </pc:graphicFrameChg>
        <pc:picChg chg="del">
          <ac:chgData name="Deepika Vatsa" userId="f7100972-27fe-4ee6-8fb4-ec9b7931b409" providerId="ADAL" clId="{5D9F228F-7641-47C8-94AE-4AFE15E8D5EC}" dt="2022-01-24T19:14:14.498" v="2754" actId="478"/>
          <ac:picMkLst>
            <pc:docMk/>
            <pc:sldMk cId="4084635256" sldId="311"/>
            <ac:picMk id="7" creationId="{A77EE5E1-F152-4172-9935-567FC2AB99C8}"/>
          </ac:picMkLst>
        </pc:picChg>
      </pc:sldChg>
      <pc:sldChg chg="addSp delSp modSp add mod">
        <pc:chgData name="Deepika Vatsa" userId="f7100972-27fe-4ee6-8fb4-ec9b7931b409" providerId="ADAL" clId="{5D9F228F-7641-47C8-94AE-4AFE15E8D5EC}" dt="2022-01-25T10:37:37.217" v="3148" actId="207"/>
        <pc:sldMkLst>
          <pc:docMk/>
          <pc:sldMk cId="765802699" sldId="312"/>
        </pc:sldMkLst>
        <pc:spChg chg="mod">
          <ac:chgData name="Deepika Vatsa" userId="f7100972-27fe-4ee6-8fb4-ec9b7931b409" providerId="ADAL" clId="{5D9F228F-7641-47C8-94AE-4AFE15E8D5EC}" dt="2022-01-25T10:09:01.811" v="2982" actId="6549"/>
          <ac:spMkLst>
            <pc:docMk/>
            <pc:sldMk cId="765802699" sldId="312"/>
            <ac:spMk id="3" creationId="{0D21D752-EF16-452A-8DAC-88D9DBA41A0F}"/>
          </ac:spMkLst>
        </pc:spChg>
        <pc:spChg chg="add mod">
          <ac:chgData name="Deepika Vatsa" userId="f7100972-27fe-4ee6-8fb4-ec9b7931b409" providerId="ADAL" clId="{5D9F228F-7641-47C8-94AE-4AFE15E8D5EC}" dt="2022-01-25T10:37:37.217" v="3148" actId="207"/>
          <ac:spMkLst>
            <pc:docMk/>
            <pc:sldMk cId="765802699" sldId="312"/>
            <ac:spMk id="5" creationId="{95A1B366-B156-4187-A322-829E6EE061CC}"/>
          </ac:spMkLst>
        </pc:spChg>
        <pc:graphicFrameChg chg="del">
          <ac:chgData name="Deepika Vatsa" userId="f7100972-27fe-4ee6-8fb4-ec9b7931b409" providerId="ADAL" clId="{5D9F228F-7641-47C8-94AE-4AFE15E8D5EC}" dt="2022-01-25T10:08:58.322" v="2981" actId="478"/>
          <ac:graphicFrameMkLst>
            <pc:docMk/>
            <pc:sldMk cId="765802699" sldId="312"/>
            <ac:graphicFrameMk id="4" creationId="{FA5AC4E1-1563-41B1-BF30-F005AE96D38D}"/>
          </ac:graphicFrameMkLst>
        </pc:graphicFrameChg>
      </pc:sldChg>
      <pc:sldChg chg="addSp delSp modSp add mod">
        <pc:chgData name="Deepika Vatsa" userId="f7100972-27fe-4ee6-8fb4-ec9b7931b409" providerId="ADAL" clId="{5D9F228F-7641-47C8-94AE-4AFE15E8D5EC}" dt="2022-01-25T10:38:07.281" v="3149" actId="207"/>
        <pc:sldMkLst>
          <pc:docMk/>
          <pc:sldMk cId="1867667529" sldId="313"/>
        </pc:sldMkLst>
        <pc:spChg chg="mod">
          <ac:chgData name="Deepika Vatsa" userId="f7100972-27fe-4ee6-8fb4-ec9b7931b409" providerId="ADAL" clId="{5D9F228F-7641-47C8-94AE-4AFE15E8D5EC}" dt="2022-01-25T10:12:50.127" v="3042" actId="20577"/>
          <ac:spMkLst>
            <pc:docMk/>
            <pc:sldMk cId="1867667529" sldId="313"/>
            <ac:spMk id="2" creationId="{A0144671-06CF-46DF-8CED-78A668522DEB}"/>
          </ac:spMkLst>
        </pc:spChg>
        <pc:spChg chg="mod">
          <ac:chgData name="Deepika Vatsa" userId="f7100972-27fe-4ee6-8fb4-ec9b7931b409" providerId="ADAL" clId="{5D9F228F-7641-47C8-94AE-4AFE15E8D5EC}" dt="2022-01-25T10:38:07.281" v="3149" actId="207"/>
          <ac:spMkLst>
            <pc:docMk/>
            <pc:sldMk cId="1867667529" sldId="313"/>
            <ac:spMk id="3" creationId="{0D21D752-EF16-452A-8DAC-88D9DBA41A0F}"/>
          </ac:spMkLst>
        </pc:spChg>
        <pc:spChg chg="add mod">
          <ac:chgData name="Deepika Vatsa" userId="f7100972-27fe-4ee6-8fb4-ec9b7931b409" providerId="ADAL" clId="{5D9F228F-7641-47C8-94AE-4AFE15E8D5EC}" dt="2022-01-25T10:12:09.424" v="3017" actId="21"/>
          <ac:spMkLst>
            <pc:docMk/>
            <pc:sldMk cId="1867667529" sldId="313"/>
            <ac:spMk id="6" creationId="{F87BAD32-B6DD-4AF3-8EA3-57BEEE35F5F1}"/>
          </ac:spMkLst>
        </pc:spChg>
        <pc:graphicFrameChg chg="add mod">
          <ac:chgData name="Deepika Vatsa" userId="f7100972-27fe-4ee6-8fb4-ec9b7931b409" providerId="ADAL" clId="{5D9F228F-7641-47C8-94AE-4AFE15E8D5EC}" dt="2022-01-25T10:12:40.449" v="3025" actId="1076"/>
          <ac:graphicFrameMkLst>
            <pc:docMk/>
            <pc:sldMk cId="1867667529" sldId="313"/>
            <ac:graphicFrameMk id="4" creationId="{B8FBECA0-65CF-4BFA-A8AA-86BB333020B5}"/>
          </ac:graphicFrameMkLst>
        </pc:graphicFrameChg>
        <pc:picChg chg="del">
          <ac:chgData name="Deepika Vatsa" userId="f7100972-27fe-4ee6-8fb4-ec9b7931b409" providerId="ADAL" clId="{5D9F228F-7641-47C8-94AE-4AFE15E8D5EC}" dt="2022-01-25T10:11:44.309" v="3012" actId="478"/>
          <ac:picMkLst>
            <pc:docMk/>
            <pc:sldMk cId="1867667529" sldId="313"/>
            <ac:picMk id="5" creationId="{DC8AD43F-E788-42F3-93F9-FFDD16BAD3F6}"/>
          </ac:picMkLst>
        </pc:picChg>
      </pc:sldChg>
      <pc:sldChg chg="addSp delSp modSp add mod">
        <pc:chgData name="Deepika Vatsa" userId="f7100972-27fe-4ee6-8fb4-ec9b7931b409" providerId="ADAL" clId="{5D9F228F-7641-47C8-94AE-4AFE15E8D5EC}" dt="2022-01-25T10:36:13.993" v="3139" actId="255"/>
        <pc:sldMkLst>
          <pc:docMk/>
          <pc:sldMk cId="3517332595" sldId="314"/>
        </pc:sldMkLst>
        <pc:spChg chg="mod">
          <ac:chgData name="Deepika Vatsa" userId="f7100972-27fe-4ee6-8fb4-ec9b7931b409" providerId="ADAL" clId="{5D9F228F-7641-47C8-94AE-4AFE15E8D5EC}" dt="2022-01-25T10:36:13.993" v="3139" actId="255"/>
          <ac:spMkLst>
            <pc:docMk/>
            <pc:sldMk cId="3517332595" sldId="314"/>
            <ac:spMk id="3" creationId="{0D21D752-EF16-452A-8DAC-88D9DBA41A0F}"/>
          </ac:spMkLst>
        </pc:spChg>
        <pc:graphicFrameChg chg="del modGraphic">
          <ac:chgData name="Deepika Vatsa" userId="f7100972-27fe-4ee6-8fb4-ec9b7931b409" providerId="ADAL" clId="{5D9F228F-7641-47C8-94AE-4AFE15E8D5EC}" dt="2022-01-25T10:13:34.968" v="3046" actId="478"/>
          <ac:graphicFrameMkLst>
            <pc:docMk/>
            <pc:sldMk cId="3517332595" sldId="314"/>
            <ac:graphicFrameMk id="4" creationId="{B8FBECA0-65CF-4BFA-A8AA-86BB333020B5}"/>
          </ac:graphicFrameMkLst>
        </pc:graphicFrameChg>
        <pc:picChg chg="add mod">
          <ac:chgData name="Deepika Vatsa" userId="f7100972-27fe-4ee6-8fb4-ec9b7931b409" providerId="ADAL" clId="{5D9F228F-7641-47C8-94AE-4AFE15E8D5EC}" dt="2022-01-25T10:14:29.880" v="3068" actId="1076"/>
          <ac:picMkLst>
            <pc:docMk/>
            <pc:sldMk cId="3517332595" sldId="314"/>
            <ac:picMk id="3074" creationId="{862B6980-731F-4AC7-A3F3-C06D9E8688C7}"/>
          </ac:picMkLst>
        </pc:picChg>
      </pc:sldChg>
      <pc:sldChg chg="addSp delSp modSp add del mod">
        <pc:chgData name="Deepika Vatsa" userId="f7100972-27fe-4ee6-8fb4-ec9b7931b409" providerId="ADAL" clId="{5D9F228F-7641-47C8-94AE-4AFE15E8D5EC}" dt="2022-01-25T10:20:20.786" v="3125" actId="47"/>
        <pc:sldMkLst>
          <pc:docMk/>
          <pc:sldMk cId="2839770517" sldId="315"/>
        </pc:sldMkLst>
        <pc:spChg chg="del mod">
          <ac:chgData name="Deepika Vatsa" userId="f7100972-27fe-4ee6-8fb4-ec9b7931b409" providerId="ADAL" clId="{5D9F228F-7641-47C8-94AE-4AFE15E8D5EC}" dt="2022-01-25T10:16:01.133" v="3092"/>
          <ac:spMkLst>
            <pc:docMk/>
            <pc:sldMk cId="2839770517" sldId="315"/>
            <ac:spMk id="3" creationId="{0D21D752-EF16-452A-8DAC-88D9DBA41A0F}"/>
          </ac:spMkLst>
        </pc:spChg>
        <pc:spChg chg="add del mod">
          <ac:chgData name="Deepika Vatsa" userId="f7100972-27fe-4ee6-8fb4-ec9b7931b409" providerId="ADAL" clId="{5D9F228F-7641-47C8-94AE-4AFE15E8D5EC}" dt="2022-01-25T10:17:25.166" v="3110"/>
          <ac:spMkLst>
            <pc:docMk/>
            <pc:sldMk cId="2839770517" sldId="315"/>
            <ac:spMk id="8" creationId="{D04A3853-9662-41A4-8672-578E655E3048}"/>
          </ac:spMkLst>
        </pc:spChg>
        <pc:graphicFrameChg chg="add del mod">
          <ac:chgData name="Deepika Vatsa" userId="f7100972-27fe-4ee6-8fb4-ec9b7931b409" providerId="ADAL" clId="{5D9F228F-7641-47C8-94AE-4AFE15E8D5EC}" dt="2022-01-25T10:16:37.289" v="3099" actId="21"/>
          <ac:graphicFrameMkLst>
            <pc:docMk/>
            <pc:sldMk cId="2839770517" sldId="315"/>
            <ac:graphicFrameMk id="4" creationId="{4F2FF18F-882C-405C-B0DF-4E8FB54FF701}"/>
          </ac:graphicFrameMkLst>
        </pc:graphicFrameChg>
        <pc:graphicFrameChg chg="add del mod">
          <ac:chgData name="Deepika Vatsa" userId="f7100972-27fe-4ee6-8fb4-ec9b7931b409" providerId="ADAL" clId="{5D9F228F-7641-47C8-94AE-4AFE15E8D5EC}" dt="2022-01-25T10:16:16.608" v="3095" actId="478"/>
          <ac:graphicFrameMkLst>
            <pc:docMk/>
            <pc:sldMk cId="2839770517" sldId="315"/>
            <ac:graphicFrameMk id="5" creationId="{8B22DA25-62BA-4782-B939-CCC702D213CC}"/>
          </ac:graphicFrameMkLst>
        </pc:graphicFrameChg>
        <pc:graphicFrameChg chg="add mod">
          <ac:chgData name="Deepika Vatsa" userId="f7100972-27fe-4ee6-8fb4-ec9b7931b409" providerId="ADAL" clId="{5D9F228F-7641-47C8-94AE-4AFE15E8D5EC}" dt="2022-01-25T10:17:25.166" v="3110"/>
          <ac:graphicFrameMkLst>
            <pc:docMk/>
            <pc:sldMk cId="2839770517" sldId="315"/>
            <ac:graphicFrameMk id="10" creationId="{69B3024F-E1CD-4D20-AF03-D00BB673A4A8}"/>
          </ac:graphicFrameMkLst>
        </pc:graphicFrameChg>
        <pc:picChg chg="del">
          <ac:chgData name="Deepika Vatsa" userId="f7100972-27fe-4ee6-8fb4-ec9b7931b409" providerId="ADAL" clId="{5D9F228F-7641-47C8-94AE-4AFE15E8D5EC}" dt="2022-01-25T10:15:59.981" v="3091" actId="478"/>
          <ac:picMkLst>
            <pc:docMk/>
            <pc:sldMk cId="2839770517" sldId="315"/>
            <ac:picMk id="3074" creationId="{862B6980-731F-4AC7-A3F3-C06D9E8688C7}"/>
          </ac:picMkLst>
        </pc:picChg>
      </pc:sldChg>
      <pc:sldChg chg="addSp delSp modSp add mod">
        <pc:chgData name="Deepika Vatsa" userId="f7100972-27fe-4ee6-8fb4-ec9b7931b409" providerId="ADAL" clId="{5D9F228F-7641-47C8-94AE-4AFE15E8D5EC}" dt="2022-01-25T10:36:28.744" v="3141" actId="14100"/>
        <pc:sldMkLst>
          <pc:docMk/>
          <pc:sldMk cId="4211602282" sldId="316"/>
        </pc:sldMkLst>
        <pc:spChg chg="add del mod">
          <ac:chgData name="Deepika Vatsa" userId="f7100972-27fe-4ee6-8fb4-ec9b7931b409" providerId="ADAL" clId="{5D9F228F-7641-47C8-94AE-4AFE15E8D5EC}" dt="2022-01-25T10:18:01.040" v="3113" actId="3680"/>
          <ac:spMkLst>
            <pc:docMk/>
            <pc:sldMk cId="4211602282" sldId="316"/>
            <ac:spMk id="3" creationId="{0D21D752-EF16-452A-8DAC-88D9DBA41A0F}"/>
          </ac:spMkLst>
        </pc:spChg>
        <pc:spChg chg="del">
          <ac:chgData name="Deepika Vatsa" userId="f7100972-27fe-4ee6-8fb4-ec9b7931b409" providerId="ADAL" clId="{5D9F228F-7641-47C8-94AE-4AFE15E8D5EC}" dt="2022-01-25T10:18:24.907" v="3116" actId="478"/>
          <ac:spMkLst>
            <pc:docMk/>
            <pc:sldMk cId="4211602282" sldId="316"/>
            <ac:spMk id="6" creationId="{F87BAD32-B6DD-4AF3-8EA3-57BEEE35F5F1}"/>
          </ac:spMkLst>
        </pc:spChg>
        <pc:spChg chg="add mod">
          <ac:chgData name="Deepika Vatsa" userId="f7100972-27fe-4ee6-8fb4-ec9b7931b409" providerId="ADAL" clId="{5D9F228F-7641-47C8-94AE-4AFE15E8D5EC}" dt="2022-01-25T10:36:28.744" v="3141" actId="14100"/>
          <ac:spMkLst>
            <pc:docMk/>
            <pc:sldMk cId="4211602282" sldId="316"/>
            <ac:spMk id="12" creationId="{ED49145D-AD8D-47D0-BB5A-B549D9F7A486}"/>
          </ac:spMkLst>
        </pc:spChg>
        <pc:graphicFrameChg chg="add del mod">
          <ac:chgData name="Deepika Vatsa" userId="f7100972-27fe-4ee6-8fb4-ec9b7931b409" providerId="ADAL" clId="{5D9F228F-7641-47C8-94AE-4AFE15E8D5EC}" dt="2022-01-25T10:16:46.140" v="3103"/>
          <ac:graphicFrameMkLst>
            <pc:docMk/>
            <pc:sldMk cId="4211602282" sldId="316"/>
            <ac:graphicFrameMk id="7" creationId="{E7B22182-5B72-4FD0-9049-E8C47350A43C}"/>
          </ac:graphicFrameMkLst>
        </pc:graphicFrameChg>
        <pc:graphicFrameChg chg="add del mod">
          <ac:chgData name="Deepika Vatsa" userId="f7100972-27fe-4ee6-8fb4-ec9b7931b409" providerId="ADAL" clId="{5D9F228F-7641-47C8-94AE-4AFE15E8D5EC}" dt="2022-01-25T10:17:05.176" v="3107"/>
          <ac:graphicFrameMkLst>
            <pc:docMk/>
            <pc:sldMk cId="4211602282" sldId="316"/>
            <ac:graphicFrameMk id="8" creationId="{1D5F68F1-81AB-4078-9232-49EA5D382F86}"/>
          </ac:graphicFrameMkLst>
        </pc:graphicFrameChg>
        <pc:graphicFrameChg chg="add mod ord modGraphic">
          <ac:chgData name="Deepika Vatsa" userId="f7100972-27fe-4ee6-8fb4-ec9b7931b409" providerId="ADAL" clId="{5D9F228F-7641-47C8-94AE-4AFE15E8D5EC}" dt="2022-01-25T10:20:16.145" v="3124" actId="1076"/>
          <ac:graphicFrameMkLst>
            <pc:docMk/>
            <pc:sldMk cId="4211602282" sldId="316"/>
            <ac:graphicFrameMk id="9" creationId="{3F2613E4-C886-4542-9663-4B3D7A773AAA}"/>
          </ac:graphicFrameMkLst>
        </pc:graphicFrameChg>
        <pc:picChg chg="add del mod">
          <ac:chgData name="Deepika Vatsa" userId="f7100972-27fe-4ee6-8fb4-ec9b7931b409" providerId="ADAL" clId="{5D9F228F-7641-47C8-94AE-4AFE15E8D5EC}" dt="2022-01-25T10:16:48.142" v="3105"/>
          <ac:picMkLst>
            <pc:docMk/>
            <pc:sldMk cId="4211602282" sldId="316"/>
            <ac:picMk id="4" creationId="{095E5811-3173-4955-B7CB-00AF286D1C6B}"/>
          </ac:picMkLst>
        </pc:picChg>
        <pc:picChg chg="add del mod">
          <ac:chgData name="Deepika Vatsa" userId="f7100972-27fe-4ee6-8fb4-ec9b7931b409" providerId="ADAL" clId="{5D9F228F-7641-47C8-94AE-4AFE15E8D5EC}" dt="2022-01-25T10:17:06.760" v="3109"/>
          <ac:picMkLst>
            <pc:docMk/>
            <pc:sldMk cId="4211602282" sldId="316"/>
            <ac:picMk id="5" creationId="{37262571-03C8-4934-B9D6-24DB19C278C6}"/>
          </ac:picMkLst>
        </pc:picChg>
        <pc:picChg chg="del">
          <ac:chgData name="Deepika Vatsa" userId="f7100972-27fe-4ee6-8fb4-ec9b7931b409" providerId="ADAL" clId="{5D9F228F-7641-47C8-94AE-4AFE15E8D5EC}" dt="2022-01-25T10:16:23.447" v="3097" actId="478"/>
          <ac:picMkLst>
            <pc:docMk/>
            <pc:sldMk cId="4211602282" sldId="316"/>
            <ac:picMk id="3074" creationId="{862B6980-731F-4AC7-A3F3-C06D9E8688C7}"/>
          </ac:picMkLst>
        </pc:picChg>
      </pc:sldChg>
    </pc:docChg>
  </pc:docChgLst>
  <pc:docChgLst>
    <pc:chgData name="Deepika Vatsa" userId="f7100972-27fe-4ee6-8fb4-ec9b7931b409" providerId="ADAL" clId="{B4902721-5D18-4EFD-B1AB-1868494E7280}"/>
    <pc:docChg chg="undo redo custSel addSld delSld modSld">
      <pc:chgData name="Deepika Vatsa" userId="f7100972-27fe-4ee6-8fb4-ec9b7931b409" providerId="ADAL" clId="{B4902721-5D18-4EFD-B1AB-1868494E7280}" dt="2022-01-27T17:17:38.128" v="3166" actId="1076"/>
      <pc:docMkLst>
        <pc:docMk/>
      </pc:docMkLst>
      <pc:sldChg chg="del">
        <pc:chgData name="Deepika Vatsa" userId="f7100972-27fe-4ee6-8fb4-ec9b7931b409" providerId="ADAL" clId="{B4902721-5D18-4EFD-B1AB-1868494E7280}" dt="2022-01-25T10:40:32.706" v="16" actId="47"/>
        <pc:sldMkLst>
          <pc:docMk/>
          <pc:sldMk cId="0" sldId="266"/>
        </pc:sldMkLst>
      </pc:sldChg>
      <pc:sldChg chg="modSp del mod">
        <pc:chgData name="Deepika Vatsa" userId="f7100972-27fe-4ee6-8fb4-ec9b7931b409" providerId="ADAL" clId="{B4902721-5D18-4EFD-B1AB-1868494E7280}" dt="2022-01-27T17:15:42.797" v="3147" actId="47"/>
        <pc:sldMkLst>
          <pc:docMk/>
          <pc:sldMk cId="80813096" sldId="296"/>
        </pc:sldMkLst>
        <pc:spChg chg="mod">
          <ac:chgData name="Deepika Vatsa" userId="f7100972-27fe-4ee6-8fb4-ec9b7931b409" providerId="ADAL" clId="{B4902721-5D18-4EFD-B1AB-1868494E7280}" dt="2022-01-27T17:15:33.346" v="3144" actId="21"/>
          <ac:spMkLst>
            <pc:docMk/>
            <pc:sldMk cId="80813096" sldId="296"/>
            <ac:spMk id="2" creationId="{A0144671-06CF-46DF-8CED-78A668522DEB}"/>
          </ac:spMkLst>
        </pc:spChg>
        <pc:spChg chg="mod">
          <ac:chgData name="Deepika Vatsa" userId="f7100972-27fe-4ee6-8fb4-ec9b7931b409" providerId="ADAL" clId="{B4902721-5D18-4EFD-B1AB-1868494E7280}" dt="2022-01-27T17:15:20.084" v="3140" actId="21"/>
          <ac:spMkLst>
            <pc:docMk/>
            <pc:sldMk cId="80813096" sldId="296"/>
            <ac:spMk id="3" creationId="{0D21D752-EF16-452A-8DAC-88D9DBA41A0F}"/>
          </ac:spMkLst>
        </pc:spChg>
      </pc:sldChg>
      <pc:sldChg chg="del">
        <pc:chgData name="Deepika Vatsa" userId="f7100972-27fe-4ee6-8fb4-ec9b7931b409" providerId="ADAL" clId="{B4902721-5D18-4EFD-B1AB-1868494E7280}" dt="2022-01-25T10:40:34.278" v="17" actId="47"/>
        <pc:sldMkLst>
          <pc:docMk/>
          <pc:sldMk cId="1722060400" sldId="303"/>
        </pc:sldMkLst>
      </pc:sldChg>
      <pc:sldChg chg="del">
        <pc:chgData name="Deepika Vatsa" userId="f7100972-27fe-4ee6-8fb4-ec9b7931b409" providerId="ADAL" clId="{B4902721-5D18-4EFD-B1AB-1868494E7280}" dt="2022-01-25T11:39:14.190" v="619" actId="47"/>
        <pc:sldMkLst>
          <pc:docMk/>
          <pc:sldMk cId="3451960063" sldId="304"/>
        </pc:sldMkLst>
      </pc:sldChg>
      <pc:sldChg chg="del">
        <pc:chgData name="Deepika Vatsa" userId="f7100972-27fe-4ee6-8fb4-ec9b7931b409" providerId="ADAL" clId="{B4902721-5D18-4EFD-B1AB-1868494E7280}" dt="2022-01-25T11:39:14.190" v="619" actId="47"/>
        <pc:sldMkLst>
          <pc:docMk/>
          <pc:sldMk cId="1558170030" sldId="305"/>
        </pc:sldMkLst>
      </pc:sldChg>
      <pc:sldChg chg="del">
        <pc:chgData name="Deepika Vatsa" userId="f7100972-27fe-4ee6-8fb4-ec9b7931b409" providerId="ADAL" clId="{B4902721-5D18-4EFD-B1AB-1868494E7280}" dt="2022-01-25T11:39:14.190" v="619" actId="47"/>
        <pc:sldMkLst>
          <pc:docMk/>
          <pc:sldMk cId="2920933142" sldId="306"/>
        </pc:sldMkLst>
      </pc:sldChg>
      <pc:sldChg chg="del">
        <pc:chgData name="Deepika Vatsa" userId="f7100972-27fe-4ee6-8fb4-ec9b7931b409" providerId="ADAL" clId="{B4902721-5D18-4EFD-B1AB-1868494E7280}" dt="2022-01-25T11:39:14.190" v="619" actId="47"/>
        <pc:sldMkLst>
          <pc:docMk/>
          <pc:sldMk cId="2814296266" sldId="307"/>
        </pc:sldMkLst>
      </pc:sldChg>
      <pc:sldChg chg="modSp del mod">
        <pc:chgData name="Deepika Vatsa" userId="f7100972-27fe-4ee6-8fb4-ec9b7931b409" providerId="ADAL" clId="{B4902721-5D18-4EFD-B1AB-1868494E7280}" dt="2022-01-27T17:15:11.573" v="3138" actId="47"/>
        <pc:sldMkLst>
          <pc:docMk/>
          <pc:sldMk cId="2202258129" sldId="308"/>
        </pc:sldMkLst>
        <pc:spChg chg="mod">
          <ac:chgData name="Deepika Vatsa" userId="f7100972-27fe-4ee6-8fb4-ec9b7931b409" providerId="ADAL" clId="{B4902721-5D18-4EFD-B1AB-1868494E7280}" dt="2022-01-25T11:38:59.920" v="618" actId="313"/>
          <ac:spMkLst>
            <pc:docMk/>
            <pc:sldMk cId="2202258129" sldId="308"/>
            <ac:spMk id="2" creationId="{A0144671-06CF-46DF-8CED-78A668522DEB}"/>
          </ac:spMkLst>
        </pc:spChg>
        <pc:spChg chg="mod">
          <ac:chgData name="Deepika Vatsa" userId="f7100972-27fe-4ee6-8fb4-ec9b7931b409" providerId="ADAL" clId="{B4902721-5D18-4EFD-B1AB-1868494E7280}" dt="2022-01-27T17:15:03.722" v="3136" actId="21"/>
          <ac:spMkLst>
            <pc:docMk/>
            <pc:sldMk cId="2202258129" sldId="308"/>
            <ac:spMk id="3" creationId="{0D21D752-EF16-452A-8DAC-88D9DBA41A0F}"/>
          </ac:spMkLst>
        </pc:spChg>
      </pc:sldChg>
      <pc:sldChg chg="del">
        <pc:chgData name="Deepika Vatsa" userId="f7100972-27fe-4ee6-8fb4-ec9b7931b409" providerId="ADAL" clId="{B4902721-5D18-4EFD-B1AB-1868494E7280}" dt="2022-01-25T11:39:14.190" v="619" actId="47"/>
        <pc:sldMkLst>
          <pc:docMk/>
          <pc:sldMk cId="605168598" sldId="309"/>
        </pc:sldMkLst>
      </pc:sldChg>
      <pc:sldChg chg="del">
        <pc:chgData name="Deepika Vatsa" userId="f7100972-27fe-4ee6-8fb4-ec9b7931b409" providerId="ADAL" clId="{B4902721-5D18-4EFD-B1AB-1868494E7280}" dt="2022-01-25T11:39:14.190" v="619" actId="47"/>
        <pc:sldMkLst>
          <pc:docMk/>
          <pc:sldMk cId="1470865555" sldId="310"/>
        </pc:sldMkLst>
      </pc:sldChg>
      <pc:sldChg chg="del">
        <pc:chgData name="Deepika Vatsa" userId="f7100972-27fe-4ee6-8fb4-ec9b7931b409" providerId="ADAL" clId="{B4902721-5D18-4EFD-B1AB-1868494E7280}" dt="2022-01-25T11:39:14.190" v="619" actId="47"/>
        <pc:sldMkLst>
          <pc:docMk/>
          <pc:sldMk cId="4084635256" sldId="311"/>
        </pc:sldMkLst>
      </pc:sldChg>
      <pc:sldChg chg="del">
        <pc:chgData name="Deepika Vatsa" userId="f7100972-27fe-4ee6-8fb4-ec9b7931b409" providerId="ADAL" clId="{B4902721-5D18-4EFD-B1AB-1868494E7280}" dt="2022-01-25T11:39:14.190" v="619" actId="47"/>
        <pc:sldMkLst>
          <pc:docMk/>
          <pc:sldMk cId="765802699" sldId="312"/>
        </pc:sldMkLst>
      </pc:sldChg>
      <pc:sldChg chg="del">
        <pc:chgData name="Deepika Vatsa" userId="f7100972-27fe-4ee6-8fb4-ec9b7931b409" providerId="ADAL" clId="{B4902721-5D18-4EFD-B1AB-1868494E7280}" dt="2022-01-25T11:39:14.190" v="619" actId="47"/>
        <pc:sldMkLst>
          <pc:docMk/>
          <pc:sldMk cId="1867667529" sldId="313"/>
        </pc:sldMkLst>
      </pc:sldChg>
      <pc:sldChg chg="del">
        <pc:chgData name="Deepika Vatsa" userId="f7100972-27fe-4ee6-8fb4-ec9b7931b409" providerId="ADAL" clId="{B4902721-5D18-4EFD-B1AB-1868494E7280}" dt="2022-01-25T11:39:14.190" v="619" actId="47"/>
        <pc:sldMkLst>
          <pc:docMk/>
          <pc:sldMk cId="3517332595" sldId="314"/>
        </pc:sldMkLst>
      </pc:sldChg>
      <pc:sldChg chg="del">
        <pc:chgData name="Deepika Vatsa" userId="f7100972-27fe-4ee6-8fb4-ec9b7931b409" providerId="ADAL" clId="{B4902721-5D18-4EFD-B1AB-1868494E7280}" dt="2022-01-25T11:39:14.190" v="619" actId="47"/>
        <pc:sldMkLst>
          <pc:docMk/>
          <pc:sldMk cId="4211602282" sldId="316"/>
        </pc:sldMkLst>
      </pc:sldChg>
      <pc:sldChg chg="addSp delSp modSp add del mod">
        <pc:chgData name="Deepika Vatsa" userId="f7100972-27fe-4ee6-8fb4-ec9b7931b409" providerId="ADAL" clId="{B4902721-5D18-4EFD-B1AB-1868494E7280}" dt="2022-01-27T17:14:29.525" v="3129" actId="47"/>
        <pc:sldMkLst>
          <pc:docMk/>
          <pc:sldMk cId="2093880629" sldId="317"/>
        </pc:sldMkLst>
        <pc:spChg chg="mod">
          <ac:chgData name="Deepika Vatsa" userId="f7100972-27fe-4ee6-8fb4-ec9b7931b409" providerId="ADAL" clId="{B4902721-5D18-4EFD-B1AB-1868494E7280}" dt="2022-01-25T11:38:55.855" v="617" actId="313"/>
          <ac:spMkLst>
            <pc:docMk/>
            <pc:sldMk cId="2093880629" sldId="317"/>
            <ac:spMk id="2" creationId="{A0144671-06CF-46DF-8CED-78A668522DEB}"/>
          </ac:spMkLst>
        </pc:spChg>
        <pc:spChg chg="del mod">
          <ac:chgData name="Deepika Vatsa" userId="f7100972-27fe-4ee6-8fb4-ec9b7931b409" providerId="ADAL" clId="{B4902721-5D18-4EFD-B1AB-1868494E7280}" dt="2022-01-25T11:21:52.320" v="399"/>
          <ac:spMkLst>
            <pc:docMk/>
            <pc:sldMk cId="2093880629" sldId="317"/>
            <ac:spMk id="3" creationId="{0D21D752-EF16-452A-8DAC-88D9DBA41A0F}"/>
          </ac:spMkLst>
        </pc:spChg>
        <pc:spChg chg="add mod">
          <ac:chgData name="Deepika Vatsa" userId="f7100972-27fe-4ee6-8fb4-ec9b7931b409" providerId="ADAL" clId="{B4902721-5D18-4EFD-B1AB-1868494E7280}" dt="2022-01-27T17:13:34.102" v="3114" actId="21"/>
          <ac:spMkLst>
            <pc:docMk/>
            <pc:sldMk cId="2093880629" sldId="317"/>
            <ac:spMk id="4" creationId="{DAD8CD2A-2245-4114-9EE4-514398A71C17}"/>
          </ac:spMkLst>
        </pc:spChg>
        <pc:spChg chg="add del mod">
          <ac:chgData name="Deepika Vatsa" userId="f7100972-27fe-4ee6-8fb4-ec9b7931b409" providerId="ADAL" clId="{B4902721-5D18-4EFD-B1AB-1868494E7280}" dt="2022-01-27T17:14:11.211" v="3126" actId="21"/>
          <ac:spMkLst>
            <pc:docMk/>
            <pc:sldMk cId="2093880629" sldId="317"/>
            <ac:spMk id="7" creationId="{AC81A6A2-1AB2-4D4B-B30E-17CF2F663D2B}"/>
          </ac:spMkLst>
        </pc:spChg>
        <pc:picChg chg="add del mod">
          <ac:chgData name="Deepika Vatsa" userId="f7100972-27fe-4ee6-8fb4-ec9b7931b409" providerId="ADAL" clId="{B4902721-5D18-4EFD-B1AB-1868494E7280}" dt="2022-01-27T17:13:34.102" v="3114" actId="21"/>
          <ac:picMkLst>
            <pc:docMk/>
            <pc:sldMk cId="2093880629" sldId="317"/>
            <ac:picMk id="1026" creationId="{A8D16981-FD7A-40E4-9326-FB1B47EE0806}"/>
          </ac:picMkLst>
        </pc:picChg>
      </pc:sldChg>
      <pc:sldChg chg="addSp delSp modSp add mod setBg delDesignElem">
        <pc:chgData name="Deepika Vatsa" userId="f7100972-27fe-4ee6-8fb4-ec9b7931b409" providerId="ADAL" clId="{B4902721-5D18-4EFD-B1AB-1868494E7280}" dt="2022-01-27T17:14:21.052" v="3128" actId="1076"/>
        <pc:sldMkLst>
          <pc:docMk/>
          <pc:sldMk cId="2105034211" sldId="318"/>
        </pc:sldMkLst>
        <pc:spChg chg="mod">
          <ac:chgData name="Deepika Vatsa" userId="f7100972-27fe-4ee6-8fb4-ec9b7931b409" providerId="ADAL" clId="{B4902721-5D18-4EFD-B1AB-1868494E7280}" dt="2022-01-25T11:38:52.074" v="616" actId="313"/>
          <ac:spMkLst>
            <pc:docMk/>
            <pc:sldMk cId="2105034211" sldId="318"/>
            <ac:spMk id="2" creationId="{A0144671-06CF-46DF-8CED-78A668522DEB}"/>
          </ac:spMkLst>
        </pc:spChg>
        <pc:spChg chg="add del mod">
          <ac:chgData name="Deepika Vatsa" userId="f7100972-27fe-4ee6-8fb4-ec9b7931b409" providerId="ADAL" clId="{B4902721-5D18-4EFD-B1AB-1868494E7280}" dt="2022-01-27T17:14:03.498" v="3125"/>
          <ac:spMkLst>
            <pc:docMk/>
            <pc:sldMk cId="2105034211" sldId="318"/>
            <ac:spMk id="3" creationId="{0D21D752-EF16-452A-8DAC-88D9DBA41A0F}"/>
          </ac:spMkLst>
        </pc:spChg>
        <pc:spChg chg="del">
          <ac:chgData name="Deepika Vatsa" userId="f7100972-27fe-4ee6-8fb4-ec9b7931b409" providerId="ADAL" clId="{B4902721-5D18-4EFD-B1AB-1868494E7280}" dt="2022-01-25T11:30:24.366" v="410"/>
          <ac:spMkLst>
            <pc:docMk/>
            <pc:sldMk cId="2105034211" sldId="318"/>
            <ac:spMk id="6" creationId="{8D1F1056-9A78-4FBC-9404-54512B6B5852}"/>
          </ac:spMkLst>
        </pc:spChg>
        <pc:spChg chg="add mod">
          <ac:chgData name="Deepika Vatsa" userId="f7100972-27fe-4ee6-8fb4-ec9b7931b409" providerId="ADAL" clId="{B4902721-5D18-4EFD-B1AB-1868494E7280}" dt="2022-01-27T17:14:21.052" v="3128" actId="1076"/>
          <ac:spMkLst>
            <pc:docMk/>
            <pc:sldMk cId="2105034211" sldId="318"/>
            <ac:spMk id="8" creationId="{A5DC16EF-4CE6-4680-B176-CDD29E39907D}"/>
          </ac:spMkLst>
        </pc:spChg>
        <pc:spChg chg="del">
          <ac:chgData name="Deepika Vatsa" userId="f7100972-27fe-4ee6-8fb4-ec9b7931b409" providerId="ADAL" clId="{B4902721-5D18-4EFD-B1AB-1868494E7280}" dt="2022-01-25T11:30:24.366" v="410"/>
          <ac:spMkLst>
            <pc:docMk/>
            <pc:sldMk cId="2105034211" sldId="318"/>
            <ac:spMk id="23" creationId="{9659E4B7-86DE-4B00-A707-DD85CE5DB356}"/>
          </ac:spMkLst>
        </pc:spChg>
        <pc:picChg chg="add del mod">
          <ac:chgData name="Deepika Vatsa" userId="f7100972-27fe-4ee6-8fb4-ec9b7931b409" providerId="ADAL" clId="{B4902721-5D18-4EFD-B1AB-1868494E7280}" dt="2022-01-27T17:13:41.424" v="3117"/>
          <ac:picMkLst>
            <pc:docMk/>
            <pc:sldMk cId="2105034211" sldId="318"/>
            <ac:picMk id="4" creationId="{14C28B2B-873D-48A1-9E81-CC5AC2C5FDB1}"/>
          </ac:picMkLst>
        </pc:picChg>
        <pc:picChg chg="add del mod">
          <ac:chgData name="Deepika Vatsa" userId="f7100972-27fe-4ee6-8fb4-ec9b7931b409" providerId="ADAL" clId="{B4902721-5D18-4EFD-B1AB-1868494E7280}" dt="2022-01-27T17:13:58.026" v="3120"/>
          <ac:picMkLst>
            <pc:docMk/>
            <pc:sldMk cId="2105034211" sldId="318"/>
            <ac:picMk id="5" creationId="{6BFF6A56-E6F3-461F-8563-5B4B7046E867}"/>
          </ac:picMkLst>
        </pc:picChg>
        <pc:picChg chg="add del mod">
          <ac:chgData name="Deepika Vatsa" userId="f7100972-27fe-4ee6-8fb4-ec9b7931b409" providerId="ADAL" clId="{B4902721-5D18-4EFD-B1AB-1868494E7280}" dt="2022-01-27T17:14:03.402" v="3124"/>
          <ac:picMkLst>
            <pc:docMk/>
            <pc:sldMk cId="2105034211" sldId="318"/>
            <ac:picMk id="6" creationId="{4DB93AC3-0C04-4F22-9CC9-638A4E1D67C1}"/>
          </ac:picMkLst>
        </pc:picChg>
        <pc:picChg chg="add mod">
          <ac:chgData name="Deepika Vatsa" userId="f7100972-27fe-4ee6-8fb4-ec9b7931b409" providerId="ADAL" clId="{B4902721-5D18-4EFD-B1AB-1868494E7280}" dt="2022-01-27T17:14:03.498" v="3125"/>
          <ac:picMkLst>
            <pc:docMk/>
            <pc:sldMk cId="2105034211" sldId="318"/>
            <ac:picMk id="7" creationId="{FCEEED2D-2411-45BD-8585-1FB7CA8575BB}"/>
          </ac:picMkLst>
        </pc:picChg>
      </pc:sldChg>
      <pc:sldChg chg="addSp delSp modSp add mod">
        <pc:chgData name="Deepika Vatsa" userId="f7100972-27fe-4ee6-8fb4-ec9b7931b409" providerId="ADAL" clId="{B4902721-5D18-4EFD-B1AB-1868494E7280}" dt="2022-01-27T17:17:38.128" v="3166" actId="1076"/>
        <pc:sldMkLst>
          <pc:docMk/>
          <pc:sldMk cId="2147114887" sldId="319"/>
        </pc:sldMkLst>
        <pc:spChg chg="del mod">
          <ac:chgData name="Deepika Vatsa" userId="f7100972-27fe-4ee6-8fb4-ec9b7931b409" providerId="ADAL" clId="{B4902721-5D18-4EFD-B1AB-1868494E7280}" dt="2022-01-25T11:35:15.250" v="575"/>
          <ac:spMkLst>
            <pc:docMk/>
            <pc:sldMk cId="2147114887" sldId="319"/>
            <ac:spMk id="3" creationId="{0D21D752-EF16-452A-8DAC-88D9DBA41A0F}"/>
          </ac:spMkLst>
        </pc:spChg>
        <pc:spChg chg="add del">
          <ac:chgData name="Deepika Vatsa" userId="f7100972-27fe-4ee6-8fb4-ec9b7931b409" providerId="ADAL" clId="{B4902721-5D18-4EFD-B1AB-1868494E7280}" dt="2022-01-27T17:16:30.979" v="3149" actId="22"/>
          <ac:spMkLst>
            <pc:docMk/>
            <pc:sldMk cId="2147114887" sldId="319"/>
            <ac:spMk id="5" creationId="{47DF7933-9807-4A1D-ADD8-BEF3EDADDADE}"/>
          </ac:spMkLst>
        </pc:spChg>
        <pc:spChg chg="add mod">
          <ac:chgData name="Deepika Vatsa" userId="f7100972-27fe-4ee6-8fb4-ec9b7931b409" providerId="ADAL" clId="{B4902721-5D18-4EFD-B1AB-1868494E7280}" dt="2022-01-27T17:17:38.128" v="3166" actId="1076"/>
          <ac:spMkLst>
            <pc:docMk/>
            <pc:sldMk cId="2147114887" sldId="319"/>
            <ac:spMk id="7" creationId="{DDCD0097-EC66-4268-95A1-307D6AE204E9}"/>
          </ac:spMkLst>
        </pc:spChg>
        <pc:picChg chg="add mod">
          <ac:chgData name="Deepika Vatsa" userId="f7100972-27fe-4ee6-8fb4-ec9b7931b409" providerId="ADAL" clId="{B4902721-5D18-4EFD-B1AB-1868494E7280}" dt="2022-01-27T17:17:11.551" v="3152" actId="14100"/>
          <ac:picMkLst>
            <pc:docMk/>
            <pc:sldMk cId="2147114887" sldId="319"/>
            <ac:picMk id="2050" creationId="{D17CD9D9-0040-4A85-B4C1-499B8B3B6554}"/>
          </ac:picMkLst>
        </pc:picChg>
      </pc:sldChg>
      <pc:sldChg chg="addSp delSp modSp add mod">
        <pc:chgData name="Deepika Vatsa" userId="f7100972-27fe-4ee6-8fb4-ec9b7931b409" providerId="ADAL" clId="{B4902721-5D18-4EFD-B1AB-1868494E7280}" dt="2022-01-25T11:38:44.957" v="615" actId="313"/>
        <pc:sldMkLst>
          <pc:docMk/>
          <pc:sldMk cId="3447071073" sldId="320"/>
        </pc:sldMkLst>
        <pc:spChg chg="mod">
          <ac:chgData name="Deepika Vatsa" userId="f7100972-27fe-4ee6-8fb4-ec9b7931b409" providerId="ADAL" clId="{B4902721-5D18-4EFD-B1AB-1868494E7280}" dt="2022-01-25T11:38:44.957" v="615" actId="313"/>
          <ac:spMkLst>
            <pc:docMk/>
            <pc:sldMk cId="3447071073" sldId="320"/>
            <ac:spMk id="2" creationId="{A0144671-06CF-46DF-8CED-78A668522DEB}"/>
          </ac:spMkLst>
        </pc:spChg>
        <pc:spChg chg="add del mod">
          <ac:chgData name="Deepika Vatsa" userId="f7100972-27fe-4ee6-8fb4-ec9b7931b409" providerId="ADAL" clId="{B4902721-5D18-4EFD-B1AB-1868494E7280}" dt="2022-01-25T11:38:14.709" v="614" actId="20577"/>
          <ac:spMkLst>
            <pc:docMk/>
            <pc:sldMk cId="3447071073" sldId="320"/>
            <ac:spMk id="3" creationId="{737E8C5D-F082-42C3-9957-0389CEB0F941}"/>
          </ac:spMkLst>
        </pc:spChg>
        <pc:picChg chg="del">
          <ac:chgData name="Deepika Vatsa" userId="f7100972-27fe-4ee6-8fb4-ec9b7931b409" providerId="ADAL" clId="{B4902721-5D18-4EFD-B1AB-1868494E7280}" dt="2022-01-25T11:36:24.938" v="579" actId="478"/>
          <ac:picMkLst>
            <pc:docMk/>
            <pc:sldMk cId="3447071073" sldId="320"/>
            <ac:picMk id="2050" creationId="{D17CD9D9-0040-4A85-B4C1-499B8B3B6554}"/>
          </ac:picMkLst>
        </pc:picChg>
        <pc:picChg chg="add mod">
          <ac:chgData name="Deepika Vatsa" userId="f7100972-27fe-4ee6-8fb4-ec9b7931b409" providerId="ADAL" clId="{B4902721-5D18-4EFD-B1AB-1868494E7280}" dt="2022-01-25T11:38:10.759" v="612" actId="1076"/>
          <ac:picMkLst>
            <pc:docMk/>
            <pc:sldMk cId="3447071073" sldId="320"/>
            <ac:picMk id="3074" creationId="{EDFA2EB2-6BA8-4D33-AC86-5EB1F13C6D0B}"/>
          </ac:picMkLst>
        </pc:picChg>
      </pc:sldChg>
      <pc:sldChg chg="modSp add del mod">
        <pc:chgData name="Deepika Vatsa" userId="f7100972-27fe-4ee6-8fb4-ec9b7931b409" providerId="ADAL" clId="{B4902721-5D18-4EFD-B1AB-1868494E7280}" dt="2022-01-27T17:13:14.429" v="3112" actId="47"/>
        <pc:sldMkLst>
          <pc:docMk/>
          <pc:sldMk cId="530705783" sldId="321"/>
        </pc:sldMkLst>
        <pc:spChg chg="mod">
          <ac:chgData name="Deepika Vatsa" userId="f7100972-27fe-4ee6-8fb4-ec9b7931b409" providerId="ADAL" clId="{B4902721-5D18-4EFD-B1AB-1868494E7280}" dt="2022-01-25T11:39:59.712" v="630" actId="20577"/>
          <ac:spMkLst>
            <pc:docMk/>
            <pc:sldMk cId="530705783" sldId="321"/>
            <ac:spMk id="2" creationId="{A0144671-06CF-46DF-8CED-78A668522DEB}"/>
          </ac:spMkLst>
        </pc:spChg>
        <pc:spChg chg="mod">
          <ac:chgData name="Deepika Vatsa" userId="f7100972-27fe-4ee6-8fb4-ec9b7931b409" providerId="ADAL" clId="{B4902721-5D18-4EFD-B1AB-1868494E7280}" dt="2022-01-27T17:13:02.202" v="3110" actId="21"/>
          <ac:spMkLst>
            <pc:docMk/>
            <pc:sldMk cId="530705783" sldId="321"/>
            <ac:spMk id="3" creationId="{0D21D752-EF16-452A-8DAC-88D9DBA41A0F}"/>
          </ac:spMkLst>
        </pc:spChg>
      </pc:sldChg>
      <pc:sldChg chg="modSp add del mod">
        <pc:chgData name="Deepika Vatsa" userId="f7100972-27fe-4ee6-8fb4-ec9b7931b409" providerId="ADAL" clId="{B4902721-5D18-4EFD-B1AB-1868494E7280}" dt="2022-01-27T17:12:52.520" v="3108" actId="47"/>
        <pc:sldMkLst>
          <pc:docMk/>
          <pc:sldMk cId="1328161281" sldId="322"/>
        </pc:sldMkLst>
        <pc:spChg chg="mod">
          <ac:chgData name="Deepika Vatsa" userId="f7100972-27fe-4ee6-8fb4-ec9b7931b409" providerId="ADAL" clId="{B4902721-5D18-4EFD-B1AB-1868494E7280}" dt="2022-01-27T17:12:38.208" v="3105" actId="27636"/>
          <ac:spMkLst>
            <pc:docMk/>
            <pc:sldMk cId="1328161281" sldId="322"/>
            <ac:spMk id="2" creationId="{A0144671-06CF-46DF-8CED-78A668522DEB}"/>
          </ac:spMkLst>
        </pc:spChg>
        <pc:spChg chg="mod">
          <ac:chgData name="Deepika Vatsa" userId="f7100972-27fe-4ee6-8fb4-ec9b7931b409" providerId="ADAL" clId="{B4902721-5D18-4EFD-B1AB-1868494E7280}" dt="2022-01-27T17:12:30.435" v="3102" actId="21"/>
          <ac:spMkLst>
            <pc:docMk/>
            <pc:sldMk cId="1328161281" sldId="322"/>
            <ac:spMk id="3" creationId="{0D21D752-EF16-452A-8DAC-88D9DBA41A0F}"/>
          </ac:spMkLst>
        </pc:spChg>
      </pc:sldChg>
      <pc:sldChg chg="addSp delSp modSp add del mod">
        <pc:chgData name="Deepika Vatsa" userId="f7100972-27fe-4ee6-8fb4-ec9b7931b409" providerId="ADAL" clId="{B4902721-5D18-4EFD-B1AB-1868494E7280}" dt="2022-01-27T17:12:09.697" v="3098" actId="47"/>
        <pc:sldMkLst>
          <pc:docMk/>
          <pc:sldMk cId="560491655" sldId="323"/>
        </pc:sldMkLst>
        <pc:spChg chg="mod">
          <ac:chgData name="Deepika Vatsa" userId="f7100972-27fe-4ee6-8fb4-ec9b7931b409" providerId="ADAL" clId="{B4902721-5D18-4EFD-B1AB-1868494E7280}" dt="2022-01-27T17:11:32.570" v="3082" actId="27636"/>
          <ac:spMkLst>
            <pc:docMk/>
            <pc:sldMk cId="560491655" sldId="323"/>
            <ac:spMk id="2" creationId="{A0144671-06CF-46DF-8CED-78A668522DEB}"/>
          </ac:spMkLst>
        </pc:spChg>
        <pc:spChg chg="mod">
          <ac:chgData name="Deepika Vatsa" userId="f7100972-27fe-4ee6-8fb4-ec9b7931b409" providerId="ADAL" clId="{B4902721-5D18-4EFD-B1AB-1868494E7280}" dt="2022-01-27T17:10:49.984" v="3073" actId="21"/>
          <ac:spMkLst>
            <pc:docMk/>
            <pc:sldMk cId="560491655" sldId="323"/>
            <ac:spMk id="3" creationId="{0D21D752-EF16-452A-8DAC-88D9DBA41A0F}"/>
          </ac:spMkLst>
        </pc:spChg>
        <pc:picChg chg="add del mod modCrop">
          <ac:chgData name="Deepika Vatsa" userId="f7100972-27fe-4ee6-8fb4-ec9b7931b409" providerId="ADAL" clId="{B4902721-5D18-4EFD-B1AB-1868494E7280}" dt="2022-01-27T17:11:09.238" v="3076" actId="21"/>
          <ac:picMkLst>
            <pc:docMk/>
            <pc:sldMk cId="560491655" sldId="323"/>
            <ac:picMk id="5" creationId="{C0365811-97BE-4897-9767-8E95B6C08C65}"/>
          </ac:picMkLst>
        </pc:picChg>
      </pc:sldChg>
      <pc:sldChg chg="delSp modSp add del mod">
        <pc:chgData name="Deepika Vatsa" userId="f7100972-27fe-4ee6-8fb4-ec9b7931b409" providerId="ADAL" clId="{B4902721-5D18-4EFD-B1AB-1868494E7280}" dt="2022-01-27T17:10:29.802" v="3071" actId="47"/>
        <pc:sldMkLst>
          <pc:docMk/>
          <pc:sldMk cId="2168119141" sldId="324"/>
        </pc:sldMkLst>
        <pc:spChg chg="mod">
          <ac:chgData name="Deepika Vatsa" userId="f7100972-27fe-4ee6-8fb4-ec9b7931b409" providerId="ADAL" clId="{B4902721-5D18-4EFD-B1AB-1868494E7280}" dt="2022-01-25T18:13:10.996" v="1565" actId="27636"/>
          <ac:spMkLst>
            <pc:docMk/>
            <pc:sldMk cId="2168119141" sldId="324"/>
            <ac:spMk id="2" creationId="{A0144671-06CF-46DF-8CED-78A668522DEB}"/>
          </ac:spMkLst>
        </pc:spChg>
        <pc:spChg chg="mod">
          <ac:chgData name="Deepika Vatsa" userId="f7100972-27fe-4ee6-8fb4-ec9b7931b409" providerId="ADAL" clId="{B4902721-5D18-4EFD-B1AB-1868494E7280}" dt="2022-01-27T17:10:20.042" v="3060" actId="21"/>
          <ac:spMkLst>
            <pc:docMk/>
            <pc:sldMk cId="2168119141" sldId="324"/>
            <ac:spMk id="3" creationId="{0D21D752-EF16-452A-8DAC-88D9DBA41A0F}"/>
          </ac:spMkLst>
        </pc:spChg>
        <pc:picChg chg="del">
          <ac:chgData name="Deepika Vatsa" userId="f7100972-27fe-4ee6-8fb4-ec9b7931b409" providerId="ADAL" clId="{B4902721-5D18-4EFD-B1AB-1868494E7280}" dt="2022-01-25T17:49:02.242" v="1371" actId="478"/>
          <ac:picMkLst>
            <pc:docMk/>
            <pc:sldMk cId="2168119141" sldId="324"/>
            <ac:picMk id="5" creationId="{C0365811-97BE-4897-9767-8E95B6C08C65}"/>
          </ac:picMkLst>
        </pc:picChg>
      </pc:sldChg>
      <pc:sldChg chg="modSp add del mod">
        <pc:chgData name="Deepika Vatsa" userId="f7100972-27fe-4ee6-8fb4-ec9b7931b409" providerId="ADAL" clId="{B4902721-5D18-4EFD-B1AB-1868494E7280}" dt="2022-01-27T17:06:46.224" v="3037" actId="47"/>
        <pc:sldMkLst>
          <pc:docMk/>
          <pc:sldMk cId="3407295695" sldId="325"/>
        </pc:sldMkLst>
        <pc:spChg chg="mod">
          <ac:chgData name="Deepika Vatsa" userId="f7100972-27fe-4ee6-8fb4-ec9b7931b409" providerId="ADAL" clId="{B4902721-5D18-4EFD-B1AB-1868494E7280}" dt="2022-01-27T04:28:34.294" v="1988" actId="20577"/>
          <ac:spMkLst>
            <pc:docMk/>
            <pc:sldMk cId="3407295695" sldId="325"/>
            <ac:spMk id="2" creationId="{A0144671-06CF-46DF-8CED-78A668522DEB}"/>
          </ac:spMkLst>
        </pc:spChg>
        <pc:spChg chg="mod">
          <ac:chgData name="Deepika Vatsa" userId="f7100972-27fe-4ee6-8fb4-ec9b7931b409" providerId="ADAL" clId="{B4902721-5D18-4EFD-B1AB-1868494E7280}" dt="2022-01-27T17:06:38.318" v="3035" actId="21"/>
          <ac:spMkLst>
            <pc:docMk/>
            <pc:sldMk cId="3407295695" sldId="325"/>
            <ac:spMk id="3" creationId="{0D21D752-EF16-452A-8DAC-88D9DBA41A0F}"/>
          </ac:spMkLst>
        </pc:spChg>
      </pc:sldChg>
      <pc:sldChg chg="addSp delSp modSp add del mod">
        <pc:chgData name="Deepika Vatsa" userId="f7100972-27fe-4ee6-8fb4-ec9b7931b409" providerId="ADAL" clId="{B4902721-5D18-4EFD-B1AB-1868494E7280}" dt="2022-01-27T17:10:00.991" v="3057" actId="47"/>
        <pc:sldMkLst>
          <pc:docMk/>
          <pc:sldMk cId="1118278361" sldId="326"/>
        </pc:sldMkLst>
        <pc:spChg chg="mod">
          <ac:chgData name="Deepika Vatsa" userId="f7100972-27fe-4ee6-8fb4-ec9b7931b409" providerId="ADAL" clId="{B4902721-5D18-4EFD-B1AB-1868494E7280}" dt="2022-01-25T18:14:14.306" v="1576" actId="20577"/>
          <ac:spMkLst>
            <pc:docMk/>
            <pc:sldMk cId="1118278361" sldId="326"/>
            <ac:spMk id="2" creationId="{A0144671-06CF-46DF-8CED-78A668522DEB}"/>
          </ac:spMkLst>
        </pc:spChg>
        <pc:spChg chg="add del mod">
          <ac:chgData name="Deepika Vatsa" userId="f7100972-27fe-4ee6-8fb4-ec9b7931b409" providerId="ADAL" clId="{B4902721-5D18-4EFD-B1AB-1868494E7280}" dt="2022-01-27T17:09:53.368" v="3055" actId="21"/>
          <ac:spMkLst>
            <pc:docMk/>
            <pc:sldMk cId="1118278361" sldId="326"/>
            <ac:spMk id="3" creationId="{0D21D752-EF16-452A-8DAC-88D9DBA41A0F}"/>
          </ac:spMkLst>
        </pc:spChg>
        <pc:spChg chg="add del mod">
          <ac:chgData name="Deepika Vatsa" userId="f7100972-27fe-4ee6-8fb4-ec9b7931b409" providerId="ADAL" clId="{B4902721-5D18-4EFD-B1AB-1868494E7280}" dt="2022-01-25T18:14:21.572" v="1580"/>
          <ac:spMkLst>
            <pc:docMk/>
            <pc:sldMk cId="1118278361" sldId="326"/>
            <ac:spMk id="4" creationId="{E8F6EEEB-B101-4FBA-9F2B-7B8EC201895F}"/>
          </ac:spMkLst>
        </pc:spChg>
      </pc:sldChg>
      <pc:sldChg chg="modSp add del mod">
        <pc:chgData name="Deepika Vatsa" userId="f7100972-27fe-4ee6-8fb4-ec9b7931b409" providerId="ADAL" clId="{B4902721-5D18-4EFD-B1AB-1868494E7280}" dt="2022-01-27T17:07:57.368" v="3053" actId="47"/>
        <pc:sldMkLst>
          <pc:docMk/>
          <pc:sldMk cId="3601544771" sldId="327"/>
        </pc:sldMkLst>
        <pc:spChg chg="mod">
          <ac:chgData name="Deepika Vatsa" userId="f7100972-27fe-4ee6-8fb4-ec9b7931b409" providerId="ADAL" clId="{B4902721-5D18-4EFD-B1AB-1868494E7280}" dt="2022-01-27T17:07:50.529" v="3051" actId="27636"/>
          <ac:spMkLst>
            <pc:docMk/>
            <pc:sldMk cId="3601544771" sldId="327"/>
            <ac:spMk id="2" creationId="{A0144671-06CF-46DF-8CED-78A668522DEB}"/>
          </ac:spMkLst>
        </pc:spChg>
        <pc:spChg chg="mod">
          <ac:chgData name="Deepika Vatsa" userId="f7100972-27fe-4ee6-8fb4-ec9b7931b409" providerId="ADAL" clId="{B4902721-5D18-4EFD-B1AB-1868494E7280}" dt="2022-01-27T17:07:41.590" v="3048" actId="21"/>
          <ac:spMkLst>
            <pc:docMk/>
            <pc:sldMk cId="3601544771" sldId="327"/>
            <ac:spMk id="3" creationId="{0D21D752-EF16-452A-8DAC-88D9DBA41A0F}"/>
          </ac:spMkLst>
        </pc:spChg>
      </pc:sldChg>
      <pc:sldChg chg="addSp delSp modSp add del mod">
        <pc:chgData name="Deepika Vatsa" userId="f7100972-27fe-4ee6-8fb4-ec9b7931b409" providerId="ADAL" clId="{B4902721-5D18-4EFD-B1AB-1868494E7280}" dt="2022-01-27T17:06:25.688" v="3033" actId="47"/>
        <pc:sldMkLst>
          <pc:docMk/>
          <pc:sldMk cId="4018569833" sldId="328"/>
        </pc:sldMkLst>
        <pc:spChg chg="mod">
          <ac:chgData name="Deepika Vatsa" userId="f7100972-27fe-4ee6-8fb4-ec9b7931b409" providerId="ADAL" clId="{B4902721-5D18-4EFD-B1AB-1868494E7280}" dt="2022-01-27T17:06:14.791" v="3030" actId="21"/>
          <ac:spMkLst>
            <pc:docMk/>
            <pc:sldMk cId="4018569833" sldId="328"/>
            <ac:spMk id="2" creationId="{A0144671-06CF-46DF-8CED-78A668522DEB}"/>
          </ac:spMkLst>
        </pc:spChg>
        <pc:spChg chg="del mod">
          <ac:chgData name="Deepika Vatsa" userId="f7100972-27fe-4ee6-8fb4-ec9b7931b409" providerId="ADAL" clId="{B4902721-5D18-4EFD-B1AB-1868494E7280}" dt="2022-01-27T17:06:01.294" v="3026" actId="21"/>
          <ac:spMkLst>
            <pc:docMk/>
            <pc:sldMk cId="4018569833" sldId="328"/>
            <ac:spMk id="3" creationId="{0D21D752-EF16-452A-8DAC-88D9DBA41A0F}"/>
          </ac:spMkLst>
        </pc:spChg>
        <pc:spChg chg="add mod">
          <ac:chgData name="Deepika Vatsa" userId="f7100972-27fe-4ee6-8fb4-ec9b7931b409" providerId="ADAL" clId="{B4902721-5D18-4EFD-B1AB-1868494E7280}" dt="2022-01-27T17:06:01.294" v="3026" actId="21"/>
          <ac:spMkLst>
            <pc:docMk/>
            <pc:sldMk cId="4018569833" sldId="328"/>
            <ac:spMk id="5" creationId="{C21E855D-3340-47FE-AD47-A9F100644D0F}"/>
          </ac:spMkLst>
        </pc:spChg>
      </pc:sldChg>
      <pc:sldChg chg="addSp delSp modSp add del mod">
        <pc:chgData name="Deepika Vatsa" userId="f7100972-27fe-4ee6-8fb4-ec9b7931b409" providerId="ADAL" clId="{B4902721-5D18-4EFD-B1AB-1868494E7280}" dt="2022-01-27T17:05:39.292" v="3022" actId="47"/>
        <pc:sldMkLst>
          <pc:docMk/>
          <pc:sldMk cId="909553056" sldId="329"/>
        </pc:sldMkLst>
        <pc:spChg chg="mod">
          <ac:chgData name="Deepika Vatsa" userId="f7100972-27fe-4ee6-8fb4-ec9b7931b409" providerId="ADAL" clId="{B4902721-5D18-4EFD-B1AB-1868494E7280}" dt="2022-01-27T17:04:45.807" v="3000" actId="27636"/>
          <ac:spMkLst>
            <pc:docMk/>
            <pc:sldMk cId="909553056" sldId="329"/>
            <ac:spMk id="2" creationId="{A0144671-06CF-46DF-8CED-78A668522DEB}"/>
          </ac:spMkLst>
        </pc:spChg>
        <pc:spChg chg="del mod">
          <ac:chgData name="Deepika Vatsa" userId="f7100972-27fe-4ee6-8fb4-ec9b7931b409" providerId="ADAL" clId="{B4902721-5D18-4EFD-B1AB-1868494E7280}" dt="2022-01-27T04:45:03.110" v="2083" actId="22"/>
          <ac:spMkLst>
            <pc:docMk/>
            <pc:sldMk cId="909553056" sldId="329"/>
            <ac:spMk id="3" creationId="{0D21D752-EF16-452A-8DAC-88D9DBA41A0F}"/>
          </ac:spMkLst>
        </pc:spChg>
        <pc:spChg chg="add mod">
          <ac:chgData name="Deepika Vatsa" userId="f7100972-27fe-4ee6-8fb4-ec9b7931b409" providerId="ADAL" clId="{B4902721-5D18-4EFD-B1AB-1868494E7280}" dt="2022-01-27T17:04:34.755" v="2997" actId="21"/>
          <ac:spMkLst>
            <pc:docMk/>
            <pc:sldMk cId="909553056" sldId="329"/>
            <ac:spMk id="4" creationId="{7CC5E58D-4BB7-4213-BEA6-CA33381DAC69}"/>
          </ac:spMkLst>
        </pc:spChg>
        <pc:spChg chg="add del mod">
          <ac:chgData name="Deepika Vatsa" userId="f7100972-27fe-4ee6-8fb4-ec9b7931b409" providerId="ADAL" clId="{B4902721-5D18-4EFD-B1AB-1868494E7280}" dt="2022-01-27T17:04:23.945" v="2994" actId="21"/>
          <ac:spMkLst>
            <pc:docMk/>
            <pc:sldMk cId="909553056" sldId="329"/>
            <ac:spMk id="8" creationId="{48C8CA07-B2B6-4E2A-B7BE-1B0F3736BEC6}"/>
          </ac:spMkLst>
        </pc:spChg>
        <pc:picChg chg="add del mod ord modCrop">
          <ac:chgData name="Deepika Vatsa" userId="f7100972-27fe-4ee6-8fb4-ec9b7931b409" providerId="ADAL" clId="{B4902721-5D18-4EFD-B1AB-1868494E7280}" dt="2022-01-27T17:04:34.755" v="2997" actId="21"/>
          <ac:picMkLst>
            <pc:docMk/>
            <pc:sldMk cId="909553056" sldId="329"/>
            <ac:picMk id="5" creationId="{62EF0777-D104-41D4-9927-A7582CD324D5}"/>
          </ac:picMkLst>
        </pc:picChg>
      </pc:sldChg>
      <pc:sldChg chg="addSp delSp modSp add mod setBg delDesignElem">
        <pc:chgData name="Deepika Vatsa" userId="f7100972-27fe-4ee6-8fb4-ec9b7931b409" providerId="ADAL" clId="{B4902721-5D18-4EFD-B1AB-1868494E7280}" dt="2022-01-27T17:13:07.835" v="3111"/>
        <pc:sldMkLst>
          <pc:docMk/>
          <pc:sldMk cId="451966341" sldId="330"/>
        </pc:sldMkLst>
        <pc:spChg chg="mod">
          <ac:chgData name="Deepika Vatsa" userId="f7100972-27fe-4ee6-8fb4-ec9b7931b409" providerId="ADAL" clId="{B4902721-5D18-4EFD-B1AB-1868494E7280}" dt="2022-01-27T17:12:48.553" v="3107" actId="14100"/>
          <ac:spMkLst>
            <pc:docMk/>
            <pc:sldMk cId="451966341" sldId="330"/>
            <ac:spMk id="2" creationId="{A0144671-06CF-46DF-8CED-78A668522DEB}"/>
          </ac:spMkLst>
        </pc:spChg>
        <pc:spChg chg="del mod">
          <ac:chgData name="Deepika Vatsa" userId="f7100972-27fe-4ee6-8fb4-ec9b7931b409" providerId="ADAL" clId="{B4902721-5D18-4EFD-B1AB-1868494E7280}" dt="2022-01-27T17:04:30.406" v="2995" actId="478"/>
          <ac:spMkLst>
            <pc:docMk/>
            <pc:sldMk cId="451966341" sldId="330"/>
            <ac:spMk id="3" creationId="{0D21D752-EF16-452A-8DAC-88D9DBA41A0F}"/>
          </ac:spMkLst>
        </pc:spChg>
        <pc:spChg chg="add del mod">
          <ac:chgData name="Deepika Vatsa" userId="f7100972-27fe-4ee6-8fb4-ec9b7931b409" providerId="ADAL" clId="{B4902721-5D18-4EFD-B1AB-1868494E7280}" dt="2022-01-27T17:06:03.672" v="3027"/>
          <ac:spMkLst>
            <pc:docMk/>
            <pc:sldMk cId="451966341" sldId="330"/>
            <ac:spMk id="5" creationId="{EBA72AE8-D4F7-43D1-AA74-1FD1C72ADEC3}"/>
          </ac:spMkLst>
        </pc:spChg>
        <pc:spChg chg="add del mod">
          <ac:chgData name="Deepika Vatsa" userId="f7100972-27fe-4ee6-8fb4-ec9b7931b409" providerId="ADAL" clId="{B4902721-5D18-4EFD-B1AB-1868494E7280}" dt="2022-01-27T17:05:56.263" v="3025" actId="478"/>
          <ac:spMkLst>
            <pc:docMk/>
            <pc:sldMk cId="451966341" sldId="330"/>
            <ac:spMk id="6" creationId="{5D5F6741-BE0F-4468-872C-31B4CFB8C246}"/>
          </ac:spMkLst>
        </pc:spChg>
        <pc:spChg chg="del">
          <ac:chgData name="Deepika Vatsa" userId="f7100972-27fe-4ee6-8fb4-ec9b7931b409" providerId="ADAL" clId="{B4902721-5D18-4EFD-B1AB-1868494E7280}" dt="2022-01-27T04:58:00.624" v="2882"/>
          <ac:spMkLst>
            <pc:docMk/>
            <pc:sldMk cId="451966341" sldId="330"/>
            <ac:spMk id="6" creationId="{8D1F1056-9A78-4FBC-9404-54512B6B5852}"/>
          </ac:spMkLst>
        </pc:spChg>
        <pc:spChg chg="add mod">
          <ac:chgData name="Deepika Vatsa" userId="f7100972-27fe-4ee6-8fb4-ec9b7931b409" providerId="ADAL" clId="{B4902721-5D18-4EFD-B1AB-1868494E7280}" dt="2022-01-27T17:13:07.835" v="3111"/>
          <ac:spMkLst>
            <pc:docMk/>
            <pc:sldMk cId="451966341" sldId="330"/>
            <ac:spMk id="8" creationId="{1552053E-240B-44B2-8164-7ACABEC5A204}"/>
          </ac:spMkLst>
        </pc:spChg>
        <pc:spChg chg="add del mod">
          <ac:chgData name="Deepika Vatsa" userId="f7100972-27fe-4ee6-8fb4-ec9b7931b409" providerId="ADAL" clId="{B4902721-5D18-4EFD-B1AB-1868494E7280}" dt="2022-01-27T17:07:34.788" v="3046" actId="22"/>
          <ac:spMkLst>
            <pc:docMk/>
            <pc:sldMk cId="451966341" sldId="330"/>
            <ac:spMk id="10" creationId="{6D8DCE4C-B821-4C7C-A062-A6DE0BF440B9}"/>
          </ac:spMkLst>
        </pc:spChg>
        <pc:spChg chg="del">
          <ac:chgData name="Deepika Vatsa" userId="f7100972-27fe-4ee6-8fb4-ec9b7931b409" providerId="ADAL" clId="{B4902721-5D18-4EFD-B1AB-1868494E7280}" dt="2022-01-27T04:58:00.624" v="2882"/>
          <ac:spMkLst>
            <pc:docMk/>
            <pc:sldMk cId="451966341" sldId="330"/>
            <ac:spMk id="23" creationId="{9659E4B7-86DE-4B00-A707-DD85CE5DB356}"/>
          </ac:spMkLst>
        </pc:spChg>
        <pc:picChg chg="add del mod">
          <ac:chgData name="Deepika Vatsa" userId="f7100972-27fe-4ee6-8fb4-ec9b7931b409" providerId="ADAL" clId="{B4902721-5D18-4EFD-B1AB-1868494E7280}" dt="2022-01-27T17:05:52.481" v="3024" actId="478"/>
          <ac:picMkLst>
            <pc:docMk/>
            <pc:sldMk cId="451966341" sldId="330"/>
            <ac:picMk id="7" creationId="{5BB73BE1-FE49-4BC2-B59E-549C2005AFCB}"/>
          </ac:picMkLst>
        </pc:picChg>
        <pc:picChg chg="add del mod">
          <ac:chgData name="Deepika Vatsa" userId="f7100972-27fe-4ee6-8fb4-ec9b7931b409" providerId="ADAL" clId="{B4902721-5D18-4EFD-B1AB-1868494E7280}" dt="2022-01-27T17:12:21.056" v="3100" actId="478"/>
          <ac:picMkLst>
            <pc:docMk/>
            <pc:sldMk cId="451966341" sldId="330"/>
            <ac:picMk id="11" creationId="{257D2A87-798F-445A-9F28-BE8FDA03AE93}"/>
          </ac:picMkLst>
        </pc:picChg>
      </pc:sldChg>
      <pc:sldChg chg="delSp add del setBg delDesignElem">
        <pc:chgData name="Deepika Vatsa" userId="f7100972-27fe-4ee6-8fb4-ec9b7931b409" providerId="ADAL" clId="{B4902721-5D18-4EFD-B1AB-1868494E7280}" dt="2022-01-27T04:58:10.310" v="2885" actId="2696"/>
        <pc:sldMkLst>
          <pc:docMk/>
          <pc:sldMk cId="1394792710" sldId="331"/>
        </pc:sldMkLst>
        <pc:spChg chg="del">
          <ac:chgData name="Deepika Vatsa" userId="f7100972-27fe-4ee6-8fb4-ec9b7931b409" providerId="ADAL" clId="{B4902721-5D18-4EFD-B1AB-1868494E7280}" dt="2022-01-27T04:58:03.165" v="2884"/>
          <ac:spMkLst>
            <pc:docMk/>
            <pc:sldMk cId="1394792710" sldId="331"/>
            <ac:spMk id="6" creationId="{8D1F1056-9A78-4FBC-9404-54512B6B5852}"/>
          </ac:spMkLst>
        </pc:spChg>
        <pc:spChg chg="del">
          <ac:chgData name="Deepika Vatsa" userId="f7100972-27fe-4ee6-8fb4-ec9b7931b409" providerId="ADAL" clId="{B4902721-5D18-4EFD-B1AB-1868494E7280}" dt="2022-01-27T04:58:03.165" v="2884"/>
          <ac:spMkLst>
            <pc:docMk/>
            <pc:sldMk cId="1394792710" sldId="331"/>
            <ac:spMk id="23" creationId="{9659E4B7-86DE-4B00-A707-DD85CE5DB356}"/>
          </ac:spMkLst>
        </pc:spChg>
      </pc:sldChg>
      <pc:sldChg chg="add">
        <pc:chgData name="Deepika Vatsa" userId="f7100972-27fe-4ee6-8fb4-ec9b7931b409" providerId="ADAL" clId="{B4902721-5D18-4EFD-B1AB-1868494E7280}" dt="2022-01-27T17:04:17.639" v="2993" actId="2890"/>
        <pc:sldMkLst>
          <pc:docMk/>
          <pc:sldMk cId="2857514185" sldId="331"/>
        </pc:sldMkLst>
      </pc:sldChg>
      <pc:sldChg chg="add">
        <pc:chgData name="Deepika Vatsa" userId="f7100972-27fe-4ee6-8fb4-ec9b7931b409" providerId="ADAL" clId="{B4902721-5D18-4EFD-B1AB-1868494E7280}" dt="2022-01-27T17:05:46.884" v="3023" actId="2890"/>
        <pc:sldMkLst>
          <pc:docMk/>
          <pc:sldMk cId="1443403003" sldId="332"/>
        </pc:sldMkLst>
      </pc:sldChg>
      <pc:sldChg chg="add">
        <pc:chgData name="Deepika Vatsa" userId="f7100972-27fe-4ee6-8fb4-ec9b7931b409" providerId="ADAL" clId="{B4902721-5D18-4EFD-B1AB-1868494E7280}" dt="2022-01-27T17:06:32.496" v="3034" actId="2890"/>
        <pc:sldMkLst>
          <pc:docMk/>
          <pc:sldMk cId="2818617929" sldId="333"/>
        </pc:sldMkLst>
      </pc:sldChg>
      <pc:sldChg chg="add">
        <pc:chgData name="Deepika Vatsa" userId="f7100972-27fe-4ee6-8fb4-ec9b7931b409" providerId="ADAL" clId="{B4902721-5D18-4EFD-B1AB-1868494E7280}" dt="2022-01-27T17:06:54.448" v="3038" actId="2890"/>
        <pc:sldMkLst>
          <pc:docMk/>
          <pc:sldMk cId="3863471447" sldId="334"/>
        </pc:sldMkLst>
      </pc:sldChg>
      <pc:sldChg chg="add">
        <pc:chgData name="Deepika Vatsa" userId="f7100972-27fe-4ee6-8fb4-ec9b7931b409" providerId="ADAL" clId="{B4902721-5D18-4EFD-B1AB-1868494E7280}" dt="2022-01-27T17:09:45.863" v="3054" actId="2890"/>
        <pc:sldMkLst>
          <pc:docMk/>
          <pc:sldMk cId="4148165717" sldId="335"/>
        </pc:sldMkLst>
      </pc:sldChg>
      <pc:sldChg chg="add">
        <pc:chgData name="Deepika Vatsa" userId="f7100972-27fe-4ee6-8fb4-ec9b7931b409" providerId="ADAL" clId="{B4902721-5D18-4EFD-B1AB-1868494E7280}" dt="2022-01-27T17:10:08.446" v="3058" actId="2890"/>
        <pc:sldMkLst>
          <pc:docMk/>
          <pc:sldMk cId="2714316648" sldId="336"/>
        </pc:sldMkLst>
      </pc:sldChg>
      <pc:sldChg chg="add">
        <pc:chgData name="Deepika Vatsa" userId="f7100972-27fe-4ee6-8fb4-ec9b7931b409" providerId="ADAL" clId="{B4902721-5D18-4EFD-B1AB-1868494E7280}" dt="2022-01-27T17:10:43.390" v="3072" actId="2890"/>
        <pc:sldMkLst>
          <pc:docMk/>
          <pc:sldMk cId="4139339432" sldId="337"/>
        </pc:sldMkLst>
      </pc:sldChg>
      <pc:sldChg chg="add">
        <pc:chgData name="Deepika Vatsa" userId="f7100972-27fe-4ee6-8fb4-ec9b7931b409" providerId="ADAL" clId="{B4902721-5D18-4EFD-B1AB-1868494E7280}" dt="2022-01-27T17:12:18.306" v="3099" actId="2890"/>
        <pc:sldMkLst>
          <pc:docMk/>
          <pc:sldMk cId="2165018325" sldId="338"/>
        </pc:sldMkLst>
      </pc:sldChg>
      <pc:sldChg chg="add">
        <pc:chgData name="Deepika Vatsa" userId="f7100972-27fe-4ee6-8fb4-ec9b7931b409" providerId="ADAL" clId="{B4902721-5D18-4EFD-B1AB-1868494E7280}" dt="2022-01-27T17:12:57.045" v="3109" actId="2890"/>
        <pc:sldMkLst>
          <pc:docMk/>
          <pc:sldMk cId="1534762149" sldId="339"/>
        </pc:sldMkLst>
      </pc:sldChg>
      <pc:sldChg chg="add">
        <pc:chgData name="Deepika Vatsa" userId="f7100972-27fe-4ee6-8fb4-ec9b7931b409" providerId="ADAL" clId="{B4902721-5D18-4EFD-B1AB-1868494E7280}" dt="2022-01-27T17:13:29.609" v="3113" actId="2890"/>
        <pc:sldMkLst>
          <pc:docMk/>
          <pc:sldMk cId="2852306116" sldId="340"/>
        </pc:sldMkLst>
      </pc:sldChg>
      <pc:sldChg chg="addSp delSp modSp add mod">
        <pc:chgData name="Deepika Vatsa" userId="f7100972-27fe-4ee6-8fb4-ec9b7931b409" providerId="ADAL" clId="{B4902721-5D18-4EFD-B1AB-1868494E7280}" dt="2022-01-27T17:15:40.522" v="3146" actId="14100"/>
        <pc:sldMkLst>
          <pc:docMk/>
          <pc:sldMk cId="610264887" sldId="341"/>
        </pc:sldMkLst>
        <pc:spChg chg="mod">
          <ac:chgData name="Deepika Vatsa" userId="f7100972-27fe-4ee6-8fb4-ec9b7931b409" providerId="ADAL" clId="{B4902721-5D18-4EFD-B1AB-1868494E7280}" dt="2022-01-27T17:15:40.522" v="3146" actId="14100"/>
          <ac:spMkLst>
            <pc:docMk/>
            <pc:sldMk cId="610264887" sldId="341"/>
            <ac:spMk id="2" creationId="{A0144671-06CF-46DF-8CED-78A668522DEB}"/>
          </ac:spMkLst>
        </pc:spChg>
        <pc:spChg chg="mod">
          <ac:chgData name="Deepika Vatsa" userId="f7100972-27fe-4ee6-8fb4-ec9b7931b409" providerId="ADAL" clId="{B4902721-5D18-4EFD-B1AB-1868494E7280}" dt="2022-01-27T17:15:28.523" v="3143"/>
          <ac:spMkLst>
            <pc:docMk/>
            <pc:sldMk cId="610264887" sldId="341"/>
            <ac:spMk id="3" creationId="{0D21D752-EF16-452A-8DAC-88D9DBA41A0F}"/>
          </ac:spMkLst>
        </pc:spChg>
        <pc:spChg chg="add del">
          <ac:chgData name="Deepika Vatsa" userId="f7100972-27fe-4ee6-8fb4-ec9b7931b409" providerId="ADAL" clId="{B4902721-5D18-4EFD-B1AB-1868494E7280}" dt="2022-01-27T17:14:58.401" v="3134" actId="22"/>
          <ac:spMkLst>
            <pc:docMk/>
            <pc:sldMk cId="610264887" sldId="341"/>
            <ac:spMk id="5" creationId="{552565ED-1D9B-4041-AE07-8007BCD60111}"/>
          </ac:spMkLst>
        </pc:spChg>
      </pc:sldChg>
      <pc:sldChg chg="add">
        <pc:chgData name="Deepika Vatsa" userId="f7100972-27fe-4ee6-8fb4-ec9b7931b409" providerId="ADAL" clId="{B4902721-5D18-4EFD-B1AB-1868494E7280}" dt="2022-01-27T17:15:15.408" v="3139" actId="2890"/>
        <pc:sldMkLst>
          <pc:docMk/>
          <pc:sldMk cId="1730469009" sldId="34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32151-7E13-4A6E-BA14-4F38BBD867B7}" type="datetimeFigureOut">
              <a:rPr lang="en-IN" smtClean="0"/>
              <a:t>22-08-2024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E36CD-95C2-4ABC-A56C-F02760BEE4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9106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1781-8038-4B5C-9217-3A174C9490E2}" type="datetime1">
              <a:rPr lang="en-US" smtClean="0"/>
              <a:t>8/22/2024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3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0D3E-C8AD-4428-9FB4-D34252808154}" type="datetime1">
              <a:rPr lang="en-US" smtClean="0"/>
              <a:t>8/22/2024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026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EC5B-4C19-4D50-A216-03B802B6F24F}" type="datetime1">
              <a:rPr lang="en-US" smtClean="0"/>
              <a:t>8/22/2024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69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7D350-B4E9-4E38-BD66-712FEFFA20FC}" type="datetime1">
              <a:rPr lang="en-US" smtClean="0"/>
              <a:t>8/22/2024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810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5E920-E425-4782-A131-DCAC634B0CA0}" type="datetime1">
              <a:rPr lang="en-US" smtClean="0"/>
              <a:t>8/22/2024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246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2BD42-E671-4385-83DD-02AF6437C0AC}" type="datetime1">
              <a:rPr lang="en-US" smtClean="0"/>
              <a:t>8/22/2024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271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2C1F-BA53-4608-B196-A088277404C6}" type="datetime1">
              <a:rPr lang="en-US" smtClean="0"/>
              <a:t>8/22/2024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200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627-862E-44F9-94AA-16F63956CB6F}" type="datetime1">
              <a:rPr lang="en-US" smtClean="0"/>
              <a:t>8/22/2024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672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CB1A9-A325-4987-A57C-9E8636CF1F3D}" type="datetime1">
              <a:rPr lang="en-US" smtClean="0"/>
              <a:t>8/22/2024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35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9A7E9644-1E35-4446-9BE7-3E645AA48CFD}" type="datetime1">
              <a:rPr lang="en-US" smtClean="0"/>
              <a:t>8/22/2024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161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A89B-ECBA-4A7E-96AF-4BC8899C1C52}" type="datetime1">
              <a:rPr lang="en-US" smtClean="0"/>
              <a:t>8/22/2024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46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227F46F-CFA3-41C7-871C-40D8FCE5E8B2}" type="datetime1">
              <a:rPr lang="en-US" smtClean="0"/>
              <a:t>8/22/2024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4525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24" r:id="rId5"/>
    <p:sldLayoutId id="2147483718" r:id="rId6"/>
    <p:sldLayoutId id="2147483719" r:id="rId7"/>
    <p:sldLayoutId id="2147483720" r:id="rId8"/>
    <p:sldLayoutId id="2147483723" r:id="rId9"/>
    <p:sldLayoutId id="2147483721" r:id="rId10"/>
    <p:sldLayoutId id="2147483722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85A71294-C247-450A-BB34-6E68648C95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D36A0BA4-6A63-41D3-B0FA-43799ABC4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49B545-D827-48CC-9433-1773F9FEB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2" y="1009398"/>
            <a:ext cx="6823988" cy="3453419"/>
          </a:xfrm>
        </p:spPr>
        <p:txBody>
          <a:bodyPr anchor="b">
            <a:normAutofit/>
          </a:bodyPr>
          <a:lstStyle/>
          <a:p>
            <a:r>
              <a:rPr lang="en-US" sz="6000" dirty="0">
                <a:solidFill>
                  <a:schemeClr val="tx1"/>
                </a:solidFill>
              </a:rPr>
              <a:t>Operating </a:t>
            </a:r>
            <a:r>
              <a:rPr lang="en-US" sz="6000">
                <a:solidFill>
                  <a:schemeClr val="tx1"/>
                </a:solidFill>
              </a:rPr>
              <a:t>system 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73313D8-D259-4D89-9CE5-14884FB40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19" y="457200"/>
            <a:ext cx="6766560" cy="91439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pic>
        <p:nvPicPr>
          <p:cNvPr id="4" name="Picture 3" descr="A close up of a light&#10;&#10;Description automatically generated">
            <a:extLst>
              <a:ext uri="{FF2B5EF4-FFF2-40B4-BE49-F238E27FC236}">
                <a16:creationId xmlns:a16="http://schemas.microsoft.com/office/drawing/2014/main" id="{C0DAB664-7BCE-4334-BC8D-00135A00D5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259" r="9408"/>
          <a:stretch/>
        </p:blipFill>
        <p:spPr>
          <a:xfrm>
            <a:off x="8140428" y="10"/>
            <a:ext cx="405157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578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590533"/>
            <a:ext cx="10679642" cy="1378633"/>
          </a:xfrm>
        </p:spPr>
        <p:txBody>
          <a:bodyPr>
            <a:normAutofit/>
          </a:bodyPr>
          <a:lstStyle/>
          <a:p>
            <a:pPr algn="l"/>
            <a:r>
              <a:rPr lang="en-IN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Highest response ratio next (HRRN)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1D752-EF16-452A-8DAC-88D9DBA41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470991"/>
            <a:ext cx="10679642" cy="512859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22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Advantages</a:t>
            </a:r>
          </a:p>
          <a:p>
            <a:pPr lvl="1"/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Gives better performance than the shortest job first Scheduling.</a:t>
            </a:r>
          </a:p>
          <a:p>
            <a:pPr lvl="1"/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There is a reduction in waiting time for longer jobs and also it encourages shorter jobs.</a:t>
            </a:r>
          </a:p>
          <a:p>
            <a:pPr lvl="1"/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Throughput increases.</a:t>
            </a:r>
          </a:p>
          <a:p>
            <a:pPr algn="l"/>
            <a:r>
              <a:rPr lang="en-US" sz="22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</a:p>
          <a:p>
            <a:pPr lvl="1"/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Practical implementation of HRRN scheduling is not possible because we cannot know the burst time of every process in advance.</a:t>
            </a:r>
          </a:p>
          <a:p>
            <a:pPr lvl="1"/>
            <a:r>
              <a:rPr lang="en-US" sz="22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here may occur overhead on the processor.</a:t>
            </a:r>
          </a:p>
        </p:txBody>
      </p:sp>
    </p:spTree>
    <p:extLst>
      <p:ext uri="{BB962C8B-B14F-4D97-AF65-F5344CB8AC3E}">
        <p14:creationId xmlns:p14="http://schemas.microsoft.com/office/powerpoint/2010/main" val="4207620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3630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0679642" cy="1188720"/>
          </a:xfrm>
        </p:spPr>
        <p:txBody>
          <a:bodyPr>
            <a:normAutofit/>
          </a:bodyPr>
          <a:lstStyle/>
          <a:p>
            <a: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Multilevel queue scheduling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1D752-EF16-452A-8DAC-88D9DBA41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470991"/>
            <a:ext cx="10679642" cy="502828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Algo is suitable for processes that can be categorized into groups.</a:t>
            </a:r>
          </a:p>
          <a:p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Here, ready queue is partitioned into multiple queues. For e.g., 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Foreground (Interactive)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 (Batch)</a:t>
            </a:r>
          </a:p>
          <a:p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queue follows its own scheduling algorithm</a:t>
            </a:r>
          </a:p>
        </p:txBody>
      </p:sp>
    </p:spTree>
    <p:extLst>
      <p:ext uri="{BB962C8B-B14F-4D97-AF65-F5344CB8AC3E}">
        <p14:creationId xmlns:p14="http://schemas.microsoft.com/office/powerpoint/2010/main" val="1730469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0679642" cy="1188720"/>
          </a:xfrm>
        </p:spPr>
        <p:txBody>
          <a:bodyPr>
            <a:normAutofit/>
          </a:bodyPr>
          <a:lstStyle/>
          <a:p>
            <a: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Multilevel queue scheduling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FCEEED2D-2411-45BD-8585-1FB7CA8575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3299" y="1592531"/>
            <a:ext cx="7614564" cy="47857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5DC16EF-4CE6-4680-B176-CDD29E39907D}"/>
              </a:ext>
            </a:extLst>
          </p:cNvPr>
          <p:cNvSpPr txBox="1"/>
          <p:nvPr/>
        </p:nvSpPr>
        <p:spPr>
          <a:xfrm>
            <a:off x="3631863" y="6519446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IMG SRC: https://slideplayer.com/slide/14919762/</a:t>
            </a:r>
          </a:p>
        </p:txBody>
      </p:sp>
    </p:spTree>
    <p:extLst>
      <p:ext uri="{BB962C8B-B14F-4D97-AF65-F5344CB8AC3E}">
        <p14:creationId xmlns:p14="http://schemas.microsoft.com/office/powerpoint/2010/main" val="2105034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0679642" cy="1188720"/>
          </a:xfrm>
        </p:spPr>
        <p:txBody>
          <a:bodyPr>
            <a:normAutofit/>
          </a:bodyPr>
          <a:lstStyle/>
          <a:p>
            <a: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Multilevel queue scheduling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1D752-EF16-452A-8DAC-88D9DBA41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470991"/>
            <a:ext cx="10679642" cy="502828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Inter-queue scheduling is required.</a:t>
            </a:r>
          </a:p>
          <a:p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example: 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 priority scheduling (lead to starvation)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slice for queues: 80% to interactive and 20% to batch</a:t>
            </a:r>
          </a:p>
          <a:p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306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0679642" cy="1188720"/>
          </a:xfrm>
        </p:spPr>
        <p:txBody>
          <a:bodyPr>
            <a:normAutofit/>
          </a:bodyPr>
          <a:lstStyle/>
          <a:p>
            <a: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Multilevel queue scheduling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E8C5D-F082-42C3-9957-0389CEB0F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pPr marL="0" indent="0">
              <a:buNone/>
            </a:pPr>
            <a:endParaRPr lang="en-IN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IMG SRC: https://tutorialwing.com/multilevel-queue-scheduling-tutorial-with-example/</a:t>
            </a:r>
          </a:p>
        </p:txBody>
      </p:sp>
      <p:pic>
        <p:nvPicPr>
          <p:cNvPr id="3074" name="Picture 2" descr="MultiLevel Queue Scheduling Tutorial With Example - Tutorialwing">
            <a:extLst>
              <a:ext uri="{FF2B5EF4-FFF2-40B4-BE49-F238E27FC236}">
                <a16:creationId xmlns:a16="http://schemas.microsoft.com/office/drawing/2014/main" id="{EDFA2EB2-6BA8-4D33-AC86-5EB1F13C6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902" y="2101505"/>
            <a:ext cx="9855905" cy="3045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7071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592465"/>
            <a:ext cx="10679642" cy="997796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Multilevel FEEDBACK queue scheduling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552053E-240B-44B2-8164-7ACABEC5A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25" y="1209822"/>
            <a:ext cx="11029950" cy="51777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Usually, processes do not move between queues because of predefined priorities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Advantage: Low scheduling overhead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Disadvantage: Inflexible</a:t>
            </a:r>
          </a:p>
          <a:p>
            <a:pPr lvl="1"/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Multilevel Feedback Scheduling allows a process to move between queues</a:t>
            </a:r>
          </a:p>
        </p:txBody>
      </p:sp>
    </p:spTree>
    <p:extLst>
      <p:ext uri="{BB962C8B-B14F-4D97-AF65-F5344CB8AC3E}">
        <p14:creationId xmlns:p14="http://schemas.microsoft.com/office/powerpoint/2010/main" val="451966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592465"/>
            <a:ext cx="10679642" cy="997796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Multilevel FEEDBACK queue scheduling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552053E-240B-44B2-8164-7ACABEC5A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25" y="1209822"/>
            <a:ext cx="11029950" cy="51777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Multilevel Feedback Queue Scheduler is defined by following parameters:</a:t>
            </a:r>
          </a:p>
          <a:p>
            <a:pPr lvl="1"/>
            <a:r>
              <a:rPr lang="en-US" sz="2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queues</a:t>
            </a:r>
          </a:p>
          <a:p>
            <a:pPr lvl="1"/>
            <a:r>
              <a:rPr lang="en-US" sz="2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Scheduling algo for each queue</a:t>
            </a:r>
          </a:p>
          <a:p>
            <a:pPr lvl="1"/>
            <a:r>
              <a:rPr lang="en-US" sz="2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 to determine when to upgrade a process</a:t>
            </a:r>
          </a:p>
          <a:p>
            <a:pPr lvl="1"/>
            <a:r>
              <a:rPr lang="en-US" sz="2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 to determine when to demote a process</a:t>
            </a:r>
          </a:p>
          <a:p>
            <a:pPr lvl="1"/>
            <a:r>
              <a:rPr lang="en-US" sz="2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 to determine which queue a process will enter when that process needs service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762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592465"/>
            <a:ext cx="10679642" cy="513271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Multilevel FEEDBACK queue : Example</a:t>
            </a: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552053E-240B-44B2-8164-7ACABEC5A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25" y="1209822"/>
            <a:ext cx="11029950" cy="51777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endParaRPr lang="en-US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 queues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2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Q0 – RR with time quantum 8ms</a:t>
            </a:r>
          </a:p>
          <a:p>
            <a:pPr lvl="2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Q1 – RR time quantum 16ms</a:t>
            </a:r>
          </a:p>
          <a:p>
            <a:pPr lvl="2"/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Q2 – FCFS</a:t>
            </a:r>
          </a:p>
          <a:p>
            <a:r>
              <a:rPr lang="en-US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Scheduling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new job enters queue Q0 which is served FCFS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it gains CPU, job receives 8 milliseconds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it does not finish in 8 milliseconds, job is moved to queue Q1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Q1 job is again served FCFS and receives 16 additional milliseconds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it still does not complete, it is preempted and moved to queue Q2</a:t>
            </a:r>
          </a:p>
          <a:p>
            <a:r>
              <a:rPr lang="en-US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Aim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Preference given to short lived processes</a:t>
            </a:r>
          </a:p>
          <a:p>
            <a:pPr algn="l" fontAlgn="base"/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57D2A87-798F-445A-9F28-BE8FDA03AE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650" t="34302" r="16389" b="26506"/>
          <a:stretch/>
        </p:blipFill>
        <p:spPr>
          <a:xfrm>
            <a:off x="7342123" y="1514920"/>
            <a:ext cx="4093698" cy="282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0183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7AD2B-EC23-448E-AA58-931E2746F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2477947"/>
            <a:ext cx="11029616" cy="1188720"/>
          </a:xfrm>
        </p:spPr>
        <p:txBody>
          <a:bodyPr/>
          <a:lstStyle/>
          <a:p>
            <a:pPr algn="ctr"/>
            <a:r>
              <a:rPr lang="en-IN" dirty="0"/>
              <a:t>Thank You </a:t>
            </a:r>
            <a:br>
              <a:rPr lang="en-IN" dirty="0"/>
            </a:br>
            <a:r>
              <a:rPr lang="en-IN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98156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0679642" cy="768835"/>
          </a:xfrm>
        </p:spPr>
        <p:txBody>
          <a:bodyPr>
            <a:normAutofit/>
          </a:bodyPr>
          <a:lstStyle/>
          <a:p>
            <a: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1D752-EF16-452A-8DAC-88D9DBA41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470991"/>
            <a:ext cx="10679642" cy="502828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Advanced Scheduling Algorithm: Highest response ration next, Lottery scheduling </a:t>
            </a:r>
          </a:p>
          <a:p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Multilevel Queue Scheduling </a:t>
            </a:r>
          </a:p>
          <a:p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Multilevel Feedback Queue</a:t>
            </a:r>
          </a:p>
        </p:txBody>
      </p:sp>
    </p:spTree>
    <p:extLst>
      <p:ext uri="{BB962C8B-B14F-4D97-AF65-F5344CB8AC3E}">
        <p14:creationId xmlns:p14="http://schemas.microsoft.com/office/powerpoint/2010/main" val="610264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696551"/>
            <a:ext cx="10679642" cy="959971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Lottery scheduling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552053E-240B-44B2-8164-7ACABEC5A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25" y="1351722"/>
            <a:ext cx="11029950" cy="50358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Random, uniform way to allocate resources</a:t>
            </a:r>
          </a:p>
          <a:p>
            <a:pPr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this scheduling:</a:t>
            </a:r>
          </a:p>
          <a:p>
            <a:pPr lvl="1" fontAlgn="base"/>
            <a:r>
              <a:rPr lang="en-US" sz="2200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very process have some tickets </a:t>
            </a:r>
            <a:endParaRPr lang="en-US" sz="2200" dirty="0">
              <a:solidFill>
                <a:srgbClr val="27323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Scheduler picks a random ticket </a:t>
            </a:r>
            <a:endParaRPr lang="en-US" sz="2200" dirty="0">
              <a:solidFill>
                <a:srgbClr val="27323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Process having that ticket wins and assigned the CPU</a:t>
            </a:r>
          </a:p>
          <a:p>
            <a:pPr lvl="1" fontAlgn="base"/>
            <a:r>
              <a:rPr lang="en-US" sz="2200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 then execute for a time slice </a:t>
            </a:r>
          </a:p>
          <a:p>
            <a:pPr lvl="1" fontAlgn="base"/>
            <a:r>
              <a:rPr lang="en-US" sz="2200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nd then another ticket is picked by the scheduler. </a:t>
            </a:r>
          </a:p>
          <a:p>
            <a:pPr fontAlgn="base"/>
            <a:endParaRPr lang="en-US" sz="2200" b="0" i="0" dirty="0">
              <a:solidFill>
                <a:srgbClr val="27323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These tickets represent the share of processes. A process having a higher number of tickets give it more chance to get chosen for execution.</a:t>
            </a:r>
          </a:p>
          <a:p>
            <a:pPr algn="l" fontAlgn="base"/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426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696551"/>
            <a:ext cx="10679642" cy="959971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Lottery scheduling: Example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552053E-240B-44B2-8164-7ACABEC5A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25" y="1351722"/>
            <a:ext cx="11029950" cy="50358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l"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Consider two processes A and B having 30 and 70 tickets respectively out of total 100 tickets. CPU share of A is 30% and that of B is 70%. These shares are calculated probabilistically and not deterministically.</a:t>
            </a:r>
          </a:p>
          <a:p>
            <a:pPr marL="0" indent="0" algn="l" fontAlgn="base">
              <a:buNone/>
            </a:pPr>
            <a:endParaRPr lang="en-US" sz="2200" b="0" i="0" dirty="0">
              <a:solidFill>
                <a:srgbClr val="27323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Explanation –</a:t>
            </a:r>
          </a:p>
          <a:p>
            <a:pPr lvl="1"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has 30 tickets (ticket number 1 to 30) and B has 70 tickets (ticket no. 31 to 100).</a:t>
            </a:r>
          </a:p>
          <a:p>
            <a:pPr lvl="1"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Scheduler picks a random number from 1 to 100. If the picked no. is from 1 to 30 then A is executed otherwise B is executed.</a:t>
            </a:r>
          </a:p>
          <a:p>
            <a:pPr lvl="1"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 example of 10 tickets picked by Scheduler may look like this – 73 82 23 45 32 87 49 39 12 </a:t>
            </a:r>
            <a:r>
              <a:rPr lang="en-US" sz="2200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endParaRPr lang="en-US" sz="2200" b="0" i="0" dirty="0">
              <a:solidFill>
                <a:srgbClr val="27323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Resulting Schedule -  B  </a:t>
            </a:r>
            <a:r>
              <a:rPr lang="en-US" sz="2200" b="0" i="0" dirty="0" err="1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A  </a:t>
            </a:r>
            <a:r>
              <a:rPr lang="en-US" sz="2200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 err="1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0" i="0" dirty="0" err="1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b="0" i="0" dirty="0" err="1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 err="1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A  </a:t>
            </a:r>
            <a:r>
              <a:rPr lang="en-US" sz="2200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976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696551"/>
            <a:ext cx="10679642" cy="959971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Lottery scheduling: Example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552053E-240B-44B2-8164-7ACABEC5A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25" y="1351722"/>
            <a:ext cx="11029950" cy="50358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1"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is executed 2 times and B is executed 8 times. (A: </a:t>
            </a:r>
            <a:r>
              <a:rPr lang="en-US" sz="2200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0% of CPU and B: 80%) </a:t>
            </a:r>
          </a:p>
          <a:p>
            <a:pPr lvl="1" fontAlgn="base"/>
            <a:r>
              <a:rPr lang="en-US" sz="2200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ut in a long run (i.e., when no. of tickets picked is more than 100 or 1000) we can achieve a share percentage of approx. 30 and 70 for A and B respectively.</a:t>
            </a:r>
          </a:p>
          <a:p>
            <a:pPr lvl="1" fontAlgn="base"/>
            <a:endParaRPr lang="en-US" sz="2200" dirty="0">
              <a:solidFill>
                <a:srgbClr val="27323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/>
            <a:endParaRPr lang="en-US" sz="2200" b="0" i="0" dirty="0">
              <a:solidFill>
                <a:srgbClr val="27323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/>
            <a:r>
              <a:rPr lang="en-US" sz="2200" b="1" dirty="0">
                <a:solidFill>
                  <a:srgbClr val="27323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Advantage: </a:t>
            </a:r>
          </a:p>
          <a:p>
            <a:pPr lvl="2"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also solves the problem of starvation. </a:t>
            </a:r>
          </a:p>
          <a:p>
            <a:pPr lvl="2" fontAlgn="base"/>
            <a:r>
              <a:rPr lang="en-US" sz="2200" b="0" i="0" dirty="0">
                <a:solidFill>
                  <a:srgbClr val="27323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Giving each process at least one lottery ticket guarantees that it has non-zero probability of being selected at each scheduling operation.</a:t>
            </a:r>
          </a:p>
          <a:p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751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696551"/>
            <a:ext cx="10679642" cy="959971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Highest response ratio next (HRRN)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552053E-240B-44B2-8164-7ACABEC5A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25" y="1351722"/>
            <a:ext cx="11029950" cy="50358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22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2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on-preemptive scheduling algorithm: </a:t>
            </a:r>
            <a:r>
              <a:rPr lang="en-US" sz="22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nce a process is selected for execution will run until its completion</a:t>
            </a:r>
            <a:endParaRPr lang="en-US" sz="2200" b="1" i="0" dirty="0"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2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odification of </a:t>
            </a:r>
            <a:r>
              <a:rPr lang="en-US" sz="22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Shortest Job Next (SJN) </a:t>
            </a:r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order to reduce the problem of starvation.</a:t>
            </a:r>
          </a:p>
          <a:p>
            <a:pPr algn="l"/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HRRN scheduling algorithm, the CPU is assigned to the next process that has the </a:t>
            </a:r>
            <a:r>
              <a:rPr lang="en-US" sz="22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highest response ratio</a:t>
            </a:r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and not to the process having less burst time.</a:t>
            </a:r>
          </a:p>
          <a:p>
            <a:pPr algn="l"/>
            <a:r>
              <a:rPr lang="en-US" sz="22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Response Ratio = (W+S)/S</a:t>
            </a:r>
            <a:endParaRPr lang="en-US" sz="2200" b="0" i="0" dirty="0"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Where, </a:t>
            </a:r>
            <a:r>
              <a:rPr lang="en-US" sz="22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2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Waiting Time, </a:t>
            </a:r>
            <a:r>
              <a:rPr lang="en-US" sz="22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200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Burst Time</a:t>
            </a:r>
          </a:p>
          <a:p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379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696551"/>
            <a:ext cx="10679642" cy="959971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Highest response ratio next (HRRN)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552053E-240B-44B2-8164-7ACABEC5A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25" y="1351722"/>
            <a:ext cx="11029950" cy="50358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Calculate the waiting time for all the processes. Waiting time simply means the sum of the time spent waiting in the ready queue by processes.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Processes get scheduled each time for execution in order to find the response ratio for each available process.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Then after the process having the highest response ratio is executed first by the processor.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2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a case, if two processes have the same response ratio then the tie is broken by using the FCFS scheduling algorithm.</a:t>
            </a:r>
          </a:p>
          <a:p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074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590533"/>
            <a:ext cx="10679642" cy="959971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HRRN: example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 descr="A table with numbers and text&#10;&#10;Description automatically generated">
            <a:extLst>
              <a:ext uri="{FF2B5EF4-FFF2-40B4-BE49-F238E27FC236}">
                <a16:creationId xmlns:a16="http://schemas.microsoft.com/office/drawing/2014/main" id="{8CBEA150-1CE4-662B-3D57-4E9C6C435F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3394" y="3138599"/>
            <a:ext cx="4165211" cy="2039714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5F6741-BE0F-4468-872C-31B4CFB8C246}"/>
              </a:ext>
            </a:extLst>
          </p:cNvPr>
          <p:cNvSpPr txBox="1">
            <a:spLocks/>
          </p:cNvSpPr>
          <p:nvPr/>
        </p:nvSpPr>
        <p:spPr>
          <a:xfrm>
            <a:off x="349972" y="1070518"/>
            <a:ext cx="11705138" cy="56011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4000" lvl="1" indent="0">
              <a:buNone/>
            </a:pPr>
            <a:endParaRPr lang="sv-S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 descr="A table with numbers and text&#10;&#10;Description automatically generated">
            <a:extLst>
              <a:ext uri="{FF2B5EF4-FFF2-40B4-BE49-F238E27FC236}">
                <a16:creationId xmlns:a16="http://schemas.microsoft.com/office/drawing/2014/main" id="{EFAE39E3-4DB5-A41E-C7C3-D337F16442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58" y="1256398"/>
            <a:ext cx="4655121" cy="2279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585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4671-06CF-46DF-8CED-78A668522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590533"/>
            <a:ext cx="10679642" cy="959971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HRRN: example</a:t>
            </a:r>
            <a:br>
              <a:rPr lang="en-IN" sz="3600" b="1" i="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6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A72AE8-D4F7-43D1-AA74-1FD1C72AD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5F6741-BE0F-4468-872C-31B4CFB8C246}"/>
              </a:ext>
            </a:extLst>
          </p:cNvPr>
          <p:cNvSpPr txBox="1">
            <a:spLocks/>
          </p:cNvSpPr>
          <p:nvPr/>
        </p:nvSpPr>
        <p:spPr>
          <a:xfrm>
            <a:off x="349972" y="1070518"/>
            <a:ext cx="11705138" cy="56011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 = 0, no process is available in the ready queue,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therefore, CPU is idle for t = 0 to 1</a:t>
            </a:r>
          </a:p>
          <a:p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 = 1, only P1 is available, therefore it is executed till completion </a:t>
            </a:r>
          </a:p>
          <a:p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 = 4, only P2 has arrived, so P2 is executed till completion</a:t>
            </a:r>
          </a:p>
          <a:p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 = 10, there is P3, P4, and P5 in the ready queue, so in order to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schedule the next process, we need to compute the response ratio: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P3 = ((10-5)+8) / 8 = 1.625</a:t>
            </a:r>
          </a:p>
          <a:p>
            <a:pPr lvl="1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P4 = </a:t>
            </a:r>
            <a:r>
              <a:rPr lang="sv-S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((10-7) +4) / 4 = 1.75</a:t>
            </a:r>
          </a:p>
          <a:p>
            <a:pPr lvl="1"/>
            <a:r>
              <a:rPr lang="sv-S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P5 = ((10-8) +5) / 5 = 1.4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4000" lvl="1" indent="0">
              <a:buNone/>
            </a:pPr>
            <a:r>
              <a:rPr lang="sv-S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 P4 has the highest response ratio, so P4 is executed next.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 = 14, compute the response ratio of P3 and P5:  	P3 = </a:t>
            </a:r>
            <a:r>
              <a:rPr lang="sv-S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((14-5) +8) / 8 = 2.125</a:t>
            </a:r>
          </a:p>
          <a:p>
            <a:pPr marL="0" indent="0">
              <a:buNone/>
            </a:pPr>
            <a:r>
              <a:rPr lang="sv-S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					P5 = ((14-8) +5) / 5 = 2.2</a:t>
            </a:r>
          </a:p>
          <a:p>
            <a:pPr marL="324000" lvl="1" indent="0">
              <a:buNone/>
            </a:pPr>
            <a:r>
              <a:rPr lang="sv-SE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P5 is executed next followed by P3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4000" lvl="1" indent="0">
              <a:buNone/>
            </a:pPr>
            <a:endParaRPr lang="sv-SE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5BB73BE1-FE49-4BC2-B59E-549C2005AF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166" t="17666" r="40878" b="25544"/>
          <a:stretch/>
        </p:blipFill>
        <p:spPr>
          <a:xfrm>
            <a:off x="7726085" y="1223277"/>
            <a:ext cx="4208707" cy="3202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4046923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">
      <a:dk1>
        <a:srgbClr val="000000"/>
      </a:dk1>
      <a:lt1>
        <a:srgbClr val="FFFFFF"/>
      </a:lt1>
      <a:dk2>
        <a:srgbClr val="413C24"/>
      </a:dk2>
      <a:lt2>
        <a:srgbClr val="EBEDEF"/>
      </a:lt2>
      <a:accent1>
        <a:srgbClr val="E77B29"/>
      </a:accent1>
      <a:accent2>
        <a:srgbClr val="B9A014"/>
      </a:accent2>
      <a:accent3>
        <a:srgbClr val="87AD1F"/>
      </a:accent3>
      <a:accent4>
        <a:srgbClr val="49BA14"/>
      </a:accent4>
      <a:accent5>
        <a:srgbClr val="21BC31"/>
      </a:accent5>
      <a:accent6>
        <a:srgbClr val="14BA6A"/>
      </a:accent6>
      <a:hlink>
        <a:srgbClr val="478CC1"/>
      </a:hlink>
      <a:folHlink>
        <a:srgbClr val="878787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1102</Words>
  <Application>Microsoft Office PowerPoint</Application>
  <PresentationFormat>Widescreen</PresentationFormat>
  <Paragraphs>117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Gill Sans MT</vt:lpstr>
      <vt:lpstr>Times New Roman</vt:lpstr>
      <vt:lpstr>Wingdings 2</vt:lpstr>
      <vt:lpstr>DividendVTI</vt:lpstr>
      <vt:lpstr>Operating system </vt:lpstr>
      <vt:lpstr>Outline</vt:lpstr>
      <vt:lpstr>Lottery scheduling </vt:lpstr>
      <vt:lpstr>Lottery scheduling: Example </vt:lpstr>
      <vt:lpstr>Lottery scheduling: Example </vt:lpstr>
      <vt:lpstr>Highest response ratio next (HRRN) </vt:lpstr>
      <vt:lpstr>Highest response ratio next (HRRN) </vt:lpstr>
      <vt:lpstr>HRRN: example </vt:lpstr>
      <vt:lpstr>HRRN: example </vt:lpstr>
      <vt:lpstr>Highest response ratio next (HRRN) </vt:lpstr>
      <vt:lpstr>PowerPoint Presentation</vt:lpstr>
      <vt:lpstr>Multilevel queue scheduling </vt:lpstr>
      <vt:lpstr>Multilevel queue scheduling </vt:lpstr>
      <vt:lpstr>Multilevel queue scheduling </vt:lpstr>
      <vt:lpstr>Multilevel queue scheduling </vt:lpstr>
      <vt:lpstr>Multilevel FEEDBACK queue scheduling </vt:lpstr>
      <vt:lpstr>Multilevel FEEDBACK queue scheduling </vt:lpstr>
      <vt:lpstr>Multilevel FEEDBACK queue : Example</vt:lpstr>
      <vt:lpstr>Thank You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Computational Thinking with Programming</dc:title>
  <dc:creator>Sridhar Swaminathan</dc:creator>
  <cp:lastModifiedBy>Dr. Nirbhay Kumar Tagore</cp:lastModifiedBy>
  <cp:revision>79</cp:revision>
  <dcterms:created xsi:type="dcterms:W3CDTF">2020-08-12T08:38:42Z</dcterms:created>
  <dcterms:modified xsi:type="dcterms:W3CDTF">2024-08-22T12:34:23Z</dcterms:modified>
</cp:coreProperties>
</file>