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25"/>
  </p:notesMasterIdLst>
  <p:sldIdLst>
    <p:sldId id="256" r:id="rId2"/>
    <p:sldId id="324" r:id="rId3"/>
    <p:sldId id="328" r:id="rId4"/>
    <p:sldId id="266" r:id="rId5"/>
    <p:sldId id="303" r:id="rId6"/>
    <p:sldId id="325" r:id="rId7"/>
    <p:sldId id="276" r:id="rId8"/>
    <p:sldId id="277" r:id="rId9"/>
    <p:sldId id="322" r:id="rId10"/>
    <p:sldId id="323" r:id="rId11"/>
    <p:sldId id="304" r:id="rId12"/>
    <p:sldId id="305" r:id="rId13"/>
    <p:sldId id="313" r:id="rId14"/>
    <p:sldId id="314" r:id="rId15"/>
    <p:sldId id="316" r:id="rId16"/>
    <p:sldId id="326" r:id="rId17"/>
    <p:sldId id="317" r:id="rId18"/>
    <p:sldId id="318" r:id="rId19"/>
    <p:sldId id="327" r:id="rId20"/>
    <p:sldId id="319" r:id="rId21"/>
    <p:sldId id="320" r:id="rId22"/>
    <p:sldId id="321" r:id="rId23"/>
    <p:sldId id="28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9F228F-7641-47C8-94AE-4AFE15E8D5EC}" v="65" dt="2022-01-27T16:59:59.8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26" autoAdjust="0"/>
    <p:restoredTop sz="94660"/>
  </p:normalViewPr>
  <p:slideViewPr>
    <p:cSldViewPr snapToGrid="0">
      <p:cViewPr varScale="1">
        <p:scale>
          <a:sx n="111" d="100"/>
          <a:sy n="111" d="100"/>
        </p:scale>
        <p:origin x="59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epika Vatsa" userId="f7100972-27fe-4ee6-8fb4-ec9b7931b409" providerId="ADAL" clId="{5D9F228F-7641-47C8-94AE-4AFE15E8D5EC}"/>
    <pc:docChg chg="undo custSel addSld delSld modSld">
      <pc:chgData name="Deepika Vatsa" userId="f7100972-27fe-4ee6-8fb4-ec9b7931b409" providerId="ADAL" clId="{5D9F228F-7641-47C8-94AE-4AFE15E8D5EC}" dt="2022-01-27T17:00:12.735" v="3276" actId="403"/>
      <pc:docMkLst>
        <pc:docMk/>
      </pc:docMkLst>
      <pc:sldChg chg="del">
        <pc:chgData name="Deepika Vatsa" userId="f7100972-27fe-4ee6-8fb4-ec9b7931b409" providerId="ADAL" clId="{5D9F228F-7641-47C8-94AE-4AFE15E8D5EC}" dt="2022-01-24T17:26:54.856" v="92" actId="47"/>
        <pc:sldMkLst>
          <pc:docMk/>
          <pc:sldMk cId="0" sldId="262"/>
        </pc:sldMkLst>
      </pc:sldChg>
      <pc:sldChg chg="del">
        <pc:chgData name="Deepika Vatsa" userId="f7100972-27fe-4ee6-8fb4-ec9b7931b409" providerId="ADAL" clId="{5D9F228F-7641-47C8-94AE-4AFE15E8D5EC}" dt="2022-01-24T17:26:54.856" v="92" actId="47"/>
        <pc:sldMkLst>
          <pc:docMk/>
          <pc:sldMk cId="0" sldId="264"/>
        </pc:sldMkLst>
      </pc:sldChg>
      <pc:sldChg chg="modSp del mod">
        <pc:chgData name="Deepika Vatsa" userId="f7100972-27fe-4ee6-8fb4-ec9b7931b409" providerId="ADAL" clId="{5D9F228F-7641-47C8-94AE-4AFE15E8D5EC}" dt="2022-01-24T17:26:54.856" v="92" actId="47"/>
        <pc:sldMkLst>
          <pc:docMk/>
          <pc:sldMk cId="0" sldId="265"/>
        </pc:sldMkLst>
        <pc:spChg chg="mod">
          <ac:chgData name="Deepika Vatsa" userId="f7100972-27fe-4ee6-8fb4-ec9b7931b409" providerId="ADAL" clId="{5D9F228F-7641-47C8-94AE-4AFE15E8D5EC}" dt="2022-01-24T11:51:01.081" v="91" actId="20577"/>
          <ac:spMkLst>
            <pc:docMk/>
            <pc:sldMk cId="0" sldId="265"/>
            <ac:spMk id="37" creationId="{3F376CD9-61FE-4F5E-8DFD-81466720BA00}"/>
          </ac:spMkLst>
        </pc:spChg>
      </pc:sldChg>
      <pc:sldChg chg="add del">
        <pc:chgData name="Deepika Vatsa" userId="f7100972-27fe-4ee6-8fb4-ec9b7931b409" providerId="ADAL" clId="{5D9F228F-7641-47C8-94AE-4AFE15E8D5EC}" dt="2022-01-25T09:52:00.416" v="2874"/>
        <pc:sldMkLst>
          <pc:docMk/>
          <pc:sldMk cId="0" sldId="266"/>
        </pc:sldMkLst>
      </pc:sldChg>
      <pc:sldChg chg="modSp del mod">
        <pc:chgData name="Deepika Vatsa" userId="f7100972-27fe-4ee6-8fb4-ec9b7931b409" providerId="ADAL" clId="{5D9F228F-7641-47C8-94AE-4AFE15E8D5EC}" dt="2022-01-24T18:33:22.609" v="1865" actId="47"/>
        <pc:sldMkLst>
          <pc:docMk/>
          <pc:sldMk cId="0" sldId="268"/>
        </pc:sldMkLst>
        <pc:spChg chg="mod">
          <ac:chgData name="Deepika Vatsa" userId="f7100972-27fe-4ee6-8fb4-ec9b7931b409" providerId="ADAL" clId="{5D9F228F-7641-47C8-94AE-4AFE15E8D5EC}" dt="2022-01-24T11:25:30.988" v="71" actId="1076"/>
          <ac:spMkLst>
            <pc:docMk/>
            <pc:sldMk cId="0" sldId="268"/>
            <ac:spMk id="3" creationId="{00000000-0000-0000-0000-000000000000}"/>
          </ac:spMkLst>
        </pc:spChg>
      </pc:sldChg>
      <pc:sldChg chg="modSp del mod">
        <pc:chgData name="Deepika Vatsa" userId="f7100972-27fe-4ee6-8fb4-ec9b7931b409" providerId="ADAL" clId="{5D9F228F-7641-47C8-94AE-4AFE15E8D5EC}" dt="2022-01-24T18:32:24.526" v="1800" actId="47"/>
        <pc:sldMkLst>
          <pc:docMk/>
          <pc:sldMk cId="0" sldId="288"/>
        </pc:sldMkLst>
        <pc:spChg chg="mod">
          <ac:chgData name="Deepika Vatsa" userId="f7100972-27fe-4ee6-8fb4-ec9b7931b409" providerId="ADAL" clId="{5D9F228F-7641-47C8-94AE-4AFE15E8D5EC}" dt="2022-01-24T11:27:13.994" v="81" actId="20577"/>
          <ac:spMkLst>
            <pc:docMk/>
            <pc:sldMk cId="0" sldId="288"/>
            <ac:spMk id="3074" creationId="{254F9D34-158A-4238-B5B7-FC9F807F8B66}"/>
          </ac:spMkLst>
        </pc:spChg>
      </pc:sldChg>
      <pc:sldChg chg="del">
        <pc:chgData name="Deepika Vatsa" userId="f7100972-27fe-4ee6-8fb4-ec9b7931b409" providerId="ADAL" clId="{5D9F228F-7641-47C8-94AE-4AFE15E8D5EC}" dt="2022-01-24T17:26:54.856" v="92" actId="47"/>
        <pc:sldMkLst>
          <pc:docMk/>
          <pc:sldMk cId="0" sldId="295"/>
        </pc:sldMkLst>
      </pc:sldChg>
      <pc:sldChg chg="addSp delSp modSp add del mod">
        <pc:chgData name="Deepika Vatsa" userId="f7100972-27fe-4ee6-8fb4-ec9b7931b409" providerId="ADAL" clId="{5D9F228F-7641-47C8-94AE-4AFE15E8D5EC}" dt="2022-01-27T17:00:03.081" v="3275" actId="47"/>
        <pc:sldMkLst>
          <pc:docMk/>
          <pc:sldMk cId="80813096" sldId="296"/>
        </pc:sldMkLst>
        <pc:spChg chg="del mod">
          <ac:chgData name="Deepika Vatsa" userId="f7100972-27fe-4ee6-8fb4-ec9b7931b409" providerId="ADAL" clId="{5D9F228F-7641-47C8-94AE-4AFE15E8D5EC}" dt="2022-01-27T16:59:30.359" v="3262" actId="21"/>
          <ac:spMkLst>
            <pc:docMk/>
            <pc:sldMk cId="80813096" sldId="296"/>
            <ac:spMk id="3" creationId="{0D21D752-EF16-452A-8DAC-88D9DBA41A0F}"/>
          </ac:spMkLst>
        </pc:spChg>
        <pc:spChg chg="add mod">
          <ac:chgData name="Deepika Vatsa" userId="f7100972-27fe-4ee6-8fb4-ec9b7931b409" providerId="ADAL" clId="{5D9F228F-7641-47C8-94AE-4AFE15E8D5EC}" dt="2022-01-27T16:59:30.359" v="3262" actId="21"/>
          <ac:spMkLst>
            <pc:docMk/>
            <pc:sldMk cId="80813096" sldId="296"/>
            <ac:spMk id="5" creationId="{70A43F3E-2E0B-486D-86EB-BB0CFA96F0BA}"/>
          </ac:spMkLst>
        </pc:spChg>
      </pc:sldChg>
      <pc:sldChg chg="addSp delSp modSp del mod setBg setClrOvrMap">
        <pc:chgData name="Deepika Vatsa" userId="f7100972-27fe-4ee6-8fb4-ec9b7931b409" providerId="ADAL" clId="{5D9F228F-7641-47C8-94AE-4AFE15E8D5EC}" dt="2022-01-25T09:52:54.295" v="2882" actId="2696"/>
        <pc:sldMkLst>
          <pc:docMk/>
          <pc:sldMk cId="3457880343" sldId="296"/>
        </pc:sldMkLst>
        <pc:spChg chg="mod">
          <ac:chgData name="Deepika Vatsa" userId="f7100972-27fe-4ee6-8fb4-ec9b7931b409" providerId="ADAL" clId="{5D9F228F-7641-47C8-94AE-4AFE15E8D5EC}" dt="2022-01-24T18:35:11.027" v="1874" actId="6549"/>
          <ac:spMkLst>
            <pc:docMk/>
            <pc:sldMk cId="3457880343" sldId="296"/>
            <ac:spMk id="2" creationId="{A0144671-06CF-46DF-8CED-78A668522DEB}"/>
          </ac:spMkLst>
        </pc:spChg>
        <pc:spChg chg="add del mod">
          <ac:chgData name="Deepika Vatsa" userId="f7100972-27fe-4ee6-8fb4-ec9b7931b409" providerId="ADAL" clId="{5D9F228F-7641-47C8-94AE-4AFE15E8D5EC}" dt="2022-01-25T09:52:47.712" v="2881" actId="20577"/>
          <ac:spMkLst>
            <pc:docMk/>
            <pc:sldMk cId="3457880343" sldId="296"/>
            <ac:spMk id="3" creationId="{0D21D752-EF16-452A-8DAC-88D9DBA41A0F}"/>
          </ac:spMkLst>
        </pc:spChg>
        <pc:spChg chg="add">
          <ac:chgData name="Deepika Vatsa" userId="f7100972-27fe-4ee6-8fb4-ec9b7931b409" providerId="ADAL" clId="{5D9F228F-7641-47C8-94AE-4AFE15E8D5EC}" dt="2022-01-24T18:21:55.720" v="1581" actId="26606"/>
          <ac:spMkLst>
            <pc:docMk/>
            <pc:sldMk cId="3457880343" sldId="296"/>
            <ac:spMk id="6" creationId="{8D1F1056-9A78-4FBC-9404-54512B6B5852}"/>
          </ac:spMkLst>
        </pc:spChg>
        <pc:spChg chg="add del">
          <ac:chgData name="Deepika Vatsa" userId="f7100972-27fe-4ee6-8fb4-ec9b7931b409" providerId="ADAL" clId="{5D9F228F-7641-47C8-94AE-4AFE15E8D5EC}" dt="2022-01-24T18:20:00.017" v="1562" actId="26606"/>
          <ac:spMkLst>
            <pc:docMk/>
            <pc:sldMk cId="3457880343" sldId="296"/>
            <ac:spMk id="7" creationId="{B373F125-DEF3-41D6-9918-AB21A2ACC37A}"/>
          </ac:spMkLst>
        </pc:spChg>
        <pc:spChg chg="add del">
          <ac:chgData name="Deepika Vatsa" userId="f7100972-27fe-4ee6-8fb4-ec9b7931b409" providerId="ADAL" clId="{5D9F228F-7641-47C8-94AE-4AFE15E8D5EC}" dt="2022-01-24T18:19:51.326" v="1556" actId="26606"/>
          <ac:spMkLst>
            <pc:docMk/>
            <pc:sldMk cId="3457880343" sldId="296"/>
            <ac:spMk id="8" creationId="{F858DF7D-C2D0-4B03-A7A0-2F06B789EE35}"/>
          </ac:spMkLst>
        </pc:spChg>
        <pc:spChg chg="add del">
          <ac:chgData name="Deepika Vatsa" userId="f7100972-27fe-4ee6-8fb4-ec9b7931b409" providerId="ADAL" clId="{5D9F228F-7641-47C8-94AE-4AFE15E8D5EC}" dt="2022-01-24T18:20:00.017" v="1562" actId="26606"/>
          <ac:spMkLst>
            <pc:docMk/>
            <pc:sldMk cId="3457880343" sldId="296"/>
            <ac:spMk id="9" creationId="{71E9F226-EB6E-48C9-ADDA-636DE4BF4EBE}"/>
          </ac:spMkLst>
        </pc:spChg>
        <pc:spChg chg="add del">
          <ac:chgData name="Deepika Vatsa" userId="f7100972-27fe-4ee6-8fb4-ec9b7931b409" providerId="ADAL" clId="{5D9F228F-7641-47C8-94AE-4AFE15E8D5EC}" dt="2022-01-24T18:19:51.326" v="1556" actId="26606"/>
          <ac:spMkLst>
            <pc:docMk/>
            <pc:sldMk cId="3457880343" sldId="296"/>
            <ac:spMk id="10" creationId="{1B26B711-3121-40B0-8377-A64F3DC00C7A}"/>
          </ac:spMkLst>
        </pc:spChg>
        <pc:spChg chg="add del">
          <ac:chgData name="Deepika Vatsa" userId="f7100972-27fe-4ee6-8fb4-ec9b7931b409" providerId="ADAL" clId="{5D9F228F-7641-47C8-94AE-4AFE15E8D5EC}" dt="2022-01-24T18:20:00.017" v="1562" actId="26606"/>
          <ac:spMkLst>
            <pc:docMk/>
            <pc:sldMk cId="3457880343" sldId="296"/>
            <ac:spMk id="11" creationId="{0D21D752-EF16-452A-8DAC-88D9DBA41A0F}"/>
          </ac:spMkLst>
        </pc:spChg>
        <pc:spChg chg="add del">
          <ac:chgData name="Deepika Vatsa" userId="f7100972-27fe-4ee6-8fb4-ec9b7931b409" providerId="ADAL" clId="{5D9F228F-7641-47C8-94AE-4AFE15E8D5EC}" dt="2022-01-24T18:19:51.326" v="1556" actId="26606"/>
          <ac:spMkLst>
            <pc:docMk/>
            <pc:sldMk cId="3457880343" sldId="296"/>
            <ac:spMk id="12" creationId="{645C4D3D-ABBA-4B4E-93E5-01E343719849}"/>
          </ac:spMkLst>
        </pc:spChg>
        <pc:spChg chg="add del">
          <ac:chgData name="Deepika Vatsa" userId="f7100972-27fe-4ee6-8fb4-ec9b7931b409" providerId="ADAL" clId="{5D9F228F-7641-47C8-94AE-4AFE15E8D5EC}" dt="2022-01-24T18:20:03.684" v="1564" actId="26606"/>
          <ac:spMkLst>
            <pc:docMk/>
            <pc:sldMk cId="3457880343" sldId="296"/>
            <ac:spMk id="13" creationId="{A43B05A4-157F-403C-939A-ED1B6A0A029C}"/>
          </ac:spMkLst>
        </pc:spChg>
        <pc:spChg chg="add del">
          <ac:chgData name="Deepika Vatsa" userId="f7100972-27fe-4ee6-8fb4-ec9b7931b409" providerId="ADAL" clId="{5D9F228F-7641-47C8-94AE-4AFE15E8D5EC}" dt="2022-01-24T18:19:51.326" v="1556" actId="26606"/>
          <ac:spMkLst>
            <pc:docMk/>
            <pc:sldMk cId="3457880343" sldId="296"/>
            <ac:spMk id="14" creationId="{98DDD5E5-0097-4C6C-B266-5732EDA96CC4}"/>
          </ac:spMkLst>
        </pc:spChg>
        <pc:spChg chg="add del">
          <ac:chgData name="Deepika Vatsa" userId="f7100972-27fe-4ee6-8fb4-ec9b7931b409" providerId="ADAL" clId="{5D9F228F-7641-47C8-94AE-4AFE15E8D5EC}" dt="2022-01-24T18:20:03.684" v="1564" actId="26606"/>
          <ac:spMkLst>
            <pc:docMk/>
            <pc:sldMk cId="3457880343" sldId="296"/>
            <ac:spMk id="15" creationId="{E8CCE107-A70B-4916-9A0B-751C70B9B597}"/>
          </ac:spMkLst>
        </pc:spChg>
        <pc:spChg chg="add del">
          <ac:chgData name="Deepika Vatsa" userId="f7100972-27fe-4ee6-8fb4-ec9b7931b409" providerId="ADAL" clId="{5D9F228F-7641-47C8-94AE-4AFE15E8D5EC}" dt="2022-01-24T18:19:51.326" v="1556" actId="26606"/>
          <ac:spMkLst>
            <pc:docMk/>
            <pc:sldMk cId="3457880343" sldId="296"/>
            <ac:spMk id="16" creationId="{8952EF87-C74F-4D3F-9CAD-EEA1733C9BD0}"/>
          </ac:spMkLst>
        </pc:spChg>
        <pc:spChg chg="add del">
          <ac:chgData name="Deepika Vatsa" userId="f7100972-27fe-4ee6-8fb4-ec9b7931b409" providerId="ADAL" clId="{5D9F228F-7641-47C8-94AE-4AFE15E8D5EC}" dt="2022-01-24T18:20:03.684" v="1564" actId="26606"/>
          <ac:spMkLst>
            <pc:docMk/>
            <pc:sldMk cId="3457880343" sldId="296"/>
            <ac:spMk id="17" creationId="{9A925BC7-7CC5-4A0C-9B3D-8829EBF281BD}"/>
          </ac:spMkLst>
        </pc:spChg>
        <pc:spChg chg="add del">
          <ac:chgData name="Deepika Vatsa" userId="f7100972-27fe-4ee6-8fb4-ec9b7931b409" providerId="ADAL" clId="{5D9F228F-7641-47C8-94AE-4AFE15E8D5EC}" dt="2022-01-24T18:19:53.365" v="1558" actId="26606"/>
          <ac:spMkLst>
            <pc:docMk/>
            <pc:sldMk cId="3457880343" sldId="296"/>
            <ac:spMk id="18" creationId="{9B6B47BF-F3D0-4678-9B20-DA45E1BCAD6C}"/>
          </ac:spMkLst>
        </pc:spChg>
        <pc:spChg chg="add del">
          <ac:chgData name="Deepika Vatsa" userId="f7100972-27fe-4ee6-8fb4-ec9b7931b409" providerId="ADAL" clId="{5D9F228F-7641-47C8-94AE-4AFE15E8D5EC}" dt="2022-01-24T18:19:53.365" v="1558" actId="26606"/>
          <ac:spMkLst>
            <pc:docMk/>
            <pc:sldMk cId="3457880343" sldId="296"/>
            <ac:spMk id="19" creationId="{19334917-3673-4EF2-BA7C-CC83AEEEAE37}"/>
          </ac:spMkLst>
        </pc:spChg>
        <pc:spChg chg="add del">
          <ac:chgData name="Deepika Vatsa" userId="f7100972-27fe-4ee6-8fb4-ec9b7931b409" providerId="ADAL" clId="{5D9F228F-7641-47C8-94AE-4AFE15E8D5EC}" dt="2022-01-24T18:19:53.365" v="1558" actId="26606"/>
          <ac:spMkLst>
            <pc:docMk/>
            <pc:sldMk cId="3457880343" sldId="296"/>
            <ac:spMk id="20" creationId="{E1589AE1-C0FC-4B66-9C0D-9EB92F40F440}"/>
          </ac:spMkLst>
        </pc:spChg>
        <pc:spChg chg="add del">
          <ac:chgData name="Deepika Vatsa" userId="f7100972-27fe-4ee6-8fb4-ec9b7931b409" providerId="ADAL" clId="{5D9F228F-7641-47C8-94AE-4AFE15E8D5EC}" dt="2022-01-24T18:20:03.684" v="1564" actId="26606"/>
          <ac:spMkLst>
            <pc:docMk/>
            <pc:sldMk cId="3457880343" sldId="296"/>
            <ac:spMk id="21" creationId="{0D21D752-EF16-452A-8DAC-88D9DBA41A0F}"/>
          </ac:spMkLst>
        </pc:spChg>
        <pc:spChg chg="add del">
          <ac:chgData name="Deepika Vatsa" userId="f7100972-27fe-4ee6-8fb4-ec9b7931b409" providerId="ADAL" clId="{5D9F228F-7641-47C8-94AE-4AFE15E8D5EC}" dt="2022-01-24T18:20:03.684" v="1564" actId="26606"/>
          <ac:spMkLst>
            <pc:docMk/>
            <pc:sldMk cId="3457880343" sldId="296"/>
            <ac:spMk id="22" creationId="{6E67D916-28C7-4965-BA3C-287FB857979C}"/>
          </ac:spMkLst>
        </pc:spChg>
        <pc:spChg chg="add">
          <ac:chgData name="Deepika Vatsa" userId="f7100972-27fe-4ee6-8fb4-ec9b7931b409" providerId="ADAL" clId="{5D9F228F-7641-47C8-94AE-4AFE15E8D5EC}" dt="2022-01-24T18:21:55.720" v="1581" actId="26606"/>
          <ac:spMkLst>
            <pc:docMk/>
            <pc:sldMk cId="3457880343" sldId="296"/>
            <ac:spMk id="23" creationId="{9659E4B7-86DE-4B00-A707-DD85CE5DB356}"/>
          </ac:spMkLst>
        </pc:spChg>
        <pc:spChg chg="add del">
          <ac:chgData name="Deepika Vatsa" userId="f7100972-27fe-4ee6-8fb4-ec9b7931b409" providerId="ADAL" clId="{5D9F228F-7641-47C8-94AE-4AFE15E8D5EC}" dt="2022-01-24T18:20:07.976" v="1566" actId="26606"/>
          <ac:spMkLst>
            <pc:docMk/>
            <pc:sldMk cId="3457880343" sldId="296"/>
            <ac:spMk id="24" creationId="{F92989FB-1024-49B7-BDF1-B3CE27D48623}"/>
          </ac:spMkLst>
        </pc:spChg>
        <pc:spChg chg="add del">
          <ac:chgData name="Deepika Vatsa" userId="f7100972-27fe-4ee6-8fb4-ec9b7931b409" providerId="ADAL" clId="{5D9F228F-7641-47C8-94AE-4AFE15E8D5EC}" dt="2022-01-24T18:20:07.976" v="1566" actId="26606"/>
          <ac:spMkLst>
            <pc:docMk/>
            <pc:sldMk cId="3457880343" sldId="296"/>
            <ac:spMk id="25" creationId="{DFEE959E-BF10-4204-9556-D1707088D445}"/>
          </ac:spMkLst>
        </pc:spChg>
        <pc:spChg chg="add del">
          <ac:chgData name="Deepika Vatsa" userId="f7100972-27fe-4ee6-8fb4-ec9b7931b409" providerId="ADAL" clId="{5D9F228F-7641-47C8-94AE-4AFE15E8D5EC}" dt="2022-01-24T18:20:07.976" v="1566" actId="26606"/>
          <ac:spMkLst>
            <pc:docMk/>
            <pc:sldMk cId="3457880343" sldId="296"/>
            <ac:spMk id="26" creationId="{DDD17B6A-CB37-4005-9681-A20AFCDC7822}"/>
          </ac:spMkLst>
        </pc:spChg>
        <pc:spChg chg="add del">
          <ac:chgData name="Deepika Vatsa" userId="f7100972-27fe-4ee6-8fb4-ec9b7931b409" providerId="ADAL" clId="{5D9F228F-7641-47C8-94AE-4AFE15E8D5EC}" dt="2022-01-24T18:20:07.976" v="1566" actId="26606"/>
          <ac:spMkLst>
            <pc:docMk/>
            <pc:sldMk cId="3457880343" sldId="296"/>
            <ac:spMk id="27" creationId="{3B7BBDE9-DAED-40B0-A640-503C918D1CE3}"/>
          </ac:spMkLst>
        </pc:spChg>
        <pc:spChg chg="add del">
          <ac:chgData name="Deepika Vatsa" userId="f7100972-27fe-4ee6-8fb4-ec9b7931b409" providerId="ADAL" clId="{5D9F228F-7641-47C8-94AE-4AFE15E8D5EC}" dt="2022-01-24T18:20:07.976" v="1566" actId="26606"/>
          <ac:spMkLst>
            <pc:docMk/>
            <pc:sldMk cId="3457880343" sldId="296"/>
            <ac:spMk id="28" creationId="{7BC7EA7B-802E-41F4-8926-C4475287AA31}"/>
          </ac:spMkLst>
        </pc:spChg>
        <pc:spChg chg="add del">
          <ac:chgData name="Deepika Vatsa" userId="f7100972-27fe-4ee6-8fb4-ec9b7931b409" providerId="ADAL" clId="{5D9F228F-7641-47C8-94AE-4AFE15E8D5EC}" dt="2022-01-24T18:20:07.976" v="1566" actId="26606"/>
          <ac:spMkLst>
            <pc:docMk/>
            <pc:sldMk cId="3457880343" sldId="296"/>
            <ac:spMk id="29" creationId="{0D21D752-EF16-452A-8DAC-88D9DBA41A0F}"/>
          </ac:spMkLst>
        </pc:spChg>
        <pc:spChg chg="add del">
          <ac:chgData name="Deepika Vatsa" userId="f7100972-27fe-4ee6-8fb4-ec9b7931b409" providerId="ADAL" clId="{5D9F228F-7641-47C8-94AE-4AFE15E8D5EC}" dt="2022-01-24T18:21:41.586" v="1580" actId="26606"/>
          <ac:spMkLst>
            <pc:docMk/>
            <pc:sldMk cId="3457880343" sldId="296"/>
            <ac:spMk id="31" creationId="{8D1F1056-9A78-4FBC-9404-54512B6B5852}"/>
          </ac:spMkLst>
        </pc:spChg>
        <pc:spChg chg="add del">
          <ac:chgData name="Deepika Vatsa" userId="f7100972-27fe-4ee6-8fb4-ec9b7931b409" providerId="ADAL" clId="{5D9F228F-7641-47C8-94AE-4AFE15E8D5EC}" dt="2022-01-24T18:21:41.586" v="1580" actId="26606"/>
          <ac:spMkLst>
            <pc:docMk/>
            <pc:sldMk cId="3457880343" sldId="296"/>
            <ac:spMk id="32" creationId="{9659E4B7-86DE-4B00-A707-DD85CE5DB356}"/>
          </ac:spMkLst>
        </pc:spChg>
        <pc:spChg chg="add del mod">
          <ac:chgData name="Deepika Vatsa" userId="f7100972-27fe-4ee6-8fb4-ec9b7931b409" providerId="ADAL" clId="{5D9F228F-7641-47C8-94AE-4AFE15E8D5EC}" dt="2022-01-24T18:21:41.586" v="1580" actId="26606"/>
          <ac:spMkLst>
            <pc:docMk/>
            <pc:sldMk cId="3457880343" sldId="296"/>
            <ac:spMk id="33" creationId="{0D21D752-EF16-452A-8DAC-88D9DBA41A0F}"/>
          </ac:spMkLst>
        </pc:spChg>
        <pc:graphicFrameChg chg="add del">
          <ac:chgData name="Deepika Vatsa" userId="f7100972-27fe-4ee6-8fb4-ec9b7931b409" providerId="ADAL" clId="{5D9F228F-7641-47C8-94AE-4AFE15E8D5EC}" dt="2022-01-24T18:19:56.830" v="1560" actId="26606"/>
          <ac:graphicFrameMkLst>
            <pc:docMk/>
            <pc:sldMk cId="3457880343" sldId="296"/>
            <ac:graphicFrameMk id="5" creationId="{A8E02CF6-3525-44FC-964B-F22EECDA2315}"/>
          </ac:graphicFrameMkLst>
        </pc:graphicFrameChg>
      </pc:sldChg>
      <pc:sldChg chg="del">
        <pc:chgData name="Deepika Vatsa" userId="f7100972-27fe-4ee6-8fb4-ec9b7931b409" providerId="ADAL" clId="{5D9F228F-7641-47C8-94AE-4AFE15E8D5EC}" dt="2022-01-24T17:26:54.856" v="92" actId="47"/>
        <pc:sldMkLst>
          <pc:docMk/>
          <pc:sldMk cId="87217082" sldId="297"/>
        </pc:sldMkLst>
      </pc:sldChg>
      <pc:sldChg chg="modSp add del mod">
        <pc:chgData name="Deepika Vatsa" userId="f7100972-27fe-4ee6-8fb4-ec9b7931b409" providerId="ADAL" clId="{5D9F228F-7641-47C8-94AE-4AFE15E8D5EC}" dt="2022-01-24T18:32:14.311" v="1798" actId="47"/>
        <pc:sldMkLst>
          <pc:docMk/>
          <pc:sldMk cId="3170041569" sldId="297"/>
        </pc:sldMkLst>
        <pc:spChg chg="mod">
          <ac:chgData name="Deepika Vatsa" userId="f7100972-27fe-4ee6-8fb4-ec9b7931b409" providerId="ADAL" clId="{5D9F228F-7641-47C8-94AE-4AFE15E8D5EC}" dt="2022-01-24T17:27:27.929" v="110" actId="20577"/>
          <ac:spMkLst>
            <pc:docMk/>
            <pc:sldMk cId="3170041569" sldId="297"/>
            <ac:spMk id="3074" creationId="{254F9D34-158A-4238-B5B7-FC9F807F8B66}"/>
          </ac:spMkLst>
        </pc:spChg>
      </pc:sldChg>
      <pc:sldChg chg="del">
        <pc:chgData name="Deepika Vatsa" userId="f7100972-27fe-4ee6-8fb4-ec9b7931b409" providerId="ADAL" clId="{5D9F228F-7641-47C8-94AE-4AFE15E8D5EC}" dt="2022-01-24T17:26:54.856" v="92" actId="47"/>
        <pc:sldMkLst>
          <pc:docMk/>
          <pc:sldMk cId="1076660893" sldId="298"/>
        </pc:sldMkLst>
      </pc:sldChg>
      <pc:sldChg chg="add del">
        <pc:chgData name="Deepika Vatsa" userId="f7100972-27fe-4ee6-8fb4-ec9b7931b409" providerId="ADAL" clId="{5D9F228F-7641-47C8-94AE-4AFE15E8D5EC}" dt="2022-01-24T18:32:22.046" v="1799" actId="47"/>
        <pc:sldMkLst>
          <pc:docMk/>
          <pc:sldMk cId="2452039641" sldId="298"/>
        </pc:sldMkLst>
      </pc:sldChg>
      <pc:sldChg chg="addSp delSp modSp new del mod setBg setClrOvrMap">
        <pc:chgData name="Deepika Vatsa" userId="f7100972-27fe-4ee6-8fb4-ec9b7931b409" providerId="ADAL" clId="{5D9F228F-7641-47C8-94AE-4AFE15E8D5EC}" dt="2022-01-24T18:25:56.359" v="1671" actId="47"/>
        <pc:sldMkLst>
          <pc:docMk/>
          <pc:sldMk cId="819862969" sldId="299"/>
        </pc:sldMkLst>
        <pc:spChg chg="del">
          <ac:chgData name="Deepika Vatsa" userId="f7100972-27fe-4ee6-8fb4-ec9b7931b409" providerId="ADAL" clId="{5D9F228F-7641-47C8-94AE-4AFE15E8D5EC}" dt="2022-01-24T17:58:11.053" v="707" actId="478"/>
          <ac:spMkLst>
            <pc:docMk/>
            <pc:sldMk cId="819862969" sldId="299"/>
            <ac:spMk id="2" creationId="{3D601236-FA66-43DC-A4AF-EC433BA5433F}"/>
          </ac:spMkLst>
        </pc:spChg>
        <pc:spChg chg="mod">
          <ac:chgData name="Deepika Vatsa" userId="f7100972-27fe-4ee6-8fb4-ec9b7931b409" providerId="ADAL" clId="{5D9F228F-7641-47C8-94AE-4AFE15E8D5EC}" dt="2022-01-24T18:21:40.694" v="1579" actId="26606"/>
          <ac:spMkLst>
            <pc:docMk/>
            <pc:sldMk cId="819862969" sldId="299"/>
            <ac:spMk id="3" creationId="{DE31A9AF-818B-4561-94B9-A74BD87A717C}"/>
          </ac:spMkLst>
        </pc:spChg>
        <pc:spChg chg="add del">
          <ac:chgData name="Deepika Vatsa" userId="f7100972-27fe-4ee6-8fb4-ec9b7931b409" providerId="ADAL" clId="{5D9F228F-7641-47C8-94AE-4AFE15E8D5EC}" dt="2022-01-24T18:21:40.694" v="1579" actId="26606"/>
          <ac:spMkLst>
            <pc:docMk/>
            <pc:sldMk cId="819862969" sldId="299"/>
            <ac:spMk id="10" creationId="{E9751CB9-7B25-4EB8-9A6F-82F822549F12}"/>
          </ac:spMkLst>
        </pc:spChg>
        <pc:spChg chg="add del">
          <ac:chgData name="Deepika Vatsa" userId="f7100972-27fe-4ee6-8fb4-ec9b7931b409" providerId="ADAL" clId="{5D9F228F-7641-47C8-94AE-4AFE15E8D5EC}" dt="2022-01-24T18:21:40.694" v="1579" actId="26606"/>
          <ac:spMkLst>
            <pc:docMk/>
            <pc:sldMk cId="819862969" sldId="299"/>
            <ac:spMk id="12" creationId="{E1317383-CF3B-4B02-9512-BECBEF6362A4}"/>
          </ac:spMkLst>
        </pc:spChg>
        <pc:spChg chg="add del">
          <ac:chgData name="Deepika Vatsa" userId="f7100972-27fe-4ee6-8fb4-ec9b7931b409" providerId="ADAL" clId="{5D9F228F-7641-47C8-94AE-4AFE15E8D5EC}" dt="2022-01-24T18:21:40.694" v="1579" actId="26606"/>
          <ac:spMkLst>
            <pc:docMk/>
            <pc:sldMk cId="819862969" sldId="299"/>
            <ac:spMk id="14" creationId="{B1D4C7A0-6DF2-4F2D-A45D-F111582974C7}"/>
          </ac:spMkLst>
        </pc:spChg>
        <pc:spChg chg="add del">
          <ac:chgData name="Deepika Vatsa" userId="f7100972-27fe-4ee6-8fb4-ec9b7931b409" providerId="ADAL" clId="{5D9F228F-7641-47C8-94AE-4AFE15E8D5EC}" dt="2022-01-24T18:21:40.694" v="1579" actId="26606"/>
          <ac:spMkLst>
            <pc:docMk/>
            <pc:sldMk cId="819862969" sldId="299"/>
            <ac:spMk id="16" creationId="{DBF3943D-BCB6-4B31-809D-A005686483B4}"/>
          </ac:spMkLst>
        </pc:spChg>
        <pc:spChg chg="add del">
          <ac:chgData name="Deepika Vatsa" userId="f7100972-27fe-4ee6-8fb4-ec9b7931b409" providerId="ADAL" clId="{5D9F228F-7641-47C8-94AE-4AFE15E8D5EC}" dt="2022-01-24T18:21:40.694" v="1579" actId="26606"/>
          <ac:spMkLst>
            <pc:docMk/>
            <pc:sldMk cId="819862969" sldId="299"/>
            <ac:spMk id="18" creationId="{39373A6F-2E1F-4613-8E1D-D68057D29F31}"/>
          </ac:spMkLst>
        </pc:spChg>
        <pc:picChg chg="add mod modCrop">
          <ac:chgData name="Deepika Vatsa" userId="f7100972-27fe-4ee6-8fb4-ec9b7931b409" providerId="ADAL" clId="{5D9F228F-7641-47C8-94AE-4AFE15E8D5EC}" dt="2022-01-24T18:21:40.694" v="1579" actId="26606"/>
          <ac:picMkLst>
            <pc:docMk/>
            <pc:sldMk cId="819862969" sldId="299"/>
            <ac:picMk id="5" creationId="{9A90D0EB-4A27-4274-AF4E-F1CC15A5E0B7}"/>
          </ac:picMkLst>
        </pc:picChg>
      </pc:sldChg>
      <pc:sldChg chg="modSp new del mod">
        <pc:chgData name="Deepika Vatsa" userId="f7100972-27fe-4ee6-8fb4-ec9b7931b409" providerId="ADAL" clId="{5D9F228F-7641-47C8-94AE-4AFE15E8D5EC}" dt="2022-01-24T18:26:32.729" v="1677" actId="47"/>
        <pc:sldMkLst>
          <pc:docMk/>
          <pc:sldMk cId="574131430" sldId="300"/>
        </pc:sldMkLst>
        <pc:spChg chg="mod">
          <ac:chgData name="Deepika Vatsa" userId="f7100972-27fe-4ee6-8fb4-ec9b7931b409" providerId="ADAL" clId="{5D9F228F-7641-47C8-94AE-4AFE15E8D5EC}" dt="2022-01-24T18:18:05.966" v="1508" actId="20577"/>
          <ac:spMkLst>
            <pc:docMk/>
            <pc:sldMk cId="574131430" sldId="300"/>
            <ac:spMk id="3" creationId="{20457968-5CBC-462E-9991-FDDC80E526E3}"/>
          </ac:spMkLst>
        </pc:spChg>
      </pc:sldChg>
      <pc:sldChg chg="del">
        <pc:chgData name="Deepika Vatsa" userId="f7100972-27fe-4ee6-8fb4-ec9b7931b409" providerId="ADAL" clId="{5D9F228F-7641-47C8-94AE-4AFE15E8D5EC}" dt="2022-01-24T17:26:54.856" v="92" actId="47"/>
        <pc:sldMkLst>
          <pc:docMk/>
          <pc:sldMk cId="1457708240" sldId="300"/>
        </pc:sldMkLst>
      </pc:sldChg>
      <pc:sldChg chg="addSp delSp modSp new del mod">
        <pc:chgData name="Deepika Vatsa" userId="f7100972-27fe-4ee6-8fb4-ec9b7931b409" providerId="ADAL" clId="{5D9F228F-7641-47C8-94AE-4AFE15E8D5EC}" dt="2022-01-24T18:30:48.204" v="1788" actId="47"/>
        <pc:sldMkLst>
          <pc:docMk/>
          <pc:sldMk cId="844673301" sldId="301"/>
        </pc:sldMkLst>
        <pc:spChg chg="mod">
          <ac:chgData name="Deepika Vatsa" userId="f7100972-27fe-4ee6-8fb4-ec9b7931b409" providerId="ADAL" clId="{5D9F228F-7641-47C8-94AE-4AFE15E8D5EC}" dt="2022-01-24T18:19:23.691" v="1551" actId="20577"/>
          <ac:spMkLst>
            <pc:docMk/>
            <pc:sldMk cId="844673301" sldId="301"/>
            <ac:spMk id="2" creationId="{B22D7ECE-F00D-43CF-8EA8-9AA16E388975}"/>
          </ac:spMkLst>
        </pc:spChg>
        <pc:spChg chg="del">
          <ac:chgData name="Deepika Vatsa" userId="f7100972-27fe-4ee6-8fb4-ec9b7931b409" providerId="ADAL" clId="{5D9F228F-7641-47C8-94AE-4AFE15E8D5EC}" dt="2022-01-24T18:18:45.676" v="1510" actId="22"/>
          <ac:spMkLst>
            <pc:docMk/>
            <pc:sldMk cId="844673301" sldId="301"/>
            <ac:spMk id="3" creationId="{2B44B39E-29C3-4DA0-99D7-A5E51AA25A1E}"/>
          </ac:spMkLst>
        </pc:spChg>
        <pc:picChg chg="add mod ord modCrop">
          <ac:chgData name="Deepika Vatsa" userId="f7100972-27fe-4ee6-8fb4-ec9b7931b409" providerId="ADAL" clId="{5D9F228F-7641-47C8-94AE-4AFE15E8D5EC}" dt="2022-01-24T18:19:33.815" v="1554" actId="1076"/>
          <ac:picMkLst>
            <pc:docMk/>
            <pc:sldMk cId="844673301" sldId="301"/>
            <ac:picMk id="5" creationId="{F165F5C2-612A-4E8A-BD00-C521C25D7AC4}"/>
          </ac:picMkLst>
        </pc:picChg>
      </pc:sldChg>
      <pc:sldChg chg="del">
        <pc:chgData name="Deepika Vatsa" userId="f7100972-27fe-4ee6-8fb4-ec9b7931b409" providerId="ADAL" clId="{5D9F228F-7641-47C8-94AE-4AFE15E8D5EC}" dt="2022-01-24T17:26:54.856" v="92" actId="47"/>
        <pc:sldMkLst>
          <pc:docMk/>
          <pc:sldMk cId="3827087980" sldId="301"/>
        </pc:sldMkLst>
      </pc:sldChg>
      <pc:sldChg chg="del">
        <pc:chgData name="Deepika Vatsa" userId="f7100972-27fe-4ee6-8fb4-ec9b7931b409" providerId="ADAL" clId="{5D9F228F-7641-47C8-94AE-4AFE15E8D5EC}" dt="2022-01-24T17:26:54.856" v="92" actId="47"/>
        <pc:sldMkLst>
          <pc:docMk/>
          <pc:sldMk cId="1805436075" sldId="302"/>
        </pc:sldMkLst>
      </pc:sldChg>
      <pc:sldChg chg="new del">
        <pc:chgData name="Deepika Vatsa" userId="f7100972-27fe-4ee6-8fb4-ec9b7931b409" providerId="ADAL" clId="{5D9F228F-7641-47C8-94AE-4AFE15E8D5EC}" dt="2022-01-24T18:22:40.373" v="1587" actId="47"/>
        <pc:sldMkLst>
          <pc:docMk/>
          <pc:sldMk cId="3477353770" sldId="302"/>
        </pc:sldMkLst>
      </pc:sldChg>
      <pc:sldChg chg="addSp delSp modSp add del mod">
        <pc:chgData name="Deepika Vatsa" userId="f7100972-27fe-4ee6-8fb4-ec9b7931b409" providerId="ADAL" clId="{5D9F228F-7641-47C8-94AE-4AFE15E8D5EC}" dt="2022-01-24T18:30:36.276" v="1787" actId="47"/>
        <pc:sldMkLst>
          <pc:docMk/>
          <pc:sldMk cId="3496522733" sldId="302"/>
        </pc:sldMkLst>
        <pc:spChg chg="del">
          <ac:chgData name="Deepika Vatsa" userId="f7100972-27fe-4ee6-8fb4-ec9b7931b409" providerId="ADAL" clId="{5D9F228F-7641-47C8-94AE-4AFE15E8D5EC}" dt="2022-01-24T18:22:57.487" v="1590" actId="478"/>
          <ac:spMkLst>
            <pc:docMk/>
            <pc:sldMk cId="3496522733" sldId="302"/>
            <ac:spMk id="3" creationId="{0D21D752-EF16-452A-8DAC-88D9DBA41A0F}"/>
          </ac:spMkLst>
        </pc:spChg>
        <pc:spChg chg="add mod">
          <ac:chgData name="Deepika Vatsa" userId="f7100972-27fe-4ee6-8fb4-ec9b7931b409" providerId="ADAL" clId="{5D9F228F-7641-47C8-94AE-4AFE15E8D5EC}" dt="2022-01-24T18:28:59.851" v="1738" actId="27636"/>
          <ac:spMkLst>
            <pc:docMk/>
            <pc:sldMk cId="3496522733" sldId="302"/>
            <ac:spMk id="5" creationId="{75A5F35B-289E-486C-B785-0C1CD3622CB4}"/>
          </ac:spMkLst>
        </pc:spChg>
        <pc:picChg chg="add mod">
          <ac:chgData name="Deepika Vatsa" userId="f7100972-27fe-4ee6-8fb4-ec9b7931b409" providerId="ADAL" clId="{5D9F228F-7641-47C8-94AE-4AFE15E8D5EC}" dt="2022-01-24T18:24:26.471" v="1650" actId="1076"/>
          <ac:picMkLst>
            <pc:docMk/>
            <pc:sldMk cId="3496522733" sldId="302"/>
            <ac:picMk id="7" creationId="{1D2D5823-2AD4-4497-9E23-052AFB84E1F9}"/>
          </ac:picMkLst>
        </pc:picChg>
      </pc:sldChg>
      <pc:sldChg chg="modSp add del mod">
        <pc:chgData name="Deepika Vatsa" userId="f7100972-27fe-4ee6-8fb4-ec9b7931b409" providerId="ADAL" clId="{5D9F228F-7641-47C8-94AE-4AFE15E8D5EC}" dt="2022-01-25T10:06:20.460" v="2979" actId="1076"/>
        <pc:sldMkLst>
          <pc:docMk/>
          <pc:sldMk cId="1722060400" sldId="303"/>
        </pc:sldMkLst>
        <pc:spChg chg="mod">
          <ac:chgData name="Deepika Vatsa" userId="f7100972-27fe-4ee6-8fb4-ec9b7931b409" providerId="ADAL" clId="{5D9F228F-7641-47C8-94AE-4AFE15E8D5EC}" dt="2022-01-25T10:06:00.826" v="2920" actId="1076"/>
          <ac:spMkLst>
            <pc:docMk/>
            <pc:sldMk cId="1722060400" sldId="303"/>
            <ac:spMk id="3" creationId="{AD1A65B4-0097-465A-AD05-B75DEFDAAE6A}"/>
          </ac:spMkLst>
        </pc:spChg>
        <pc:picChg chg="mod">
          <ac:chgData name="Deepika Vatsa" userId="f7100972-27fe-4ee6-8fb4-ec9b7931b409" providerId="ADAL" clId="{5D9F228F-7641-47C8-94AE-4AFE15E8D5EC}" dt="2022-01-25T10:06:14.855" v="2978" actId="1036"/>
          <ac:picMkLst>
            <pc:docMk/>
            <pc:sldMk cId="1722060400" sldId="303"/>
            <ac:picMk id="7" creationId="{DCA5D08C-4038-4AD5-B9EA-399100D0208E}"/>
          </ac:picMkLst>
        </pc:picChg>
        <pc:picChg chg="mod">
          <ac:chgData name="Deepika Vatsa" userId="f7100972-27fe-4ee6-8fb4-ec9b7931b409" providerId="ADAL" clId="{5D9F228F-7641-47C8-94AE-4AFE15E8D5EC}" dt="2022-01-25T10:06:20.460" v="2979" actId="1076"/>
          <ac:picMkLst>
            <pc:docMk/>
            <pc:sldMk cId="1722060400" sldId="303"/>
            <ac:picMk id="11" creationId="{6CFA1350-42E1-4C24-9203-390E589AF2E1}"/>
          </ac:picMkLst>
        </pc:picChg>
        <pc:picChg chg="mod">
          <ac:chgData name="Deepika Vatsa" userId="f7100972-27fe-4ee6-8fb4-ec9b7931b409" providerId="ADAL" clId="{5D9F228F-7641-47C8-94AE-4AFE15E8D5EC}" dt="2022-01-25T10:06:08.783" v="2953" actId="1035"/>
          <ac:picMkLst>
            <pc:docMk/>
            <pc:sldMk cId="1722060400" sldId="303"/>
            <ac:picMk id="13" creationId="{D25845E7-520C-4CA6-9C34-E7AD8BD7EEF7}"/>
          </ac:picMkLst>
        </pc:picChg>
      </pc:sldChg>
      <pc:sldChg chg="new del">
        <pc:chgData name="Deepika Vatsa" userId="f7100972-27fe-4ee6-8fb4-ec9b7931b409" providerId="ADAL" clId="{5D9F228F-7641-47C8-94AE-4AFE15E8D5EC}" dt="2022-01-24T18:26:18.091" v="1675" actId="47"/>
        <pc:sldMkLst>
          <pc:docMk/>
          <pc:sldMk cId="2235177291" sldId="303"/>
        </pc:sldMkLst>
      </pc:sldChg>
      <pc:sldChg chg="addSp delSp modSp add mod setBg delDesignElem">
        <pc:chgData name="Deepika Vatsa" userId="f7100972-27fe-4ee6-8fb4-ec9b7931b409" providerId="ADAL" clId="{5D9F228F-7641-47C8-94AE-4AFE15E8D5EC}" dt="2022-01-24T19:09:59.071" v="2749" actId="20577"/>
        <pc:sldMkLst>
          <pc:docMk/>
          <pc:sldMk cId="3451960063" sldId="304"/>
        </pc:sldMkLst>
        <pc:spChg chg="mod">
          <ac:chgData name="Deepika Vatsa" userId="f7100972-27fe-4ee6-8fb4-ec9b7931b409" providerId="ADAL" clId="{5D9F228F-7641-47C8-94AE-4AFE15E8D5EC}" dt="2022-01-24T19:09:59.071" v="2749" actId="20577"/>
          <ac:spMkLst>
            <pc:docMk/>
            <pc:sldMk cId="3451960063" sldId="304"/>
            <ac:spMk id="3" creationId="{0D21D752-EF16-452A-8DAC-88D9DBA41A0F}"/>
          </ac:spMkLst>
        </pc:spChg>
        <pc:spChg chg="del">
          <ac:chgData name="Deepika Vatsa" userId="f7100972-27fe-4ee6-8fb4-ec9b7931b409" providerId="ADAL" clId="{5D9F228F-7641-47C8-94AE-4AFE15E8D5EC}" dt="2022-01-24T18:26:15.611" v="1674"/>
          <ac:spMkLst>
            <pc:docMk/>
            <pc:sldMk cId="3451960063" sldId="304"/>
            <ac:spMk id="6" creationId="{8D1F1056-9A78-4FBC-9404-54512B6B5852}"/>
          </ac:spMkLst>
        </pc:spChg>
        <pc:spChg chg="add del">
          <ac:chgData name="Deepika Vatsa" userId="f7100972-27fe-4ee6-8fb4-ec9b7931b409" providerId="ADAL" clId="{5D9F228F-7641-47C8-94AE-4AFE15E8D5EC}" dt="2022-01-24T18:26:46.103" v="1679" actId="22"/>
          <ac:spMkLst>
            <pc:docMk/>
            <pc:sldMk cId="3451960063" sldId="304"/>
            <ac:spMk id="7" creationId="{26978203-8244-4EA7-9889-86A597D4DA7E}"/>
          </ac:spMkLst>
        </pc:spChg>
        <pc:spChg chg="del">
          <ac:chgData name="Deepika Vatsa" userId="f7100972-27fe-4ee6-8fb4-ec9b7931b409" providerId="ADAL" clId="{5D9F228F-7641-47C8-94AE-4AFE15E8D5EC}" dt="2022-01-24T18:26:15.611" v="1674"/>
          <ac:spMkLst>
            <pc:docMk/>
            <pc:sldMk cId="3451960063" sldId="304"/>
            <ac:spMk id="23" creationId="{9659E4B7-86DE-4B00-A707-DD85CE5DB356}"/>
          </ac:spMkLst>
        </pc:spChg>
      </pc:sldChg>
      <pc:sldChg chg="addSp delSp modSp add mod">
        <pc:chgData name="Deepika Vatsa" userId="f7100972-27fe-4ee6-8fb4-ec9b7931b409" providerId="ADAL" clId="{5D9F228F-7641-47C8-94AE-4AFE15E8D5EC}" dt="2022-01-24T18:27:58.050" v="1734" actId="14100"/>
        <pc:sldMkLst>
          <pc:docMk/>
          <pc:sldMk cId="1558170030" sldId="305"/>
        </pc:sldMkLst>
        <pc:spChg chg="add del mod">
          <ac:chgData name="Deepika Vatsa" userId="f7100972-27fe-4ee6-8fb4-ec9b7931b409" providerId="ADAL" clId="{5D9F228F-7641-47C8-94AE-4AFE15E8D5EC}" dt="2022-01-24T18:27:58.050" v="1734" actId="14100"/>
          <ac:spMkLst>
            <pc:docMk/>
            <pc:sldMk cId="1558170030" sldId="305"/>
            <ac:spMk id="3" creationId="{0D21D752-EF16-452A-8DAC-88D9DBA41A0F}"/>
          </ac:spMkLst>
        </pc:spChg>
        <pc:picChg chg="add del mod">
          <ac:chgData name="Deepika Vatsa" userId="f7100972-27fe-4ee6-8fb4-ec9b7931b409" providerId="ADAL" clId="{5D9F228F-7641-47C8-94AE-4AFE15E8D5EC}" dt="2022-01-24T18:27:15.561" v="1685"/>
          <ac:picMkLst>
            <pc:docMk/>
            <pc:sldMk cId="1558170030" sldId="305"/>
            <ac:picMk id="4" creationId="{528FAC9D-A647-475C-8E69-D7379488E884}"/>
          </ac:picMkLst>
        </pc:picChg>
        <pc:picChg chg="add mod">
          <ac:chgData name="Deepika Vatsa" userId="f7100972-27fe-4ee6-8fb4-ec9b7931b409" providerId="ADAL" clId="{5D9F228F-7641-47C8-94AE-4AFE15E8D5EC}" dt="2022-01-24T18:27:53.011" v="1733" actId="1035"/>
          <ac:picMkLst>
            <pc:docMk/>
            <pc:sldMk cId="1558170030" sldId="305"/>
            <ac:picMk id="5" creationId="{DC8AD43F-E788-42F3-93F9-FFDD16BAD3F6}"/>
          </ac:picMkLst>
        </pc:picChg>
      </pc:sldChg>
      <pc:sldChg chg="addSp delSp modSp add del mod">
        <pc:chgData name="Deepika Vatsa" userId="f7100972-27fe-4ee6-8fb4-ec9b7931b409" providerId="ADAL" clId="{5D9F228F-7641-47C8-94AE-4AFE15E8D5EC}" dt="2022-01-27T16:57:41.878" v="3252" actId="47"/>
        <pc:sldMkLst>
          <pc:docMk/>
          <pc:sldMk cId="2920933142" sldId="306"/>
        </pc:sldMkLst>
        <pc:spChg chg="del mod">
          <ac:chgData name="Deepika Vatsa" userId="f7100972-27fe-4ee6-8fb4-ec9b7931b409" providerId="ADAL" clId="{5D9F228F-7641-47C8-94AE-4AFE15E8D5EC}" dt="2022-01-27T16:57:14.537" v="3245" actId="21"/>
          <ac:spMkLst>
            <pc:docMk/>
            <pc:sldMk cId="2920933142" sldId="306"/>
            <ac:spMk id="3" creationId="{0D21D752-EF16-452A-8DAC-88D9DBA41A0F}"/>
          </ac:spMkLst>
        </pc:spChg>
        <pc:spChg chg="add mod">
          <ac:chgData name="Deepika Vatsa" userId="f7100972-27fe-4ee6-8fb4-ec9b7931b409" providerId="ADAL" clId="{5D9F228F-7641-47C8-94AE-4AFE15E8D5EC}" dt="2022-01-27T16:57:14.537" v="3245" actId="21"/>
          <ac:spMkLst>
            <pc:docMk/>
            <pc:sldMk cId="2920933142" sldId="306"/>
            <ac:spMk id="5" creationId="{20CF014A-1D70-4FEB-B7B2-117EA041069C}"/>
          </ac:spMkLst>
        </pc:spChg>
        <pc:picChg chg="add del mod">
          <ac:chgData name="Deepika Vatsa" userId="f7100972-27fe-4ee6-8fb4-ec9b7931b409" providerId="ADAL" clId="{5D9F228F-7641-47C8-94AE-4AFE15E8D5EC}" dt="2022-01-27T16:57:27.499" v="3248" actId="21"/>
          <ac:picMkLst>
            <pc:docMk/>
            <pc:sldMk cId="2920933142" sldId="306"/>
            <ac:picMk id="7" creationId="{425789E6-6D7D-47FA-AA93-56B4C86BB2B9}"/>
          </ac:picMkLst>
        </pc:picChg>
      </pc:sldChg>
      <pc:sldChg chg="addSp delSp modSp add del mod">
        <pc:chgData name="Deepika Vatsa" userId="f7100972-27fe-4ee6-8fb4-ec9b7931b409" providerId="ADAL" clId="{5D9F228F-7641-47C8-94AE-4AFE15E8D5EC}" dt="2022-01-27T16:57:03.146" v="3243" actId="47"/>
        <pc:sldMkLst>
          <pc:docMk/>
          <pc:sldMk cId="2814296266" sldId="307"/>
        </pc:sldMkLst>
        <pc:spChg chg="mod">
          <ac:chgData name="Deepika Vatsa" userId="f7100972-27fe-4ee6-8fb4-ec9b7931b409" providerId="ADAL" clId="{5D9F228F-7641-47C8-94AE-4AFE15E8D5EC}" dt="2022-01-27T16:56:51.309" v="3240" actId="21"/>
          <ac:spMkLst>
            <pc:docMk/>
            <pc:sldMk cId="2814296266" sldId="307"/>
            <ac:spMk id="2" creationId="{A0144671-06CF-46DF-8CED-78A668522DEB}"/>
          </ac:spMkLst>
        </pc:spChg>
        <pc:spChg chg="del">
          <ac:chgData name="Deepika Vatsa" userId="f7100972-27fe-4ee6-8fb4-ec9b7931b409" providerId="ADAL" clId="{5D9F228F-7641-47C8-94AE-4AFE15E8D5EC}" dt="2022-01-27T16:56:43.542" v="3238" actId="21"/>
          <ac:spMkLst>
            <pc:docMk/>
            <pc:sldMk cId="2814296266" sldId="307"/>
            <ac:spMk id="3" creationId="{0D21D752-EF16-452A-8DAC-88D9DBA41A0F}"/>
          </ac:spMkLst>
        </pc:spChg>
        <pc:spChg chg="add mod">
          <ac:chgData name="Deepika Vatsa" userId="f7100972-27fe-4ee6-8fb4-ec9b7931b409" providerId="ADAL" clId="{5D9F228F-7641-47C8-94AE-4AFE15E8D5EC}" dt="2022-01-27T16:56:43.542" v="3238" actId="21"/>
          <ac:spMkLst>
            <pc:docMk/>
            <pc:sldMk cId="2814296266" sldId="307"/>
            <ac:spMk id="5" creationId="{090DC785-E065-4C5A-B228-E4B621080F27}"/>
          </ac:spMkLst>
        </pc:spChg>
      </pc:sldChg>
      <pc:sldChg chg="modSp add del mod">
        <pc:chgData name="Deepika Vatsa" userId="f7100972-27fe-4ee6-8fb4-ec9b7931b409" providerId="ADAL" clId="{5D9F228F-7641-47C8-94AE-4AFE15E8D5EC}" dt="2022-01-27T16:53:38.443" v="3177" actId="2696"/>
        <pc:sldMkLst>
          <pc:docMk/>
          <pc:sldMk cId="2202258129" sldId="308"/>
        </pc:sldMkLst>
        <pc:spChg chg="mod">
          <ac:chgData name="Deepika Vatsa" userId="f7100972-27fe-4ee6-8fb4-ec9b7931b409" providerId="ADAL" clId="{5D9F228F-7641-47C8-94AE-4AFE15E8D5EC}" dt="2022-01-27T16:52:55.810" v="3171" actId="21"/>
          <ac:spMkLst>
            <pc:docMk/>
            <pc:sldMk cId="2202258129" sldId="308"/>
            <ac:spMk id="2" creationId="{A0144671-06CF-46DF-8CED-78A668522DEB}"/>
          </ac:spMkLst>
        </pc:spChg>
        <pc:spChg chg="mod">
          <ac:chgData name="Deepika Vatsa" userId="f7100972-27fe-4ee6-8fb4-ec9b7931b409" providerId="ADAL" clId="{5D9F228F-7641-47C8-94AE-4AFE15E8D5EC}" dt="2022-01-27T16:50:45.221" v="3152" actId="20577"/>
          <ac:spMkLst>
            <pc:docMk/>
            <pc:sldMk cId="2202258129" sldId="308"/>
            <ac:spMk id="3" creationId="{0D21D752-EF16-452A-8DAC-88D9DBA41A0F}"/>
          </ac:spMkLst>
        </pc:spChg>
      </pc:sldChg>
      <pc:sldChg chg="modSp add del mod">
        <pc:chgData name="Deepika Vatsa" userId="f7100972-27fe-4ee6-8fb4-ec9b7931b409" providerId="ADAL" clId="{5D9F228F-7641-47C8-94AE-4AFE15E8D5EC}" dt="2022-01-27T16:53:53.884" v="3181" actId="47"/>
        <pc:sldMkLst>
          <pc:docMk/>
          <pc:sldMk cId="605168598" sldId="309"/>
        </pc:sldMkLst>
        <pc:spChg chg="mod">
          <ac:chgData name="Deepika Vatsa" userId="f7100972-27fe-4ee6-8fb4-ec9b7931b409" providerId="ADAL" clId="{5D9F228F-7641-47C8-94AE-4AFE15E8D5EC}" dt="2022-01-27T16:53:47.428" v="3179" actId="21"/>
          <ac:spMkLst>
            <pc:docMk/>
            <pc:sldMk cId="605168598" sldId="309"/>
            <ac:spMk id="3" creationId="{0D21D752-EF16-452A-8DAC-88D9DBA41A0F}"/>
          </ac:spMkLst>
        </pc:spChg>
      </pc:sldChg>
      <pc:sldChg chg="addSp delSp modSp add del mod">
        <pc:chgData name="Deepika Vatsa" userId="f7100972-27fe-4ee6-8fb4-ec9b7931b409" providerId="ADAL" clId="{5D9F228F-7641-47C8-94AE-4AFE15E8D5EC}" dt="2022-01-27T16:54:46.413" v="3197" actId="47"/>
        <pc:sldMkLst>
          <pc:docMk/>
          <pc:sldMk cId="1470865555" sldId="310"/>
        </pc:sldMkLst>
        <pc:spChg chg="mod">
          <ac:chgData name="Deepika Vatsa" userId="f7100972-27fe-4ee6-8fb4-ec9b7931b409" providerId="ADAL" clId="{5D9F228F-7641-47C8-94AE-4AFE15E8D5EC}" dt="2022-01-24T18:51:37.422" v="2558" actId="20577"/>
          <ac:spMkLst>
            <pc:docMk/>
            <pc:sldMk cId="1470865555" sldId="310"/>
            <ac:spMk id="2" creationId="{A0144671-06CF-46DF-8CED-78A668522DEB}"/>
          </ac:spMkLst>
        </pc:spChg>
        <pc:spChg chg="del mod">
          <ac:chgData name="Deepika Vatsa" userId="f7100972-27fe-4ee6-8fb4-ec9b7931b409" providerId="ADAL" clId="{5D9F228F-7641-47C8-94AE-4AFE15E8D5EC}" dt="2022-01-27T16:54:09.211" v="3183" actId="21"/>
          <ac:spMkLst>
            <pc:docMk/>
            <pc:sldMk cId="1470865555" sldId="310"/>
            <ac:spMk id="3" creationId="{0D21D752-EF16-452A-8DAC-88D9DBA41A0F}"/>
          </ac:spMkLst>
        </pc:spChg>
        <pc:spChg chg="add mod">
          <ac:chgData name="Deepika Vatsa" userId="f7100972-27fe-4ee6-8fb4-ec9b7931b409" providerId="ADAL" clId="{5D9F228F-7641-47C8-94AE-4AFE15E8D5EC}" dt="2022-01-27T16:54:28.426" v="3186" actId="1076"/>
          <ac:spMkLst>
            <pc:docMk/>
            <pc:sldMk cId="1470865555" sldId="310"/>
            <ac:spMk id="5" creationId="{10D2C2BD-8F6D-417B-A463-4455E7CCE3EE}"/>
          </ac:spMkLst>
        </pc:spChg>
        <pc:picChg chg="add del mod">
          <ac:chgData name="Deepika Vatsa" userId="f7100972-27fe-4ee6-8fb4-ec9b7931b409" providerId="ADAL" clId="{5D9F228F-7641-47C8-94AE-4AFE15E8D5EC}" dt="2022-01-27T16:54:29.903" v="3187" actId="21"/>
          <ac:picMkLst>
            <pc:docMk/>
            <pc:sldMk cId="1470865555" sldId="310"/>
            <ac:picMk id="7" creationId="{A77EE5E1-F152-4172-9935-567FC2AB99C8}"/>
          </ac:picMkLst>
        </pc:picChg>
      </pc:sldChg>
      <pc:sldChg chg="addSp delSp modSp add del mod">
        <pc:chgData name="Deepika Vatsa" userId="f7100972-27fe-4ee6-8fb4-ec9b7931b409" providerId="ADAL" clId="{5D9F228F-7641-47C8-94AE-4AFE15E8D5EC}" dt="2022-01-27T16:55:57.997" v="3229" actId="47"/>
        <pc:sldMkLst>
          <pc:docMk/>
          <pc:sldMk cId="4084635256" sldId="311"/>
        </pc:sldMkLst>
        <pc:spChg chg="mod">
          <ac:chgData name="Deepika Vatsa" userId="f7100972-27fe-4ee6-8fb4-ec9b7931b409" providerId="ADAL" clId="{5D9F228F-7641-47C8-94AE-4AFE15E8D5EC}" dt="2022-01-24T19:14:23.625" v="2775" actId="20577"/>
          <ac:spMkLst>
            <pc:docMk/>
            <pc:sldMk cId="4084635256" sldId="311"/>
            <ac:spMk id="2" creationId="{A0144671-06CF-46DF-8CED-78A668522DEB}"/>
          </ac:spMkLst>
        </pc:spChg>
        <pc:spChg chg="del mod">
          <ac:chgData name="Deepika Vatsa" userId="f7100972-27fe-4ee6-8fb4-ec9b7931b409" providerId="ADAL" clId="{5D9F228F-7641-47C8-94AE-4AFE15E8D5EC}" dt="2022-01-27T16:55:30.866" v="3202" actId="21"/>
          <ac:spMkLst>
            <pc:docMk/>
            <pc:sldMk cId="4084635256" sldId="311"/>
            <ac:spMk id="3" creationId="{0D21D752-EF16-452A-8DAC-88D9DBA41A0F}"/>
          </ac:spMkLst>
        </pc:spChg>
        <pc:spChg chg="add mod">
          <ac:chgData name="Deepika Vatsa" userId="f7100972-27fe-4ee6-8fb4-ec9b7931b409" providerId="ADAL" clId="{5D9F228F-7641-47C8-94AE-4AFE15E8D5EC}" dt="2022-01-27T16:55:30.866" v="3202" actId="21"/>
          <ac:spMkLst>
            <pc:docMk/>
            <pc:sldMk cId="4084635256" sldId="311"/>
            <ac:spMk id="7" creationId="{8051C439-F659-4D13-B810-5044803CA342}"/>
          </ac:spMkLst>
        </pc:spChg>
        <pc:graphicFrameChg chg="add del mod">
          <ac:chgData name="Deepika Vatsa" userId="f7100972-27fe-4ee6-8fb4-ec9b7931b409" providerId="ADAL" clId="{5D9F228F-7641-47C8-94AE-4AFE15E8D5EC}" dt="2022-01-27T16:55:39.916" v="3204" actId="21"/>
          <ac:graphicFrameMkLst>
            <pc:docMk/>
            <pc:sldMk cId="4084635256" sldId="311"/>
            <ac:graphicFrameMk id="4" creationId="{FA5AC4E1-1563-41B1-BF30-F005AE96D38D}"/>
          </ac:graphicFrameMkLst>
        </pc:graphicFrameChg>
        <pc:picChg chg="del">
          <ac:chgData name="Deepika Vatsa" userId="f7100972-27fe-4ee6-8fb4-ec9b7931b409" providerId="ADAL" clId="{5D9F228F-7641-47C8-94AE-4AFE15E8D5EC}" dt="2022-01-24T19:14:14.498" v="2754" actId="478"/>
          <ac:picMkLst>
            <pc:docMk/>
            <pc:sldMk cId="4084635256" sldId="311"/>
            <ac:picMk id="7" creationId="{A77EE5E1-F152-4172-9935-567FC2AB99C8}"/>
          </ac:picMkLst>
        </pc:picChg>
      </pc:sldChg>
      <pc:sldChg chg="addSp delSp modSp add del mod">
        <pc:chgData name="Deepika Vatsa" userId="f7100972-27fe-4ee6-8fb4-ec9b7931b409" providerId="ADAL" clId="{5D9F228F-7641-47C8-94AE-4AFE15E8D5EC}" dt="2022-01-27T16:56:27.799" v="3235" actId="47"/>
        <pc:sldMkLst>
          <pc:docMk/>
          <pc:sldMk cId="765802699" sldId="312"/>
        </pc:sldMkLst>
        <pc:spChg chg="mod">
          <ac:chgData name="Deepika Vatsa" userId="f7100972-27fe-4ee6-8fb4-ec9b7931b409" providerId="ADAL" clId="{5D9F228F-7641-47C8-94AE-4AFE15E8D5EC}" dt="2022-01-25T10:09:01.811" v="2982" actId="6549"/>
          <ac:spMkLst>
            <pc:docMk/>
            <pc:sldMk cId="765802699" sldId="312"/>
            <ac:spMk id="3" creationId="{0D21D752-EF16-452A-8DAC-88D9DBA41A0F}"/>
          </ac:spMkLst>
        </pc:spChg>
        <pc:spChg chg="add del mod">
          <ac:chgData name="Deepika Vatsa" userId="f7100972-27fe-4ee6-8fb4-ec9b7931b409" providerId="ADAL" clId="{5D9F228F-7641-47C8-94AE-4AFE15E8D5EC}" dt="2022-01-27T16:56:22.165" v="3233" actId="21"/>
          <ac:spMkLst>
            <pc:docMk/>
            <pc:sldMk cId="765802699" sldId="312"/>
            <ac:spMk id="5" creationId="{95A1B366-B156-4187-A322-829E6EE061CC}"/>
          </ac:spMkLst>
        </pc:spChg>
        <pc:graphicFrameChg chg="del">
          <ac:chgData name="Deepika Vatsa" userId="f7100972-27fe-4ee6-8fb4-ec9b7931b409" providerId="ADAL" clId="{5D9F228F-7641-47C8-94AE-4AFE15E8D5EC}" dt="2022-01-25T10:08:58.322" v="2981" actId="478"/>
          <ac:graphicFrameMkLst>
            <pc:docMk/>
            <pc:sldMk cId="765802699" sldId="312"/>
            <ac:graphicFrameMk id="4" creationId="{FA5AC4E1-1563-41B1-BF30-F005AE96D38D}"/>
          </ac:graphicFrameMkLst>
        </pc:graphicFrameChg>
      </pc:sldChg>
      <pc:sldChg chg="addSp delSp modSp add mod">
        <pc:chgData name="Deepika Vatsa" userId="f7100972-27fe-4ee6-8fb4-ec9b7931b409" providerId="ADAL" clId="{5D9F228F-7641-47C8-94AE-4AFE15E8D5EC}" dt="2022-01-25T10:38:07.281" v="3149" actId="207"/>
        <pc:sldMkLst>
          <pc:docMk/>
          <pc:sldMk cId="1867667529" sldId="313"/>
        </pc:sldMkLst>
        <pc:spChg chg="mod">
          <ac:chgData name="Deepika Vatsa" userId="f7100972-27fe-4ee6-8fb4-ec9b7931b409" providerId="ADAL" clId="{5D9F228F-7641-47C8-94AE-4AFE15E8D5EC}" dt="2022-01-25T10:12:50.127" v="3042" actId="20577"/>
          <ac:spMkLst>
            <pc:docMk/>
            <pc:sldMk cId="1867667529" sldId="313"/>
            <ac:spMk id="2" creationId="{A0144671-06CF-46DF-8CED-78A668522DEB}"/>
          </ac:spMkLst>
        </pc:spChg>
        <pc:spChg chg="mod">
          <ac:chgData name="Deepika Vatsa" userId="f7100972-27fe-4ee6-8fb4-ec9b7931b409" providerId="ADAL" clId="{5D9F228F-7641-47C8-94AE-4AFE15E8D5EC}" dt="2022-01-25T10:38:07.281" v="3149" actId="207"/>
          <ac:spMkLst>
            <pc:docMk/>
            <pc:sldMk cId="1867667529" sldId="313"/>
            <ac:spMk id="3" creationId="{0D21D752-EF16-452A-8DAC-88D9DBA41A0F}"/>
          </ac:spMkLst>
        </pc:spChg>
        <pc:spChg chg="add mod">
          <ac:chgData name="Deepika Vatsa" userId="f7100972-27fe-4ee6-8fb4-ec9b7931b409" providerId="ADAL" clId="{5D9F228F-7641-47C8-94AE-4AFE15E8D5EC}" dt="2022-01-25T10:12:09.424" v="3017" actId="21"/>
          <ac:spMkLst>
            <pc:docMk/>
            <pc:sldMk cId="1867667529" sldId="313"/>
            <ac:spMk id="6" creationId="{F87BAD32-B6DD-4AF3-8EA3-57BEEE35F5F1}"/>
          </ac:spMkLst>
        </pc:spChg>
        <pc:graphicFrameChg chg="add mod">
          <ac:chgData name="Deepika Vatsa" userId="f7100972-27fe-4ee6-8fb4-ec9b7931b409" providerId="ADAL" clId="{5D9F228F-7641-47C8-94AE-4AFE15E8D5EC}" dt="2022-01-25T10:12:40.449" v="3025" actId="1076"/>
          <ac:graphicFrameMkLst>
            <pc:docMk/>
            <pc:sldMk cId="1867667529" sldId="313"/>
            <ac:graphicFrameMk id="4" creationId="{B8FBECA0-65CF-4BFA-A8AA-86BB333020B5}"/>
          </ac:graphicFrameMkLst>
        </pc:graphicFrameChg>
        <pc:picChg chg="del">
          <ac:chgData name="Deepika Vatsa" userId="f7100972-27fe-4ee6-8fb4-ec9b7931b409" providerId="ADAL" clId="{5D9F228F-7641-47C8-94AE-4AFE15E8D5EC}" dt="2022-01-25T10:11:44.309" v="3012" actId="478"/>
          <ac:picMkLst>
            <pc:docMk/>
            <pc:sldMk cId="1867667529" sldId="313"/>
            <ac:picMk id="5" creationId="{DC8AD43F-E788-42F3-93F9-FFDD16BAD3F6}"/>
          </ac:picMkLst>
        </pc:picChg>
      </pc:sldChg>
      <pc:sldChg chg="addSp delSp modSp add mod">
        <pc:chgData name="Deepika Vatsa" userId="f7100972-27fe-4ee6-8fb4-ec9b7931b409" providerId="ADAL" clId="{5D9F228F-7641-47C8-94AE-4AFE15E8D5EC}" dt="2022-01-25T10:36:13.993" v="3139" actId="255"/>
        <pc:sldMkLst>
          <pc:docMk/>
          <pc:sldMk cId="3517332595" sldId="314"/>
        </pc:sldMkLst>
        <pc:spChg chg="mod">
          <ac:chgData name="Deepika Vatsa" userId="f7100972-27fe-4ee6-8fb4-ec9b7931b409" providerId="ADAL" clId="{5D9F228F-7641-47C8-94AE-4AFE15E8D5EC}" dt="2022-01-25T10:36:13.993" v="3139" actId="255"/>
          <ac:spMkLst>
            <pc:docMk/>
            <pc:sldMk cId="3517332595" sldId="314"/>
            <ac:spMk id="3" creationId="{0D21D752-EF16-452A-8DAC-88D9DBA41A0F}"/>
          </ac:spMkLst>
        </pc:spChg>
        <pc:graphicFrameChg chg="del modGraphic">
          <ac:chgData name="Deepika Vatsa" userId="f7100972-27fe-4ee6-8fb4-ec9b7931b409" providerId="ADAL" clId="{5D9F228F-7641-47C8-94AE-4AFE15E8D5EC}" dt="2022-01-25T10:13:34.968" v="3046" actId="478"/>
          <ac:graphicFrameMkLst>
            <pc:docMk/>
            <pc:sldMk cId="3517332595" sldId="314"/>
            <ac:graphicFrameMk id="4" creationId="{B8FBECA0-65CF-4BFA-A8AA-86BB333020B5}"/>
          </ac:graphicFrameMkLst>
        </pc:graphicFrameChg>
        <pc:picChg chg="add mod">
          <ac:chgData name="Deepika Vatsa" userId="f7100972-27fe-4ee6-8fb4-ec9b7931b409" providerId="ADAL" clId="{5D9F228F-7641-47C8-94AE-4AFE15E8D5EC}" dt="2022-01-25T10:14:29.880" v="3068" actId="1076"/>
          <ac:picMkLst>
            <pc:docMk/>
            <pc:sldMk cId="3517332595" sldId="314"/>
            <ac:picMk id="3074" creationId="{862B6980-731F-4AC7-A3F3-C06D9E8688C7}"/>
          </ac:picMkLst>
        </pc:picChg>
      </pc:sldChg>
      <pc:sldChg chg="addSp delSp modSp add del mod">
        <pc:chgData name="Deepika Vatsa" userId="f7100972-27fe-4ee6-8fb4-ec9b7931b409" providerId="ADAL" clId="{5D9F228F-7641-47C8-94AE-4AFE15E8D5EC}" dt="2022-01-25T10:20:20.786" v="3125" actId="47"/>
        <pc:sldMkLst>
          <pc:docMk/>
          <pc:sldMk cId="2839770517" sldId="315"/>
        </pc:sldMkLst>
        <pc:spChg chg="del mod">
          <ac:chgData name="Deepika Vatsa" userId="f7100972-27fe-4ee6-8fb4-ec9b7931b409" providerId="ADAL" clId="{5D9F228F-7641-47C8-94AE-4AFE15E8D5EC}" dt="2022-01-25T10:16:01.133" v="3092"/>
          <ac:spMkLst>
            <pc:docMk/>
            <pc:sldMk cId="2839770517" sldId="315"/>
            <ac:spMk id="3" creationId="{0D21D752-EF16-452A-8DAC-88D9DBA41A0F}"/>
          </ac:spMkLst>
        </pc:spChg>
        <pc:spChg chg="add del mod">
          <ac:chgData name="Deepika Vatsa" userId="f7100972-27fe-4ee6-8fb4-ec9b7931b409" providerId="ADAL" clId="{5D9F228F-7641-47C8-94AE-4AFE15E8D5EC}" dt="2022-01-25T10:17:25.166" v="3110"/>
          <ac:spMkLst>
            <pc:docMk/>
            <pc:sldMk cId="2839770517" sldId="315"/>
            <ac:spMk id="8" creationId="{D04A3853-9662-41A4-8672-578E655E3048}"/>
          </ac:spMkLst>
        </pc:spChg>
        <pc:graphicFrameChg chg="add del mod">
          <ac:chgData name="Deepika Vatsa" userId="f7100972-27fe-4ee6-8fb4-ec9b7931b409" providerId="ADAL" clId="{5D9F228F-7641-47C8-94AE-4AFE15E8D5EC}" dt="2022-01-25T10:16:37.289" v="3099" actId="21"/>
          <ac:graphicFrameMkLst>
            <pc:docMk/>
            <pc:sldMk cId="2839770517" sldId="315"/>
            <ac:graphicFrameMk id="4" creationId="{4F2FF18F-882C-405C-B0DF-4E8FB54FF701}"/>
          </ac:graphicFrameMkLst>
        </pc:graphicFrameChg>
        <pc:graphicFrameChg chg="add del mod">
          <ac:chgData name="Deepika Vatsa" userId="f7100972-27fe-4ee6-8fb4-ec9b7931b409" providerId="ADAL" clId="{5D9F228F-7641-47C8-94AE-4AFE15E8D5EC}" dt="2022-01-25T10:16:16.608" v="3095" actId="478"/>
          <ac:graphicFrameMkLst>
            <pc:docMk/>
            <pc:sldMk cId="2839770517" sldId="315"/>
            <ac:graphicFrameMk id="5" creationId="{8B22DA25-62BA-4782-B939-CCC702D213CC}"/>
          </ac:graphicFrameMkLst>
        </pc:graphicFrameChg>
        <pc:graphicFrameChg chg="add mod">
          <ac:chgData name="Deepika Vatsa" userId="f7100972-27fe-4ee6-8fb4-ec9b7931b409" providerId="ADAL" clId="{5D9F228F-7641-47C8-94AE-4AFE15E8D5EC}" dt="2022-01-25T10:17:25.166" v="3110"/>
          <ac:graphicFrameMkLst>
            <pc:docMk/>
            <pc:sldMk cId="2839770517" sldId="315"/>
            <ac:graphicFrameMk id="10" creationId="{69B3024F-E1CD-4D20-AF03-D00BB673A4A8}"/>
          </ac:graphicFrameMkLst>
        </pc:graphicFrameChg>
        <pc:picChg chg="del">
          <ac:chgData name="Deepika Vatsa" userId="f7100972-27fe-4ee6-8fb4-ec9b7931b409" providerId="ADAL" clId="{5D9F228F-7641-47C8-94AE-4AFE15E8D5EC}" dt="2022-01-25T10:15:59.981" v="3091" actId="478"/>
          <ac:picMkLst>
            <pc:docMk/>
            <pc:sldMk cId="2839770517" sldId="315"/>
            <ac:picMk id="3074" creationId="{862B6980-731F-4AC7-A3F3-C06D9E8688C7}"/>
          </ac:picMkLst>
        </pc:picChg>
      </pc:sldChg>
      <pc:sldChg chg="addSp delSp modSp add mod">
        <pc:chgData name="Deepika Vatsa" userId="f7100972-27fe-4ee6-8fb4-ec9b7931b409" providerId="ADAL" clId="{5D9F228F-7641-47C8-94AE-4AFE15E8D5EC}" dt="2022-01-25T10:36:28.744" v="3141" actId="14100"/>
        <pc:sldMkLst>
          <pc:docMk/>
          <pc:sldMk cId="4211602282" sldId="316"/>
        </pc:sldMkLst>
        <pc:spChg chg="add del mod">
          <ac:chgData name="Deepika Vatsa" userId="f7100972-27fe-4ee6-8fb4-ec9b7931b409" providerId="ADAL" clId="{5D9F228F-7641-47C8-94AE-4AFE15E8D5EC}" dt="2022-01-25T10:18:01.040" v="3113" actId="3680"/>
          <ac:spMkLst>
            <pc:docMk/>
            <pc:sldMk cId="4211602282" sldId="316"/>
            <ac:spMk id="3" creationId="{0D21D752-EF16-452A-8DAC-88D9DBA41A0F}"/>
          </ac:spMkLst>
        </pc:spChg>
        <pc:spChg chg="del">
          <ac:chgData name="Deepika Vatsa" userId="f7100972-27fe-4ee6-8fb4-ec9b7931b409" providerId="ADAL" clId="{5D9F228F-7641-47C8-94AE-4AFE15E8D5EC}" dt="2022-01-25T10:18:24.907" v="3116" actId="478"/>
          <ac:spMkLst>
            <pc:docMk/>
            <pc:sldMk cId="4211602282" sldId="316"/>
            <ac:spMk id="6" creationId="{F87BAD32-B6DD-4AF3-8EA3-57BEEE35F5F1}"/>
          </ac:spMkLst>
        </pc:spChg>
        <pc:spChg chg="add mod">
          <ac:chgData name="Deepika Vatsa" userId="f7100972-27fe-4ee6-8fb4-ec9b7931b409" providerId="ADAL" clId="{5D9F228F-7641-47C8-94AE-4AFE15E8D5EC}" dt="2022-01-25T10:36:28.744" v="3141" actId="14100"/>
          <ac:spMkLst>
            <pc:docMk/>
            <pc:sldMk cId="4211602282" sldId="316"/>
            <ac:spMk id="12" creationId="{ED49145D-AD8D-47D0-BB5A-B549D9F7A486}"/>
          </ac:spMkLst>
        </pc:spChg>
        <pc:graphicFrameChg chg="add del mod">
          <ac:chgData name="Deepika Vatsa" userId="f7100972-27fe-4ee6-8fb4-ec9b7931b409" providerId="ADAL" clId="{5D9F228F-7641-47C8-94AE-4AFE15E8D5EC}" dt="2022-01-25T10:16:46.140" v="3103"/>
          <ac:graphicFrameMkLst>
            <pc:docMk/>
            <pc:sldMk cId="4211602282" sldId="316"/>
            <ac:graphicFrameMk id="7" creationId="{E7B22182-5B72-4FD0-9049-E8C47350A43C}"/>
          </ac:graphicFrameMkLst>
        </pc:graphicFrameChg>
        <pc:graphicFrameChg chg="add del mod">
          <ac:chgData name="Deepika Vatsa" userId="f7100972-27fe-4ee6-8fb4-ec9b7931b409" providerId="ADAL" clId="{5D9F228F-7641-47C8-94AE-4AFE15E8D5EC}" dt="2022-01-25T10:17:05.176" v="3107"/>
          <ac:graphicFrameMkLst>
            <pc:docMk/>
            <pc:sldMk cId="4211602282" sldId="316"/>
            <ac:graphicFrameMk id="8" creationId="{1D5F68F1-81AB-4078-9232-49EA5D382F86}"/>
          </ac:graphicFrameMkLst>
        </pc:graphicFrameChg>
        <pc:graphicFrameChg chg="add mod ord modGraphic">
          <ac:chgData name="Deepika Vatsa" userId="f7100972-27fe-4ee6-8fb4-ec9b7931b409" providerId="ADAL" clId="{5D9F228F-7641-47C8-94AE-4AFE15E8D5EC}" dt="2022-01-25T10:20:16.145" v="3124" actId="1076"/>
          <ac:graphicFrameMkLst>
            <pc:docMk/>
            <pc:sldMk cId="4211602282" sldId="316"/>
            <ac:graphicFrameMk id="9" creationId="{3F2613E4-C886-4542-9663-4B3D7A773AAA}"/>
          </ac:graphicFrameMkLst>
        </pc:graphicFrameChg>
        <pc:picChg chg="add del mod">
          <ac:chgData name="Deepika Vatsa" userId="f7100972-27fe-4ee6-8fb4-ec9b7931b409" providerId="ADAL" clId="{5D9F228F-7641-47C8-94AE-4AFE15E8D5EC}" dt="2022-01-25T10:16:48.142" v="3105"/>
          <ac:picMkLst>
            <pc:docMk/>
            <pc:sldMk cId="4211602282" sldId="316"/>
            <ac:picMk id="4" creationId="{095E5811-3173-4955-B7CB-00AF286D1C6B}"/>
          </ac:picMkLst>
        </pc:picChg>
        <pc:picChg chg="add del mod">
          <ac:chgData name="Deepika Vatsa" userId="f7100972-27fe-4ee6-8fb4-ec9b7931b409" providerId="ADAL" clId="{5D9F228F-7641-47C8-94AE-4AFE15E8D5EC}" dt="2022-01-25T10:17:06.760" v="3109"/>
          <ac:picMkLst>
            <pc:docMk/>
            <pc:sldMk cId="4211602282" sldId="316"/>
            <ac:picMk id="5" creationId="{37262571-03C8-4934-B9D6-24DB19C278C6}"/>
          </ac:picMkLst>
        </pc:picChg>
        <pc:picChg chg="del">
          <ac:chgData name="Deepika Vatsa" userId="f7100972-27fe-4ee6-8fb4-ec9b7931b409" providerId="ADAL" clId="{5D9F228F-7641-47C8-94AE-4AFE15E8D5EC}" dt="2022-01-25T10:16:23.447" v="3097" actId="478"/>
          <ac:picMkLst>
            <pc:docMk/>
            <pc:sldMk cId="4211602282" sldId="316"/>
            <ac:picMk id="3074" creationId="{862B6980-731F-4AC7-A3F3-C06D9E8688C7}"/>
          </ac:picMkLst>
        </pc:picChg>
      </pc:sldChg>
      <pc:sldChg chg="addSp delSp modSp add mod">
        <pc:chgData name="Deepika Vatsa" userId="f7100972-27fe-4ee6-8fb4-ec9b7931b409" providerId="ADAL" clId="{5D9F228F-7641-47C8-94AE-4AFE15E8D5EC}" dt="2022-01-27T16:59:02.577" v="3260"/>
        <pc:sldMkLst>
          <pc:docMk/>
          <pc:sldMk cId="778736471" sldId="317"/>
        </pc:sldMkLst>
        <pc:spChg chg="mod">
          <ac:chgData name="Deepika Vatsa" userId="f7100972-27fe-4ee6-8fb4-ec9b7931b409" providerId="ADAL" clId="{5D9F228F-7641-47C8-94AE-4AFE15E8D5EC}" dt="2022-01-27T16:59:02.577" v="3260"/>
          <ac:spMkLst>
            <pc:docMk/>
            <pc:sldMk cId="778736471" sldId="317"/>
            <ac:spMk id="3" creationId="{AD1A65B4-0097-465A-AD05-B75DEFDAAE6A}"/>
          </ac:spMkLst>
        </pc:spChg>
        <pc:spChg chg="del mod">
          <ac:chgData name="Deepika Vatsa" userId="f7100972-27fe-4ee6-8fb4-ec9b7931b409" providerId="ADAL" clId="{5D9F228F-7641-47C8-94AE-4AFE15E8D5EC}" dt="2022-01-27T16:52:44.500" v="3170"/>
          <ac:spMkLst>
            <pc:docMk/>
            <pc:sldMk cId="778736471" sldId="317"/>
            <ac:spMk id="5" creationId="{2B6FF5A0-B5F8-4393-8256-0186A6789743}"/>
          </ac:spMkLst>
        </pc:spChg>
        <pc:spChg chg="add mod">
          <ac:chgData name="Deepika Vatsa" userId="f7100972-27fe-4ee6-8fb4-ec9b7931b409" providerId="ADAL" clId="{5D9F228F-7641-47C8-94AE-4AFE15E8D5EC}" dt="2022-01-27T16:53:17.996" v="3174" actId="5793"/>
          <ac:spMkLst>
            <pc:docMk/>
            <pc:sldMk cId="778736471" sldId="317"/>
            <ac:spMk id="8" creationId="{C1AE5BCB-4878-4D0A-96ED-E7152D9CBCBB}"/>
          </ac:spMkLst>
        </pc:spChg>
        <pc:spChg chg="del mod">
          <ac:chgData name="Deepika Vatsa" userId="f7100972-27fe-4ee6-8fb4-ec9b7931b409" providerId="ADAL" clId="{5D9F228F-7641-47C8-94AE-4AFE15E8D5EC}" dt="2022-01-27T16:52:06.617" v="3160"/>
          <ac:spMkLst>
            <pc:docMk/>
            <pc:sldMk cId="778736471" sldId="317"/>
            <ac:spMk id="17" creationId="{90CFFB95-BD7D-421E-8A89-4B30CEF8D84A}"/>
          </ac:spMkLst>
        </pc:spChg>
        <pc:picChg chg="del">
          <ac:chgData name="Deepika Vatsa" userId="f7100972-27fe-4ee6-8fb4-ec9b7931b409" providerId="ADAL" clId="{5D9F228F-7641-47C8-94AE-4AFE15E8D5EC}" dt="2022-01-27T16:51:57.550" v="3156" actId="478"/>
          <ac:picMkLst>
            <pc:docMk/>
            <pc:sldMk cId="778736471" sldId="317"/>
            <ac:picMk id="7" creationId="{DCA5D08C-4038-4AD5-B9EA-399100D0208E}"/>
          </ac:picMkLst>
        </pc:picChg>
        <pc:picChg chg="del">
          <ac:chgData name="Deepika Vatsa" userId="f7100972-27fe-4ee6-8fb4-ec9b7931b409" providerId="ADAL" clId="{5D9F228F-7641-47C8-94AE-4AFE15E8D5EC}" dt="2022-01-27T16:51:54.333" v="3155" actId="478"/>
          <ac:picMkLst>
            <pc:docMk/>
            <pc:sldMk cId="778736471" sldId="317"/>
            <ac:picMk id="11" creationId="{6CFA1350-42E1-4C24-9203-390E589AF2E1}"/>
          </ac:picMkLst>
        </pc:picChg>
        <pc:picChg chg="del">
          <ac:chgData name="Deepika Vatsa" userId="f7100972-27fe-4ee6-8fb4-ec9b7931b409" providerId="ADAL" clId="{5D9F228F-7641-47C8-94AE-4AFE15E8D5EC}" dt="2022-01-27T16:52:00.498" v="3157" actId="478"/>
          <ac:picMkLst>
            <pc:docMk/>
            <pc:sldMk cId="778736471" sldId="317"/>
            <ac:picMk id="13" creationId="{D25845E7-520C-4CA6-9C34-E7AD8BD7EEF7}"/>
          </ac:picMkLst>
        </pc:picChg>
      </pc:sldChg>
      <pc:sldChg chg="modSp add mod">
        <pc:chgData name="Deepika Vatsa" userId="f7100972-27fe-4ee6-8fb4-ec9b7931b409" providerId="ADAL" clId="{5D9F228F-7641-47C8-94AE-4AFE15E8D5EC}" dt="2022-01-27T16:58:56.819" v="3259"/>
        <pc:sldMkLst>
          <pc:docMk/>
          <pc:sldMk cId="2324692621" sldId="318"/>
        </pc:sldMkLst>
        <pc:spChg chg="mod">
          <ac:chgData name="Deepika Vatsa" userId="f7100972-27fe-4ee6-8fb4-ec9b7931b409" providerId="ADAL" clId="{5D9F228F-7641-47C8-94AE-4AFE15E8D5EC}" dt="2022-01-27T16:58:56.819" v="3259"/>
          <ac:spMkLst>
            <pc:docMk/>
            <pc:sldMk cId="2324692621" sldId="318"/>
            <ac:spMk id="3" creationId="{AD1A65B4-0097-465A-AD05-B75DEFDAAE6A}"/>
          </ac:spMkLst>
        </pc:spChg>
        <pc:spChg chg="mod">
          <ac:chgData name="Deepika Vatsa" userId="f7100972-27fe-4ee6-8fb4-ec9b7931b409" providerId="ADAL" clId="{5D9F228F-7641-47C8-94AE-4AFE15E8D5EC}" dt="2022-01-27T16:53:51.486" v="3180"/>
          <ac:spMkLst>
            <pc:docMk/>
            <pc:sldMk cId="2324692621" sldId="318"/>
            <ac:spMk id="8" creationId="{C1AE5BCB-4878-4D0A-96ED-E7152D9CBCBB}"/>
          </ac:spMkLst>
        </pc:spChg>
      </pc:sldChg>
      <pc:sldChg chg="addSp delSp modSp add mod">
        <pc:chgData name="Deepika Vatsa" userId="f7100972-27fe-4ee6-8fb4-ec9b7931b409" providerId="ADAL" clId="{5D9F228F-7641-47C8-94AE-4AFE15E8D5EC}" dt="2022-01-27T16:58:51.171" v="3258"/>
        <pc:sldMkLst>
          <pc:docMk/>
          <pc:sldMk cId="1226110357" sldId="319"/>
        </pc:sldMkLst>
        <pc:spChg chg="mod">
          <ac:chgData name="Deepika Vatsa" userId="f7100972-27fe-4ee6-8fb4-ec9b7931b409" providerId="ADAL" clId="{5D9F228F-7641-47C8-94AE-4AFE15E8D5EC}" dt="2022-01-27T16:58:51.171" v="3258"/>
          <ac:spMkLst>
            <pc:docMk/>
            <pc:sldMk cId="1226110357" sldId="319"/>
            <ac:spMk id="3" creationId="{AD1A65B4-0097-465A-AD05-B75DEFDAAE6A}"/>
          </ac:spMkLst>
        </pc:spChg>
        <pc:spChg chg="add mod">
          <ac:chgData name="Deepika Vatsa" userId="f7100972-27fe-4ee6-8fb4-ec9b7931b409" providerId="ADAL" clId="{5D9F228F-7641-47C8-94AE-4AFE15E8D5EC}" dt="2022-01-27T16:54:14.075" v="3185"/>
          <ac:spMkLst>
            <pc:docMk/>
            <pc:sldMk cId="1226110357" sldId="319"/>
            <ac:spMk id="4" creationId="{99172DEA-10CA-4FC5-A754-2D497F11E979}"/>
          </ac:spMkLst>
        </pc:spChg>
        <pc:spChg chg="del">
          <ac:chgData name="Deepika Vatsa" userId="f7100972-27fe-4ee6-8fb4-ec9b7931b409" providerId="ADAL" clId="{5D9F228F-7641-47C8-94AE-4AFE15E8D5EC}" dt="2022-01-27T16:54:13.232" v="3184" actId="478"/>
          <ac:spMkLst>
            <pc:docMk/>
            <pc:sldMk cId="1226110357" sldId="319"/>
            <ac:spMk id="8" creationId="{C1AE5BCB-4878-4D0A-96ED-E7152D9CBCBB}"/>
          </ac:spMkLst>
        </pc:spChg>
        <pc:picChg chg="add mod">
          <ac:chgData name="Deepika Vatsa" userId="f7100972-27fe-4ee6-8fb4-ec9b7931b409" providerId="ADAL" clId="{5D9F228F-7641-47C8-94AE-4AFE15E8D5EC}" dt="2022-01-27T16:54:33.218" v="3188"/>
          <ac:picMkLst>
            <pc:docMk/>
            <pc:sldMk cId="1226110357" sldId="319"/>
            <ac:picMk id="5" creationId="{A6FF5C98-B992-4910-B731-AC2A007188E9}"/>
          </ac:picMkLst>
        </pc:picChg>
      </pc:sldChg>
      <pc:sldChg chg="addSp delSp modSp add mod">
        <pc:chgData name="Deepika Vatsa" userId="f7100972-27fe-4ee6-8fb4-ec9b7931b409" providerId="ADAL" clId="{5D9F228F-7641-47C8-94AE-4AFE15E8D5EC}" dt="2022-01-27T16:58:42.426" v="3257"/>
        <pc:sldMkLst>
          <pc:docMk/>
          <pc:sldMk cId="2241291895" sldId="320"/>
        </pc:sldMkLst>
        <pc:spChg chg="mod">
          <ac:chgData name="Deepika Vatsa" userId="f7100972-27fe-4ee6-8fb4-ec9b7931b409" providerId="ADAL" clId="{5D9F228F-7641-47C8-94AE-4AFE15E8D5EC}" dt="2022-01-27T16:58:42.426" v="3257"/>
          <ac:spMkLst>
            <pc:docMk/>
            <pc:sldMk cId="2241291895" sldId="320"/>
            <ac:spMk id="3" creationId="{AD1A65B4-0097-465A-AD05-B75DEFDAAE6A}"/>
          </ac:spMkLst>
        </pc:spChg>
        <pc:spChg chg="del">
          <ac:chgData name="Deepika Vatsa" userId="f7100972-27fe-4ee6-8fb4-ec9b7931b409" providerId="ADAL" clId="{5D9F228F-7641-47C8-94AE-4AFE15E8D5EC}" dt="2022-01-27T16:55:25.660" v="3201" actId="478"/>
          <ac:spMkLst>
            <pc:docMk/>
            <pc:sldMk cId="2241291895" sldId="320"/>
            <ac:spMk id="4" creationId="{99172DEA-10CA-4FC5-A754-2D497F11E979}"/>
          </ac:spMkLst>
        </pc:spChg>
        <pc:spChg chg="add mod">
          <ac:chgData name="Deepika Vatsa" userId="f7100972-27fe-4ee6-8fb4-ec9b7931b409" providerId="ADAL" clId="{5D9F228F-7641-47C8-94AE-4AFE15E8D5EC}" dt="2022-01-27T16:55:33.170" v="3203"/>
          <ac:spMkLst>
            <pc:docMk/>
            <pc:sldMk cId="2241291895" sldId="320"/>
            <ac:spMk id="6" creationId="{F7564D7A-97AD-4E9B-9792-BF3D40522B9F}"/>
          </ac:spMkLst>
        </pc:spChg>
        <pc:graphicFrameChg chg="add mod">
          <ac:chgData name="Deepika Vatsa" userId="f7100972-27fe-4ee6-8fb4-ec9b7931b409" providerId="ADAL" clId="{5D9F228F-7641-47C8-94AE-4AFE15E8D5EC}" dt="2022-01-27T16:55:42.196" v="3205"/>
          <ac:graphicFrameMkLst>
            <pc:docMk/>
            <pc:sldMk cId="2241291895" sldId="320"/>
            <ac:graphicFrameMk id="7" creationId="{48CC124E-29FE-47F2-A606-6F288C2E32A2}"/>
          </ac:graphicFrameMkLst>
        </pc:graphicFrameChg>
        <pc:picChg chg="del">
          <ac:chgData name="Deepika Vatsa" userId="f7100972-27fe-4ee6-8fb4-ec9b7931b409" providerId="ADAL" clId="{5D9F228F-7641-47C8-94AE-4AFE15E8D5EC}" dt="2022-01-27T16:55:22.736" v="3200" actId="478"/>
          <ac:picMkLst>
            <pc:docMk/>
            <pc:sldMk cId="2241291895" sldId="320"/>
            <ac:picMk id="5" creationId="{A6FF5C98-B992-4910-B731-AC2A007188E9}"/>
          </ac:picMkLst>
        </pc:picChg>
      </pc:sldChg>
      <pc:sldChg chg="addSp delSp modSp add mod">
        <pc:chgData name="Deepika Vatsa" userId="f7100972-27fe-4ee6-8fb4-ec9b7931b409" providerId="ADAL" clId="{5D9F228F-7641-47C8-94AE-4AFE15E8D5EC}" dt="2022-01-27T16:58:34.811" v="3256"/>
        <pc:sldMkLst>
          <pc:docMk/>
          <pc:sldMk cId="2990628435" sldId="321"/>
        </pc:sldMkLst>
        <pc:spChg chg="mod">
          <ac:chgData name="Deepika Vatsa" userId="f7100972-27fe-4ee6-8fb4-ec9b7931b409" providerId="ADAL" clId="{5D9F228F-7641-47C8-94AE-4AFE15E8D5EC}" dt="2022-01-27T16:58:34.811" v="3256"/>
          <ac:spMkLst>
            <pc:docMk/>
            <pc:sldMk cId="2990628435" sldId="321"/>
            <ac:spMk id="3" creationId="{AD1A65B4-0097-465A-AD05-B75DEFDAAE6A}"/>
          </ac:spMkLst>
        </pc:spChg>
        <pc:spChg chg="add mod">
          <ac:chgData name="Deepika Vatsa" userId="f7100972-27fe-4ee6-8fb4-ec9b7931b409" providerId="ADAL" clId="{5D9F228F-7641-47C8-94AE-4AFE15E8D5EC}" dt="2022-01-27T16:56:24.535" v="3234"/>
          <ac:spMkLst>
            <pc:docMk/>
            <pc:sldMk cId="2990628435" sldId="321"/>
            <ac:spMk id="5" creationId="{7DF62F45-173A-43F0-80A9-6BA8B45C4585}"/>
          </ac:spMkLst>
        </pc:spChg>
        <pc:spChg chg="mod">
          <ac:chgData name="Deepika Vatsa" userId="f7100972-27fe-4ee6-8fb4-ec9b7931b409" providerId="ADAL" clId="{5D9F228F-7641-47C8-94AE-4AFE15E8D5EC}" dt="2022-01-27T16:56:08.781" v="3231" actId="6549"/>
          <ac:spMkLst>
            <pc:docMk/>
            <pc:sldMk cId="2990628435" sldId="321"/>
            <ac:spMk id="6" creationId="{F7564D7A-97AD-4E9B-9792-BF3D40522B9F}"/>
          </ac:spMkLst>
        </pc:spChg>
        <pc:graphicFrameChg chg="del">
          <ac:chgData name="Deepika Vatsa" userId="f7100972-27fe-4ee6-8fb4-ec9b7931b409" providerId="ADAL" clId="{5D9F228F-7641-47C8-94AE-4AFE15E8D5EC}" dt="2022-01-27T16:56:14.761" v="3232" actId="478"/>
          <ac:graphicFrameMkLst>
            <pc:docMk/>
            <pc:sldMk cId="2990628435" sldId="321"/>
            <ac:graphicFrameMk id="7" creationId="{48CC124E-29FE-47F2-A606-6F288C2E32A2}"/>
          </ac:graphicFrameMkLst>
        </pc:graphicFrameChg>
      </pc:sldChg>
      <pc:sldChg chg="addSp delSp modSp add mod">
        <pc:chgData name="Deepika Vatsa" userId="f7100972-27fe-4ee6-8fb4-ec9b7931b409" providerId="ADAL" clId="{5D9F228F-7641-47C8-94AE-4AFE15E8D5EC}" dt="2022-01-27T16:58:26.544" v="3255"/>
        <pc:sldMkLst>
          <pc:docMk/>
          <pc:sldMk cId="4063712962" sldId="322"/>
        </pc:sldMkLst>
        <pc:spChg chg="mod">
          <ac:chgData name="Deepika Vatsa" userId="f7100972-27fe-4ee6-8fb4-ec9b7931b409" providerId="ADAL" clId="{5D9F228F-7641-47C8-94AE-4AFE15E8D5EC}" dt="2022-01-27T16:58:26.544" v="3255"/>
          <ac:spMkLst>
            <pc:docMk/>
            <pc:sldMk cId="4063712962" sldId="322"/>
            <ac:spMk id="3" creationId="{AD1A65B4-0097-465A-AD05-B75DEFDAAE6A}"/>
          </ac:spMkLst>
        </pc:spChg>
        <pc:spChg chg="del">
          <ac:chgData name="Deepika Vatsa" userId="f7100972-27fe-4ee6-8fb4-ec9b7931b409" providerId="ADAL" clId="{5D9F228F-7641-47C8-94AE-4AFE15E8D5EC}" dt="2022-01-27T16:56:38.892" v="3237" actId="478"/>
          <ac:spMkLst>
            <pc:docMk/>
            <pc:sldMk cId="4063712962" sldId="322"/>
            <ac:spMk id="5" creationId="{7DF62F45-173A-43F0-80A9-6BA8B45C4585}"/>
          </ac:spMkLst>
        </pc:spChg>
        <pc:spChg chg="add mod">
          <ac:chgData name="Deepika Vatsa" userId="f7100972-27fe-4ee6-8fb4-ec9b7931b409" providerId="ADAL" clId="{5D9F228F-7641-47C8-94AE-4AFE15E8D5EC}" dt="2022-01-27T16:56:45.870" v="3239"/>
          <ac:spMkLst>
            <pc:docMk/>
            <pc:sldMk cId="4063712962" sldId="322"/>
            <ac:spMk id="7" creationId="{FC1CD6FF-A9E6-40E3-B3FD-D3FFB5386806}"/>
          </ac:spMkLst>
        </pc:spChg>
      </pc:sldChg>
      <pc:sldChg chg="addSp modSp add mod">
        <pc:chgData name="Deepika Vatsa" userId="f7100972-27fe-4ee6-8fb4-ec9b7931b409" providerId="ADAL" clId="{5D9F228F-7641-47C8-94AE-4AFE15E8D5EC}" dt="2022-01-27T16:58:18.916" v="3254"/>
        <pc:sldMkLst>
          <pc:docMk/>
          <pc:sldMk cId="1813785573" sldId="323"/>
        </pc:sldMkLst>
        <pc:spChg chg="mod">
          <ac:chgData name="Deepika Vatsa" userId="f7100972-27fe-4ee6-8fb4-ec9b7931b409" providerId="ADAL" clId="{5D9F228F-7641-47C8-94AE-4AFE15E8D5EC}" dt="2022-01-27T16:58:18.916" v="3254"/>
          <ac:spMkLst>
            <pc:docMk/>
            <pc:sldMk cId="1813785573" sldId="323"/>
            <ac:spMk id="3" creationId="{AD1A65B4-0097-465A-AD05-B75DEFDAAE6A}"/>
          </ac:spMkLst>
        </pc:spChg>
        <pc:spChg chg="add mod">
          <ac:chgData name="Deepika Vatsa" userId="f7100972-27fe-4ee6-8fb4-ec9b7931b409" providerId="ADAL" clId="{5D9F228F-7641-47C8-94AE-4AFE15E8D5EC}" dt="2022-01-27T16:57:22.020" v="3247"/>
          <ac:spMkLst>
            <pc:docMk/>
            <pc:sldMk cId="1813785573" sldId="323"/>
            <ac:spMk id="5" creationId="{6F283D51-EC59-4112-BA86-2F6CD9C668AA}"/>
          </ac:spMkLst>
        </pc:spChg>
        <pc:spChg chg="mod">
          <ac:chgData name="Deepika Vatsa" userId="f7100972-27fe-4ee6-8fb4-ec9b7931b409" providerId="ADAL" clId="{5D9F228F-7641-47C8-94AE-4AFE15E8D5EC}" dt="2022-01-27T16:57:21.214" v="3246" actId="6549"/>
          <ac:spMkLst>
            <pc:docMk/>
            <pc:sldMk cId="1813785573" sldId="323"/>
            <ac:spMk id="7" creationId="{FC1CD6FF-A9E6-40E3-B3FD-D3FFB5386806}"/>
          </ac:spMkLst>
        </pc:spChg>
        <pc:picChg chg="add mod">
          <ac:chgData name="Deepika Vatsa" userId="f7100972-27fe-4ee6-8fb4-ec9b7931b409" providerId="ADAL" clId="{5D9F228F-7641-47C8-94AE-4AFE15E8D5EC}" dt="2022-01-27T16:57:38.141" v="3251" actId="1076"/>
          <ac:picMkLst>
            <pc:docMk/>
            <pc:sldMk cId="1813785573" sldId="323"/>
            <ac:picMk id="8" creationId="{991580E6-3A15-4CBE-956E-1E4735BD42D2}"/>
          </ac:picMkLst>
        </pc:picChg>
      </pc:sldChg>
      <pc:sldChg chg="addSp delSp modSp add mod">
        <pc:chgData name="Deepika Vatsa" userId="f7100972-27fe-4ee6-8fb4-ec9b7931b409" providerId="ADAL" clId="{5D9F228F-7641-47C8-94AE-4AFE15E8D5EC}" dt="2022-01-27T17:00:12.735" v="3276" actId="403"/>
        <pc:sldMkLst>
          <pc:docMk/>
          <pc:sldMk cId="3899531190" sldId="324"/>
        </pc:sldMkLst>
        <pc:spChg chg="mod">
          <ac:chgData name="Deepika Vatsa" userId="f7100972-27fe-4ee6-8fb4-ec9b7931b409" providerId="ADAL" clId="{5D9F228F-7641-47C8-94AE-4AFE15E8D5EC}" dt="2022-01-27T16:59:59.894" v="3274"/>
          <ac:spMkLst>
            <pc:docMk/>
            <pc:sldMk cId="3899531190" sldId="324"/>
            <ac:spMk id="3" creationId="{AD1A65B4-0097-465A-AD05-B75DEFDAAE6A}"/>
          </ac:spMkLst>
        </pc:spChg>
        <pc:spChg chg="add mod">
          <ac:chgData name="Deepika Vatsa" userId="f7100972-27fe-4ee6-8fb4-ec9b7931b409" providerId="ADAL" clId="{5D9F228F-7641-47C8-94AE-4AFE15E8D5EC}" dt="2022-01-27T17:00:12.735" v="3276" actId="403"/>
          <ac:spMkLst>
            <pc:docMk/>
            <pc:sldMk cId="3899531190" sldId="324"/>
            <ac:spMk id="4" creationId="{A025734D-D354-4848-94C8-AAA6C43BACC8}"/>
          </ac:spMkLst>
        </pc:spChg>
        <pc:spChg chg="del">
          <ac:chgData name="Deepika Vatsa" userId="f7100972-27fe-4ee6-8fb4-ec9b7931b409" providerId="ADAL" clId="{5D9F228F-7641-47C8-94AE-4AFE15E8D5EC}" dt="2022-01-27T16:59:42.680" v="3265" actId="478"/>
          <ac:spMkLst>
            <pc:docMk/>
            <pc:sldMk cId="3899531190" sldId="324"/>
            <ac:spMk id="8" creationId="{C1AE5BCB-4878-4D0A-96ED-E7152D9CBCB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F32151-7E13-4A6E-BA14-4F38BBD867B7}" type="datetimeFigureOut">
              <a:rPr lang="en-IN" smtClean="0"/>
              <a:t>11-08-2025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2E36CD-95C2-4ABC-A56C-F02760BEE43F}" type="slidenum">
              <a:rPr lang="en-IN" smtClean="0"/>
              <a:t>‹#›</a:t>
            </a:fld>
            <a:endParaRPr lang="en-IN"/>
          </a:p>
        </p:txBody>
      </p:sp>
    </p:spTree>
    <p:extLst>
      <p:ext uri="{BB962C8B-B14F-4D97-AF65-F5344CB8AC3E}">
        <p14:creationId xmlns:p14="http://schemas.microsoft.com/office/powerpoint/2010/main" val="26891060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983BC-7B42-1E7B-6A76-23EF5AD776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6CB9FB5-B453-A4C0-EB35-AEFB27C701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6BB0303-184E-C7AA-D103-942CF4326D00}"/>
              </a:ext>
            </a:extLst>
          </p:cNvPr>
          <p:cNvSpPr>
            <a:spLocks noGrp="1"/>
          </p:cNvSpPr>
          <p:nvPr>
            <p:ph type="dt" sz="half" idx="10"/>
          </p:nvPr>
        </p:nvSpPr>
        <p:spPr/>
        <p:txBody>
          <a:bodyPr/>
          <a:lstStyle/>
          <a:p>
            <a:fld id="{AF341781-8038-4B5C-9217-3A174C9490E2}" type="datetime1">
              <a:rPr lang="en-US" smtClean="0"/>
              <a:t>8/11/2025</a:t>
            </a:fld>
            <a:endParaRPr lang="en-US" dirty="0"/>
          </a:p>
        </p:txBody>
      </p:sp>
      <p:sp>
        <p:nvSpPr>
          <p:cNvPr id="5" name="Footer Placeholder 4">
            <a:extLst>
              <a:ext uri="{FF2B5EF4-FFF2-40B4-BE49-F238E27FC236}">
                <a16:creationId xmlns:a16="http://schemas.microsoft.com/office/drawing/2014/main" id="{12DC879B-5405-DA23-72C9-5378FF72412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634E120-1B8F-4A0E-4A65-E21D55B8A21A}"/>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43092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85929-F989-1423-CD7C-E2F89FC9A61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3EF0F34-E634-5C2C-9A5E-0751F71E4CA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68DEE9-E24C-5B44-D735-6D3B62564955}"/>
              </a:ext>
            </a:extLst>
          </p:cNvPr>
          <p:cNvSpPr>
            <a:spLocks noGrp="1"/>
          </p:cNvSpPr>
          <p:nvPr>
            <p:ph type="dt" sz="half" idx="10"/>
          </p:nvPr>
        </p:nvSpPr>
        <p:spPr/>
        <p:txBody>
          <a:bodyPr/>
          <a:lstStyle/>
          <a:p>
            <a:fld id="{CFB90D3E-C8AD-4428-9FB4-D34252808154}" type="datetime1">
              <a:rPr lang="en-US" smtClean="0"/>
              <a:t>8/11/2025</a:t>
            </a:fld>
            <a:endParaRPr lang="en-US" dirty="0"/>
          </a:p>
        </p:txBody>
      </p:sp>
      <p:sp>
        <p:nvSpPr>
          <p:cNvPr id="5" name="Footer Placeholder 4">
            <a:extLst>
              <a:ext uri="{FF2B5EF4-FFF2-40B4-BE49-F238E27FC236}">
                <a16:creationId xmlns:a16="http://schemas.microsoft.com/office/drawing/2014/main" id="{7F7955DF-A962-5DF5-0AF3-24EA578D31F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8286808-F17C-63C7-F001-DD85BA510E5D}"/>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02139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218E35-BFAE-C785-FB1B-E7FC1D907C1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ACCC45E-D8FC-AFCD-204C-869AFA9223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901797-4F3B-CC3C-8A51-D6D5C8C26783}"/>
              </a:ext>
            </a:extLst>
          </p:cNvPr>
          <p:cNvSpPr>
            <a:spLocks noGrp="1"/>
          </p:cNvSpPr>
          <p:nvPr>
            <p:ph type="dt" sz="half" idx="10"/>
          </p:nvPr>
        </p:nvSpPr>
        <p:spPr/>
        <p:txBody>
          <a:bodyPr/>
          <a:lstStyle/>
          <a:p>
            <a:fld id="{D70CEC5B-4C19-4D50-A216-03B802B6F24F}" type="datetime1">
              <a:rPr lang="en-US" smtClean="0"/>
              <a:t>8/11/2025</a:t>
            </a:fld>
            <a:endParaRPr lang="en-US" dirty="0"/>
          </a:p>
        </p:txBody>
      </p:sp>
      <p:sp>
        <p:nvSpPr>
          <p:cNvPr id="5" name="Footer Placeholder 4">
            <a:extLst>
              <a:ext uri="{FF2B5EF4-FFF2-40B4-BE49-F238E27FC236}">
                <a16:creationId xmlns:a16="http://schemas.microsoft.com/office/drawing/2014/main" id="{86BC762C-224E-790C-4B5C-251CCBAF5D6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D66BA3C-492B-ACBF-C524-AF176D2228FE}"/>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70860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1F97E-37FC-886A-7361-9D5C5928A12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95CB7A9-32DA-D339-4339-D5F8D3D7D3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A8BDDC9-41B3-C6EF-6490-55074CBF113D}"/>
              </a:ext>
            </a:extLst>
          </p:cNvPr>
          <p:cNvSpPr>
            <a:spLocks noGrp="1"/>
          </p:cNvSpPr>
          <p:nvPr>
            <p:ph type="dt" sz="half" idx="10"/>
          </p:nvPr>
        </p:nvSpPr>
        <p:spPr/>
        <p:txBody>
          <a:bodyPr/>
          <a:lstStyle/>
          <a:p>
            <a:fld id="{B3C7D350-B4E9-4E38-BD66-712FEFFA20FC}" type="datetime1">
              <a:rPr lang="en-US" smtClean="0"/>
              <a:t>8/11/2025</a:t>
            </a:fld>
            <a:endParaRPr lang="en-US" dirty="0"/>
          </a:p>
        </p:txBody>
      </p:sp>
      <p:sp>
        <p:nvSpPr>
          <p:cNvPr id="5" name="Footer Placeholder 4">
            <a:extLst>
              <a:ext uri="{FF2B5EF4-FFF2-40B4-BE49-F238E27FC236}">
                <a16:creationId xmlns:a16="http://schemas.microsoft.com/office/drawing/2014/main" id="{879F3228-6518-EFD1-C52F-CD4E2FA1D84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575CDD2-9FA9-F1DD-3B8F-BF2CB6EF71D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93084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BE655-73C1-71C4-FE96-5AC0C791F2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C3E5551-D6F1-5C77-00BE-50682FF4AAA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B462105-2151-CD00-9A05-2B27781483BF}"/>
              </a:ext>
            </a:extLst>
          </p:cNvPr>
          <p:cNvSpPr>
            <a:spLocks noGrp="1"/>
          </p:cNvSpPr>
          <p:nvPr>
            <p:ph type="dt" sz="half" idx="10"/>
          </p:nvPr>
        </p:nvSpPr>
        <p:spPr/>
        <p:txBody>
          <a:bodyPr/>
          <a:lstStyle/>
          <a:p>
            <a:fld id="{C3F5E920-E425-4782-A131-DCAC634B0CA0}" type="datetime1">
              <a:rPr lang="en-US" smtClean="0"/>
              <a:t>8/11/2025</a:t>
            </a:fld>
            <a:endParaRPr lang="en-US" dirty="0"/>
          </a:p>
        </p:txBody>
      </p:sp>
      <p:sp>
        <p:nvSpPr>
          <p:cNvPr id="5" name="Footer Placeholder 4">
            <a:extLst>
              <a:ext uri="{FF2B5EF4-FFF2-40B4-BE49-F238E27FC236}">
                <a16:creationId xmlns:a16="http://schemas.microsoft.com/office/drawing/2014/main" id="{BC70D6C5-5539-3FF3-B7CA-D03DED2364A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DC9BC3-C320-1065-5BA6-13E495BA1584}"/>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21279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386F6-AA5C-C167-7AFF-B2AC7220D0C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A137095-8622-4AB7-1A1B-49F7B844B73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C27C2D8-D8BA-B341-4399-923972F4030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292D3CA-5566-11FC-48EE-D171CC30732F}"/>
              </a:ext>
            </a:extLst>
          </p:cNvPr>
          <p:cNvSpPr>
            <a:spLocks noGrp="1"/>
          </p:cNvSpPr>
          <p:nvPr>
            <p:ph type="dt" sz="half" idx="10"/>
          </p:nvPr>
        </p:nvSpPr>
        <p:spPr/>
        <p:txBody>
          <a:bodyPr/>
          <a:lstStyle/>
          <a:p>
            <a:fld id="{0FF2BD42-E671-4385-83DD-02AF6437C0AC}" type="datetime1">
              <a:rPr lang="en-US" smtClean="0"/>
              <a:t>8/11/2025</a:t>
            </a:fld>
            <a:endParaRPr lang="en-US" dirty="0"/>
          </a:p>
        </p:txBody>
      </p:sp>
      <p:sp>
        <p:nvSpPr>
          <p:cNvPr id="6" name="Footer Placeholder 5">
            <a:extLst>
              <a:ext uri="{FF2B5EF4-FFF2-40B4-BE49-F238E27FC236}">
                <a16:creationId xmlns:a16="http://schemas.microsoft.com/office/drawing/2014/main" id="{411FEEAA-0508-EC32-DC24-42CF0F4DDE9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5F6FA4C-139D-1731-24F7-D3064D598AC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03877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DF0F6-0C1E-DFD7-2852-C8B5F641A97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A45B10B-9DA6-29E2-AB47-AEF3E3248B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890A28-2361-B778-5A06-34BE769860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68E1B01-1580-2ACA-8A7B-3EC52B994B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5CD18A-D855-D9ED-8706-D52234177D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81E1A44-C554-BED8-16C8-F50028A7CF34}"/>
              </a:ext>
            </a:extLst>
          </p:cNvPr>
          <p:cNvSpPr>
            <a:spLocks noGrp="1"/>
          </p:cNvSpPr>
          <p:nvPr>
            <p:ph type="dt" sz="half" idx="10"/>
          </p:nvPr>
        </p:nvSpPr>
        <p:spPr/>
        <p:txBody>
          <a:bodyPr/>
          <a:lstStyle/>
          <a:p>
            <a:fld id="{DDE72C1F-BA53-4608-B196-A088277404C6}" type="datetime1">
              <a:rPr lang="en-US" smtClean="0"/>
              <a:t>8/11/2025</a:t>
            </a:fld>
            <a:endParaRPr lang="en-US" dirty="0"/>
          </a:p>
        </p:txBody>
      </p:sp>
      <p:sp>
        <p:nvSpPr>
          <p:cNvPr id="8" name="Footer Placeholder 7">
            <a:extLst>
              <a:ext uri="{FF2B5EF4-FFF2-40B4-BE49-F238E27FC236}">
                <a16:creationId xmlns:a16="http://schemas.microsoft.com/office/drawing/2014/main" id="{F7C225EF-649F-C01D-DBBA-24A35C0D98F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CFDFED1-3E0A-A36F-02F8-B3A63DB416F4}"/>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5306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0F02C-32E1-04E7-9438-A28D853A62B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DCB5BA5-4956-637C-7D86-4C4A019341A9}"/>
              </a:ext>
            </a:extLst>
          </p:cNvPr>
          <p:cNvSpPr>
            <a:spLocks noGrp="1"/>
          </p:cNvSpPr>
          <p:nvPr>
            <p:ph type="dt" sz="half" idx="10"/>
          </p:nvPr>
        </p:nvSpPr>
        <p:spPr/>
        <p:txBody>
          <a:bodyPr/>
          <a:lstStyle/>
          <a:p>
            <a:fld id="{7FEFE627-862E-44F9-94AA-16F63956CB6F}" type="datetime1">
              <a:rPr lang="en-US" smtClean="0"/>
              <a:t>8/11/2025</a:t>
            </a:fld>
            <a:endParaRPr lang="en-US" dirty="0"/>
          </a:p>
        </p:txBody>
      </p:sp>
      <p:sp>
        <p:nvSpPr>
          <p:cNvPr id="4" name="Footer Placeholder 3">
            <a:extLst>
              <a:ext uri="{FF2B5EF4-FFF2-40B4-BE49-F238E27FC236}">
                <a16:creationId xmlns:a16="http://schemas.microsoft.com/office/drawing/2014/main" id="{4CA027F2-5833-731E-401B-77ACA57D5BE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AD40AD8-99EC-B6C2-1A10-0574756F6041}"/>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71793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ED7DC0-6013-B3DE-A309-3FE06C256556}"/>
              </a:ext>
            </a:extLst>
          </p:cNvPr>
          <p:cNvSpPr>
            <a:spLocks noGrp="1"/>
          </p:cNvSpPr>
          <p:nvPr>
            <p:ph type="dt" sz="half" idx="10"/>
          </p:nvPr>
        </p:nvSpPr>
        <p:spPr/>
        <p:txBody>
          <a:bodyPr/>
          <a:lstStyle/>
          <a:p>
            <a:fld id="{D7BCB1A9-A325-4987-A57C-9E8636CF1F3D}" type="datetime1">
              <a:rPr lang="en-US" smtClean="0"/>
              <a:t>8/11/2025</a:t>
            </a:fld>
            <a:endParaRPr lang="en-US" dirty="0"/>
          </a:p>
        </p:txBody>
      </p:sp>
      <p:sp>
        <p:nvSpPr>
          <p:cNvPr id="3" name="Footer Placeholder 2">
            <a:extLst>
              <a:ext uri="{FF2B5EF4-FFF2-40B4-BE49-F238E27FC236}">
                <a16:creationId xmlns:a16="http://schemas.microsoft.com/office/drawing/2014/main" id="{536E7AB4-BE7A-1B8B-AC8E-40F616619EB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5A5F3C3-04CD-238C-0A77-836E5986C16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0482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A82FE-F2AD-23B9-D01C-DA65C29F66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5D9F489-F289-EE4A-498A-0579C56189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E60498C-5D3C-996E-8F6F-4D11BB6CE3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A441A3-BC45-3747-854B-0CBD80F8ED45}"/>
              </a:ext>
            </a:extLst>
          </p:cNvPr>
          <p:cNvSpPr>
            <a:spLocks noGrp="1"/>
          </p:cNvSpPr>
          <p:nvPr>
            <p:ph type="dt" sz="half" idx="10"/>
          </p:nvPr>
        </p:nvSpPr>
        <p:spPr/>
        <p:txBody>
          <a:bodyPr/>
          <a:lstStyle/>
          <a:p>
            <a:fld id="{9A7E9644-1E35-4446-9BE7-3E645AA48CFD}" type="datetime1">
              <a:rPr lang="en-US" smtClean="0"/>
              <a:t>8/11/2025</a:t>
            </a:fld>
            <a:endParaRPr lang="en-US" dirty="0"/>
          </a:p>
        </p:txBody>
      </p:sp>
      <p:sp>
        <p:nvSpPr>
          <p:cNvPr id="6" name="Footer Placeholder 5">
            <a:extLst>
              <a:ext uri="{FF2B5EF4-FFF2-40B4-BE49-F238E27FC236}">
                <a16:creationId xmlns:a16="http://schemas.microsoft.com/office/drawing/2014/main" id="{6101A272-5B31-93FF-3650-0C39AC7BD7F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652969E-3734-2A1D-616C-4EEB04561B3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95494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AA1FD-2219-8F7F-4759-4C2CC0C74E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61A8340-9028-143C-2256-2CBA6D68E6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CE61632-3D9B-7762-5DF6-C856A51165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8B4ED3-3D91-66C6-95E0-411E891230E6}"/>
              </a:ext>
            </a:extLst>
          </p:cNvPr>
          <p:cNvSpPr>
            <a:spLocks noGrp="1"/>
          </p:cNvSpPr>
          <p:nvPr>
            <p:ph type="dt" sz="half" idx="10"/>
          </p:nvPr>
        </p:nvSpPr>
        <p:spPr/>
        <p:txBody>
          <a:bodyPr/>
          <a:lstStyle/>
          <a:p>
            <a:fld id="{F7B4A89B-ECBA-4A7E-96AF-4BC8899C1C52}" type="datetime1">
              <a:rPr lang="en-US" smtClean="0"/>
              <a:t>8/11/2025</a:t>
            </a:fld>
            <a:endParaRPr lang="en-US" dirty="0"/>
          </a:p>
        </p:txBody>
      </p:sp>
      <p:sp>
        <p:nvSpPr>
          <p:cNvPr id="6" name="Footer Placeholder 5">
            <a:extLst>
              <a:ext uri="{FF2B5EF4-FFF2-40B4-BE49-F238E27FC236}">
                <a16:creationId xmlns:a16="http://schemas.microsoft.com/office/drawing/2014/main" id="{536BE9C9-05C7-C265-1651-C81C146BDB46}"/>
              </a:ext>
            </a:extLst>
          </p:cNvPr>
          <p:cNvSpPr>
            <a:spLocks noGrp="1"/>
          </p:cNvSpPr>
          <p:nvPr>
            <p:ph type="ftr" sz="quarter" idx="11"/>
          </p:nvPr>
        </p:nvSpPr>
        <p:spPr/>
        <p:txBody>
          <a:bodyPr/>
          <a:lstStyle/>
          <a:p>
            <a:pPr algn="l"/>
            <a:endParaRPr lang="en-US" dirty="0"/>
          </a:p>
        </p:txBody>
      </p:sp>
      <p:sp>
        <p:nvSpPr>
          <p:cNvPr id="7" name="Slide Number Placeholder 6">
            <a:extLst>
              <a:ext uri="{FF2B5EF4-FFF2-40B4-BE49-F238E27FC236}">
                <a16:creationId xmlns:a16="http://schemas.microsoft.com/office/drawing/2014/main" id="{4F3943CA-DCA4-67AA-9F57-AB94DBC692F1}"/>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1992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836A7C-6593-98C3-B2EF-0AFF66B79C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2FB1381-9C1D-1500-18C6-0EB1EBF6EE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AC108A-00CC-2949-F95F-700FC3CB69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227F46F-CFA3-41C7-871C-40D8FCE5E8B2}" type="datetime1">
              <a:rPr lang="en-US" smtClean="0"/>
              <a:t>8/11/2025</a:t>
            </a:fld>
            <a:endParaRPr lang="en-US" dirty="0"/>
          </a:p>
        </p:txBody>
      </p:sp>
      <p:sp>
        <p:nvSpPr>
          <p:cNvPr id="5" name="Footer Placeholder 4">
            <a:extLst>
              <a:ext uri="{FF2B5EF4-FFF2-40B4-BE49-F238E27FC236}">
                <a16:creationId xmlns:a16="http://schemas.microsoft.com/office/drawing/2014/main" id="{1CEA1BA1-3C99-A6DD-B014-7EBE4EABF3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D7C72A24-961E-A1B1-1625-8B527C1CCE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107047959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9B545-D827-48CC-9433-1773F9FEB545}"/>
              </a:ext>
            </a:extLst>
          </p:cNvPr>
          <p:cNvSpPr>
            <a:spLocks noGrp="1"/>
          </p:cNvSpPr>
          <p:nvPr>
            <p:ph type="ctrTitle"/>
          </p:nvPr>
        </p:nvSpPr>
        <p:spPr>
          <a:xfrm>
            <a:off x="581192" y="1009398"/>
            <a:ext cx="6823988" cy="3453419"/>
          </a:xfrm>
        </p:spPr>
        <p:txBody>
          <a:bodyPr anchor="b">
            <a:normAutofit/>
          </a:bodyPr>
          <a:lstStyle/>
          <a:p>
            <a:r>
              <a:rPr lang="en-US" sz="6000" dirty="0">
                <a:solidFill>
                  <a:schemeClr val="tx1"/>
                </a:solidFill>
              </a:rPr>
              <a:t>Operating system</a:t>
            </a:r>
          </a:p>
        </p:txBody>
      </p:sp>
      <p:pic>
        <p:nvPicPr>
          <p:cNvPr id="4" name="Picture 3" descr="A close up of a light&#10;&#10;Description automatically generated">
            <a:extLst>
              <a:ext uri="{FF2B5EF4-FFF2-40B4-BE49-F238E27FC236}">
                <a16:creationId xmlns:a16="http://schemas.microsoft.com/office/drawing/2014/main" id="{C0DAB664-7BCE-4334-BC8D-00135A00D558}"/>
              </a:ext>
            </a:extLst>
          </p:cNvPr>
          <p:cNvPicPr>
            <a:picLocks noChangeAspect="1"/>
          </p:cNvPicPr>
          <p:nvPr/>
        </p:nvPicPr>
        <p:blipFill rotWithShape="1">
          <a:blip r:embed="rId2"/>
          <a:srcRect l="54259" r="9408"/>
          <a:stretch/>
        </p:blipFill>
        <p:spPr>
          <a:xfrm>
            <a:off x="8140428" y="10"/>
            <a:ext cx="4051572" cy="6857990"/>
          </a:xfrm>
          <a:prstGeom prst="rect">
            <a:avLst/>
          </a:prstGeom>
        </p:spPr>
      </p:pic>
    </p:spTree>
    <p:extLst>
      <p:ext uri="{BB962C8B-B14F-4D97-AF65-F5344CB8AC3E}">
        <p14:creationId xmlns:p14="http://schemas.microsoft.com/office/powerpoint/2010/main" val="5155782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1A65B4-0097-465A-AD05-B75DEFDAAE6A}"/>
              </a:ext>
            </a:extLst>
          </p:cNvPr>
          <p:cNvSpPr>
            <a:spLocks noGrp="1"/>
          </p:cNvSpPr>
          <p:nvPr>
            <p:ph idx="1"/>
          </p:nvPr>
        </p:nvSpPr>
        <p:spPr>
          <a:xfrm>
            <a:off x="581193" y="437321"/>
            <a:ext cx="11576168" cy="1033670"/>
          </a:xfrm>
        </p:spPr>
        <p:txBody>
          <a:bodyPr>
            <a:noAutofit/>
          </a:bodyPr>
          <a:lstStyle/>
          <a:p>
            <a:pPr marL="0" indent="0">
              <a:buNone/>
            </a:pPr>
            <a:r>
              <a:rPr lang="en-IN" sz="3600" b="1" i="0" dirty="0">
                <a:solidFill>
                  <a:schemeClr val="accent1"/>
                </a:solidFill>
                <a:effectLst/>
                <a:latin typeface="Times New Roman" panose="02020603050405020304" pitchFamily="18" charset="0"/>
                <a:cs typeface="Times New Roman" panose="02020603050405020304" pitchFamily="18" charset="0"/>
              </a:rPr>
              <a:t>ROUND ROBIN SCHEDULING</a:t>
            </a:r>
            <a:endParaRPr lang="en-IN" sz="3600" dirty="0">
              <a:latin typeface="Times New Roman" panose="02020603050405020304" pitchFamily="18" charset="0"/>
              <a:cs typeface="Times New Roman" panose="02020603050405020304" pitchFamily="18" charset="0"/>
            </a:endParaRPr>
          </a:p>
        </p:txBody>
      </p:sp>
      <p:sp>
        <p:nvSpPr>
          <p:cNvPr id="6" name="Content Placeholder 2">
            <a:extLst>
              <a:ext uri="{FF2B5EF4-FFF2-40B4-BE49-F238E27FC236}">
                <a16:creationId xmlns:a16="http://schemas.microsoft.com/office/drawing/2014/main" id="{F7564D7A-97AD-4E9B-9792-BF3D40522B9F}"/>
              </a:ext>
            </a:extLst>
          </p:cNvPr>
          <p:cNvSpPr txBox="1">
            <a:spLocks/>
          </p:cNvSpPr>
          <p:nvPr/>
        </p:nvSpPr>
        <p:spPr>
          <a:xfrm>
            <a:off x="581193" y="1575582"/>
            <a:ext cx="10679642" cy="4923692"/>
          </a:xfrm>
          <a:prstGeom prst="rect">
            <a:avLst/>
          </a:prstGeom>
          <a:solidFill>
            <a:schemeClr val="accent2">
              <a:lumMod val="20000"/>
              <a:lumOff val="80000"/>
            </a:schemeClr>
          </a:solidFill>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a:buFont typeface="Monotype Sorts" pitchFamily="-84" charset="2"/>
              <a:buNone/>
              <a:tabLst>
                <a:tab pos="1600200" algn="ctr"/>
                <a:tab pos="3251200" algn="ctr"/>
                <a:tab pos="5140325" algn="ctr"/>
              </a:tabLst>
            </a:pPr>
            <a:endParaRPr lang="en-US" altLang="en-US" sz="2000" i="1" baseline="-25000" dirty="0"/>
          </a:p>
          <a:p>
            <a:pPr>
              <a:buFont typeface="Monotype Sorts" pitchFamily="-84" charset="2"/>
              <a:buNone/>
              <a:tabLst>
                <a:tab pos="1600200" algn="ctr"/>
                <a:tab pos="3251200" algn="ctr"/>
                <a:tab pos="5140325" algn="ctr"/>
              </a:tabLst>
            </a:pPr>
            <a:endParaRPr lang="en-US" altLang="en-US" sz="2000" i="1" baseline="-25000" dirty="0"/>
          </a:p>
        </p:txBody>
      </p:sp>
      <p:sp>
        <p:nvSpPr>
          <p:cNvPr id="7" name="Content Placeholder 2">
            <a:extLst>
              <a:ext uri="{FF2B5EF4-FFF2-40B4-BE49-F238E27FC236}">
                <a16:creationId xmlns:a16="http://schemas.microsoft.com/office/drawing/2014/main" id="{FC1CD6FF-A9E6-40E3-B3FD-D3FFB5386806}"/>
              </a:ext>
            </a:extLst>
          </p:cNvPr>
          <p:cNvSpPr txBox="1">
            <a:spLocks/>
          </p:cNvSpPr>
          <p:nvPr/>
        </p:nvSpPr>
        <p:spPr>
          <a:xfrm>
            <a:off x="581193" y="1638886"/>
            <a:ext cx="10679642" cy="4860388"/>
          </a:xfrm>
          <a:prstGeom prst="rect">
            <a:avLst/>
          </a:prstGeom>
          <a:solidFill>
            <a:schemeClr val="accent2">
              <a:lumMod val="20000"/>
              <a:lumOff val="80000"/>
            </a:schemeClr>
          </a:solidFill>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endParaRPr lang="en-IN" sz="2000" dirty="0">
              <a:latin typeface="Times New Roman" panose="02020603050405020304" pitchFamily="18" charset="0"/>
              <a:cs typeface="Times New Roman" panose="02020603050405020304" pitchFamily="18" charset="0"/>
            </a:endParaRPr>
          </a:p>
        </p:txBody>
      </p:sp>
      <p:sp>
        <p:nvSpPr>
          <p:cNvPr id="5" name="Content Placeholder 2">
            <a:extLst>
              <a:ext uri="{FF2B5EF4-FFF2-40B4-BE49-F238E27FC236}">
                <a16:creationId xmlns:a16="http://schemas.microsoft.com/office/drawing/2014/main" id="{6F283D51-EC59-4112-BA86-2F6CD9C668AA}"/>
              </a:ext>
            </a:extLst>
          </p:cNvPr>
          <p:cNvSpPr txBox="1">
            <a:spLocks/>
          </p:cNvSpPr>
          <p:nvPr/>
        </p:nvSpPr>
        <p:spPr>
          <a:xfrm>
            <a:off x="581193" y="1426641"/>
            <a:ext cx="10679642" cy="5199241"/>
          </a:xfrm>
          <a:prstGeom prst="rect">
            <a:avLst/>
          </a:prstGeom>
          <a:solidFill>
            <a:schemeClr val="accent2">
              <a:lumMod val="20000"/>
              <a:lumOff val="80000"/>
            </a:schemeClr>
          </a:solidFill>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pPr marL="0" indent="0" algn="ctr">
              <a:buFont typeface="Wingdings 2" panose="05020102010507070707" pitchFamily="18" charset="2"/>
              <a:buNone/>
            </a:pPr>
            <a:r>
              <a:rPr lang="en-IN" sz="2000" dirty="0" err="1">
                <a:latin typeface="Times New Roman" panose="02020603050405020304" pitchFamily="18" charset="0"/>
                <a:cs typeface="Times New Roman" panose="02020603050405020304" pitchFamily="18" charset="0"/>
              </a:rPr>
              <a:t>Avg</a:t>
            </a:r>
            <a:r>
              <a:rPr lang="en-IN" sz="2000" dirty="0">
                <a:latin typeface="Times New Roman" panose="02020603050405020304" pitchFamily="18" charset="0"/>
                <a:cs typeface="Times New Roman" panose="02020603050405020304" pitchFamily="18" charset="0"/>
              </a:rPr>
              <a:t> waiting time: (81 + 20 + 94 + 97)/4 = 73</a:t>
            </a:r>
          </a:p>
          <a:p>
            <a:pPr marL="0" indent="0">
              <a:buFont typeface="Wingdings 2" panose="05020102010507070707" pitchFamily="18" charset="2"/>
              <a:buNone/>
            </a:pPr>
            <a:r>
              <a:rPr lang="en-US" sz="1600" dirty="0" err="1">
                <a:latin typeface="Times New Roman" panose="02020603050405020304" pitchFamily="18" charset="0"/>
                <a:cs typeface="Times New Roman" panose="02020603050405020304" pitchFamily="18" charset="0"/>
              </a:rPr>
              <a:t>Img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Src</a:t>
            </a:r>
            <a:r>
              <a:rPr lang="en-US" sz="1600" dirty="0">
                <a:latin typeface="Times New Roman" panose="02020603050405020304" pitchFamily="18" charset="0"/>
                <a:cs typeface="Times New Roman" panose="02020603050405020304" pitchFamily="18" charset="0"/>
              </a:rPr>
              <a:t>: </a:t>
            </a:r>
            <a:r>
              <a:rPr lang="en-US" sz="1600" dirty="0">
                <a:solidFill>
                  <a:srgbClr val="444444"/>
                </a:solidFill>
                <a:latin typeface="Times New Roman" panose="02020603050405020304" pitchFamily="18" charset="0"/>
                <a:cs typeface="Times New Roman" panose="02020603050405020304" pitchFamily="18" charset="0"/>
              </a:rPr>
              <a:t> https://slideplayer.com/slide/14509341/</a:t>
            </a:r>
            <a:endParaRPr lang="en-US" sz="1600" dirty="0">
              <a:latin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991580E6-3A15-4CBE-956E-1E4735BD42D2}"/>
              </a:ext>
            </a:extLst>
          </p:cNvPr>
          <p:cNvPicPr>
            <a:picLocks noChangeAspect="1"/>
          </p:cNvPicPr>
          <p:nvPr/>
        </p:nvPicPr>
        <p:blipFill rotWithShape="1">
          <a:blip r:embed="rId2"/>
          <a:srcRect l="25039" t="29939" r="22923" b="21422"/>
          <a:stretch/>
        </p:blipFill>
        <p:spPr>
          <a:xfrm>
            <a:off x="2065510" y="1534295"/>
            <a:ext cx="8060980" cy="4297451"/>
          </a:xfrm>
          <a:prstGeom prst="rect">
            <a:avLst/>
          </a:prstGeom>
        </p:spPr>
      </p:pic>
    </p:spTree>
    <p:extLst>
      <p:ext uri="{BB962C8B-B14F-4D97-AF65-F5344CB8AC3E}">
        <p14:creationId xmlns:p14="http://schemas.microsoft.com/office/powerpoint/2010/main" val="2456490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4671-06CF-46DF-8CED-78A668522DEB}"/>
              </a:ext>
            </a:extLst>
          </p:cNvPr>
          <p:cNvSpPr>
            <a:spLocks noGrp="1"/>
          </p:cNvSpPr>
          <p:nvPr>
            <p:ph type="title"/>
          </p:nvPr>
        </p:nvSpPr>
        <p:spPr>
          <a:xfrm>
            <a:off x="581192" y="702156"/>
            <a:ext cx="10679642" cy="1188720"/>
          </a:xfrm>
        </p:spPr>
        <p:txBody>
          <a:bodyPr>
            <a:normAutofit/>
          </a:bodyPr>
          <a:lstStyle/>
          <a:p>
            <a:r>
              <a:rPr lang="en-IN" sz="3600" b="1" i="0" dirty="0">
                <a:solidFill>
                  <a:schemeClr val="accent1"/>
                </a:solidFill>
                <a:effectLst/>
                <a:latin typeface="Times New Roman" panose="02020603050405020304" pitchFamily="18" charset="0"/>
                <a:cs typeface="Times New Roman" panose="02020603050405020304" pitchFamily="18" charset="0"/>
              </a:rPr>
              <a:t>Round Robin Scheduling</a:t>
            </a:r>
            <a:br>
              <a:rPr lang="en-IN" sz="3600" b="1" i="0" dirty="0">
                <a:solidFill>
                  <a:schemeClr val="accent1"/>
                </a:solidFill>
                <a:effectLst/>
                <a:latin typeface="Times New Roman" panose="02020603050405020304" pitchFamily="18" charset="0"/>
                <a:cs typeface="Times New Roman" panose="02020603050405020304" pitchFamily="18" charset="0"/>
              </a:rPr>
            </a:br>
            <a:endParaRPr lang="en-IN" sz="3600" b="1"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D21D752-EF16-452A-8DAC-88D9DBA41A0F}"/>
              </a:ext>
            </a:extLst>
          </p:cNvPr>
          <p:cNvSpPr>
            <a:spLocks noGrp="1"/>
          </p:cNvSpPr>
          <p:nvPr>
            <p:ph idx="1"/>
          </p:nvPr>
        </p:nvSpPr>
        <p:spPr>
          <a:xfrm>
            <a:off x="581193" y="1638886"/>
            <a:ext cx="10679642" cy="4860388"/>
          </a:xfrm>
          <a:solidFill>
            <a:schemeClr val="accent2">
              <a:lumMod val="20000"/>
              <a:lumOff val="80000"/>
            </a:schemeClr>
          </a:solidFill>
        </p:spPr>
        <p:txBody>
          <a:bodyPr>
            <a:noAutofit/>
          </a:bodyPr>
          <a:lstStyle/>
          <a:p>
            <a:r>
              <a:rPr lang="en-US" sz="2200" b="1" dirty="0">
                <a:solidFill>
                  <a:schemeClr val="tx1"/>
                </a:solidFill>
                <a:latin typeface="Times New Roman" panose="02020603050405020304" pitchFamily="18" charset="0"/>
                <a:cs typeface="Times New Roman" panose="02020603050405020304" pitchFamily="18" charset="0"/>
              </a:rPr>
              <a:t>Advantages</a:t>
            </a:r>
            <a:r>
              <a:rPr lang="en-US" sz="2200" dirty="0">
                <a:solidFill>
                  <a:schemeClr val="tx1"/>
                </a:solidFill>
                <a:latin typeface="Times New Roman" panose="02020603050405020304" pitchFamily="18" charset="0"/>
                <a:cs typeface="Times New Roman" panose="02020603050405020304" pitchFamily="18" charset="0"/>
              </a:rPr>
              <a:t>: No starvation, fair time and resource sharing, and good response time</a:t>
            </a:r>
          </a:p>
          <a:p>
            <a:r>
              <a:rPr lang="en-US" sz="2200" b="1" dirty="0">
                <a:solidFill>
                  <a:schemeClr val="tx1"/>
                </a:solidFill>
                <a:latin typeface="Times New Roman" panose="02020603050405020304" pitchFamily="18" charset="0"/>
                <a:cs typeface="Times New Roman" panose="02020603050405020304" pitchFamily="18" charset="0"/>
              </a:rPr>
              <a:t>Disadvantages:</a:t>
            </a:r>
            <a:r>
              <a:rPr lang="en-US" sz="2200" dirty="0">
                <a:solidFill>
                  <a:schemeClr val="tx1"/>
                </a:solidFill>
                <a:latin typeface="Times New Roman" panose="02020603050405020304" pitchFamily="18" charset="0"/>
                <a:cs typeface="Times New Roman" panose="02020603050405020304" pitchFamily="18" charset="0"/>
              </a:rPr>
              <a:t> High avg turnaround time than SRTF, does not consider priority, context switch</a:t>
            </a:r>
          </a:p>
          <a:p>
            <a:r>
              <a:rPr lang="en-US" sz="2200" b="1" dirty="0">
                <a:solidFill>
                  <a:schemeClr val="tx1"/>
                </a:solidFill>
                <a:latin typeface="Times New Roman" panose="02020603050405020304" pitchFamily="18" charset="0"/>
                <a:cs typeface="Times New Roman" panose="02020603050405020304" pitchFamily="18" charset="0"/>
              </a:rPr>
              <a:t>Performance:</a:t>
            </a:r>
            <a:r>
              <a:rPr lang="en-US" sz="2200" dirty="0">
                <a:solidFill>
                  <a:schemeClr val="tx1"/>
                </a:solidFill>
                <a:latin typeface="Times New Roman" panose="02020603050405020304" pitchFamily="18" charset="0"/>
                <a:cs typeface="Times New Roman" panose="02020603050405020304" pitchFamily="18" charset="0"/>
              </a:rPr>
              <a:t> </a:t>
            </a:r>
          </a:p>
          <a:p>
            <a:pPr lvl="1"/>
            <a:r>
              <a:rPr lang="en-US" sz="2200" dirty="0">
                <a:solidFill>
                  <a:schemeClr val="tx1"/>
                </a:solidFill>
                <a:latin typeface="Times New Roman" panose="02020603050405020304" pitchFamily="18" charset="0"/>
                <a:cs typeface="Times New Roman" panose="02020603050405020304" pitchFamily="18" charset="0"/>
              </a:rPr>
              <a:t>If </a:t>
            </a:r>
            <a:r>
              <a:rPr lang="en-US" sz="2200" b="1" dirty="0">
                <a:solidFill>
                  <a:schemeClr val="tx1"/>
                </a:solidFill>
                <a:latin typeface="Times New Roman" panose="02020603050405020304" pitchFamily="18" charset="0"/>
                <a:cs typeface="Times New Roman" panose="02020603050405020304" pitchFamily="18" charset="0"/>
              </a:rPr>
              <a:t>q</a:t>
            </a:r>
            <a:r>
              <a:rPr lang="en-US" sz="2200" dirty="0">
                <a:solidFill>
                  <a:schemeClr val="tx1"/>
                </a:solidFill>
                <a:latin typeface="Times New Roman" panose="02020603050405020304" pitchFamily="18" charset="0"/>
                <a:cs typeface="Times New Roman" panose="02020603050405020304" pitchFamily="18" charset="0"/>
              </a:rPr>
              <a:t> is large, RR becomes FCFS and leads to poor waiting time</a:t>
            </a:r>
          </a:p>
          <a:p>
            <a:pPr lvl="1"/>
            <a:r>
              <a:rPr lang="en-US" sz="2200" dirty="0">
                <a:solidFill>
                  <a:schemeClr val="tx1"/>
                </a:solidFill>
                <a:latin typeface="Times New Roman" panose="02020603050405020304" pitchFamily="18" charset="0"/>
                <a:cs typeface="Times New Roman" panose="02020603050405020304" pitchFamily="18" charset="0"/>
              </a:rPr>
              <a:t>If </a:t>
            </a:r>
            <a:r>
              <a:rPr lang="en-US" sz="2200" b="1" dirty="0">
                <a:solidFill>
                  <a:schemeClr val="tx1"/>
                </a:solidFill>
                <a:latin typeface="Times New Roman" panose="02020603050405020304" pitchFamily="18" charset="0"/>
                <a:cs typeface="Times New Roman" panose="02020603050405020304" pitchFamily="18" charset="0"/>
              </a:rPr>
              <a:t>q</a:t>
            </a:r>
            <a:r>
              <a:rPr lang="en-US" sz="2200" dirty="0">
                <a:solidFill>
                  <a:schemeClr val="tx1"/>
                </a:solidFill>
                <a:latin typeface="Times New Roman" panose="02020603050405020304" pitchFamily="18" charset="0"/>
                <a:cs typeface="Times New Roman" panose="02020603050405020304" pitchFamily="18" charset="0"/>
              </a:rPr>
              <a:t> is small, overhead is too high and inefficient CPU utilization </a:t>
            </a:r>
            <a:r>
              <a:rPr lang="en-US" sz="2200" b="1" dirty="0">
                <a:solidFill>
                  <a:schemeClr val="tx1"/>
                </a:solidFill>
                <a:latin typeface="Times New Roman" panose="02020603050405020304" pitchFamily="18" charset="0"/>
                <a:cs typeface="Times New Roman" panose="02020603050405020304" pitchFamily="18" charset="0"/>
              </a:rPr>
              <a:t>(q</a:t>
            </a:r>
            <a:r>
              <a:rPr lang="en-US" sz="2200" dirty="0">
                <a:solidFill>
                  <a:schemeClr val="tx1"/>
                </a:solidFill>
                <a:latin typeface="Times New Roman" panose="02020603050405020304" pitchFamily="18" charset="0"/>
                <a:cs typeface="Times New Roman" panose="02020603050405020304" pitchFamily="18" charset="0"/>
              </a:rPr>
              <a:t> must be large than context switch time</a:t>
            </a:r>
            <a:r>
              <a:rPr lang="en-US" sz="2200" b="1" dirty="0">
                <a:solidFill>
                  <a:schemeClr val="tx1"/>
                </a:solidFill>
                <a:latin typeface="Times New Roman" panose="02020603050405020304" pitchFamily="18" charset="0"/>
                <a:cs typeface="Times New Roman" panose="02020603050405020304" pitchFamily="18" charset="0"/>
              </a:rPr>
              <a:t>). </a:t>
            </a:r>
          </a:p>
          <a:p>
            <a:pPr marL="324000" lvl="1" indent="0">
              <a:buNone/>
            </a:pPr>
            <a:r>
              <a:rPr lang="en-US" sz="2200" b="1" dirty="0">
                <a:solidFill>
                  <a:schemeClr val="tx1"/>
                </a:solidFill>
                <a:latin typeface="Times New Roman" panose="02020603050405020304" pitchFamily="18" charset="0"/>
                <a:cs typeface="Times New Roman" panose="02020603050405020304" pitchFamily="18" charset="0"/>
              </a:rPr>
              <a:t>		</a:t>
            </a:r>
            <a:r>
              <a:rPr lang="en-US" sz="2200" dirty="0">
                <a:solidFill>
                  <a:schemeClr val="tx1"/>
                </a:solidFill>
                <a:latin typeface="Times New Roman" panose="02020603050405020304" pitchFamily="18" charset="0"/>
                <a:cs typeface="Times New Roman" panose="02020603050405020304" pitchFamily="18" charset="0"/>
              </a:rPr>
              <a:t>Usually, q =10 to 100 milliseconds, and Context switch &lt; 10 microseconds</a:t>
            </a:r>
          </a:p>
          <a:p>
            <a:pPr lvl="1"/>
            <a:endParaRPr lang="en-IN" sz="2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1030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4671-06CF-46DF-8CED-78A668522DEB}"/>
              </a:ext>
            </a:extLst>
          </p:cNvPr>
          <p:cNvSpPr>
            <a:spLocks noGrp="1"/>
          </p:cNvSpPr>
          <p:nvPr>
            <p:ph type="title"/>
          </p:nvPr>
        </p:nvSpPr>
        <p:spPr>
          <a:xfrm>
            <a:off x="581192" y="702156"/>
            <a:ext cx="10679642" cy="1188720"/>
          </a:xfrm>
        </p:spPr>
        <p:txBody>
          <a:bodyPr>
            <a:normAutofit/>
          </a:bodyPr>
          <a:lstStyle/>
          <a:p>
            <a:r>
              <a:rPr lang="en-IN" sz="3600" b="1" i="0">
                <a:solidFill>
                  <a:schemeClr val="accent1"/>
                </a:solidFill>
                <a:effectLst/>
                <a:latin typeface="Times New Roman" panose="02020603050405020304" pitchFamily="18" charset="0"/>
                <a:cs typeface="Times New Roman" panose="02020603050405020304" pitchFamily="18" charset="0"/>
              </a:rPr>
              <a:t>Round Robin Scheduling</a:t>
            </a:r>
            <a:br>
              <a:rPr lang="en-IN" sz="3600" b="1" i="0">
                <a:solidFill>
                  <a:schemeClr val="accent1"/>
                </a:solidFill>
                <a:effectLst/>
                <a:latin typeface="Times New Roman" panose="02020603050405020304" pitchFamily="18" charset="0"/>
                <a:cs typeface="Times New Roman" panose="02020603050405020304" pitchFamily="18" charset="0"/>
              </a:rPr>
            </a:br>
            <a:endParaRPr lang="en-IN" sz="3600" b="1">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D21D752-EF16-452A-8DAC-88D9DBA41A0F}"/>
              </a:ext>
            </a:extLst>
          </p:cNvPr>
          <p:cNvSpPr>
            <a:spLocks noGrp="1"/>
          </p:cNvSpPr>
          <p:nvPr>
            <p:ph idx="1"/>
          </p:nvPr>
        </p:nvSpPr>
        <p:spPr>
          <a:xfrm>
            <a:off x="581193" y="1638885"/>
            <a:ext cx="10679642" cy="5001065"/>
          </a:xfrm>
          <a:solidFill>
            <a:schemeClr val="accent2">
              <a:lumMod val="20000"/>
              <a:lumOff val="80000"/>
            </a:schemeClr>
          </a:solidFill>
        </p:spPr>
        <p:txBody>
          <a:bodyPr>
            <a:noAutofit/>
          </a:bodyPr>
          <a:lstStyle/>
          <a:p>
            <a:pPr marL="324000" lvl="1" indent="0">
              <a:buNone/>
            </a:pPr>
            <a:r>
              <a:rPr lang="en-US" sz="2200" b="1" dirty="0">
                <a:solidFill>
                  <a:schemeClr val="tx1"/>
                </a:solidFill>
                <a:latin typeface="Times New Roman" panose="02020603050405020304" pitchFamily="18" charset="0"/>
                <a:cs typeface="Times New Roman" panose="02020603050405020304" pitchFamily="18" charset="0"/>
              </a:rPr>
              <a:t>Time quantum and Context switch</a:t>
            </a:r>
          </a:p>
          <a:p>
            <a:pPr lvl="1"/>
            <a:endParaRPr lang="en-US" sz="2200" b="1" dirty="0">
              <a:solidFill>
                <a:schemeClr val="tx1"/>
              </a:solidFill>
              <a:latin typeface="Times New Roman" panose="02020603050405020304" pitchFamily="18" charset="0"/>
              <a:cs typeface="Times New Roman" panose="02020603050405020304" pitchFamily="18" charset="0"/>
            </a:endParaRPr>
          </a:p>
          <a:p>
            <a:pPr lvl="1"/>
            <a:endParaRPr lang="en-US" sz="2200" b="1" dirty="0">
              <a:solidFill>
                <a:schemeClr val="tx1"/>
              </a:solidFill>
              <a:latin typeface="Times New Roman" panose="02020603050405020304" pitchFamily="18" charset="0"/>
              <a:cs typeface="Times New Roman" panose="02020603050405020304" pitchFamily="18" charset="0"/>
            </a:endParaRPr>
          </a:p>
          <a:p>
            <a:pPr lvl="1"/>
            <a:endParaRPr lang="en-US" sz="2200" b="1" dirty="0">
              <a:solidFill>
                <a:schemeClr val="tx1"/>
              </a:solidFill>
              <a:latin typeface="Times New Roman" panose="02020603050405020304" pitchFamily="18" charset="0"/>
              <a:cs typeface="Times New Roman" panose="02020603050405020304" pitchFamily="18" charset="0"/>
            </a:endParaRPr>
          </a:p>
          <a:p>
            <a:pPr lvl="1"/>
            <a:endParaRPr lang="en-US" sz="2200" b="1" dirty="0">
              <a:solidFill>
                <a:schemeClr val="tx1"/>
              </a:solidFill>
              <a:latin typeface="Times New Roman" panose="02020603050405020304" pitchFamily="18" charset="0"/>
              <a:cs typeface="Times New Roman" panose="02020603050405020304" pitchFamily="18" charset="0"/>
            </a:endParaRPr>
          </a:p>
          <a:p>
            <a:pPr lvl="1"/>
            <a:endParaRPr lang="en-US" sz="2200" b="1" dirty="0">
              <a:solidFill>
                <a:schemeClr val="tx1"/>
              </a:solidFill>
              <a:latin typeface="Times New Roman" panose="02020603050405020304" pitchFamily="18" charset="0"/>
              <a:cs typeface="Times New Roman" panose="02020603050405020304" pitchFamily="18" charset="0"/>
            </a:endParaRPr>
          </a:p>
          <a:p>
            <a:pPr lvl="1"/>
            <a:endParaRPr lang="en-US" sz="2200" b="1" dirty="0">
              <a:solidFill>
                <a:schemeClr val="tx1"/>
              </a:solidFill>
              <a:latin typeface="Times New Roman" panose="02020603050405020304" pitchFamily="18" charset="0"/>
              <a:cs typeface="Times New Roman" panose="02020603050405020304" pitchFamily="18" charset="0"/>
            </a:endParaRPr>
          </a:p>
          <a:p>
            <a:pPr lvl="1"/>
            <a:endParaRPr lang="en-US" sz="2200" b="1" dirty="0">
              <a:solidFill>
                <a:schemeClr val="tx1"/>
              </a:solidFill>
              <a:latin typeface="Times New Roman" panose="02020603050405020304" pitchFamily="18" charset="0"/>
              <a:cs typeface="Times New Roman" panose="02020603050405020304" pitchFamily="18" charset="0"/>
            </a:endParaRPr>
          </a:p>
          <a:p>
            <a:pPr lvl="1"/>
            <a:endParaRPr lang="en-US" sz="2200" b="1" dirty="0">
              <a:solidFill>
                <a:schemeClr val="tx1"/>
              </a:solidFill>
              <a:latin typeface="Times New Roman" panose="02020603050405020304" pitchFamily="18" charset="0"/>
              <a:cs typeface="Times New Roman" panose="02020603050405020304" pitchFamily="18" charset="0"/>
            </a:endParaRPr>
          </a:p>
          <a:p>
            <a:pPr lvl="1"/>
            <a:endParaRPr lang="en-IN" sz="2200" b="1" dirty="0">
              <a:solidFill>
                <a:schemeClr val="tx1"/>
              </a:solidFill>
              <a:latin typeface="Times New Roman" panose="02020603050405020304" pitchFamily="18" charset="0"/>
              <a:cs typeface="Times New Roman" panose="02020603050405020304" pitchFamily="18" charset="0"/>
            </a:endParaRPr>
          </a:p>
        </p:txBody>
      </p:sp>
      <p:pic>
        <p:nvPicPr>
          <p:cNvPr id="5" name="Content Placeholder 4">
            <a:extLst>
              <a:ext uri="{FF2B5EF4-FFF2-40B4-BE49-F238E27FC236}">
                <a16:creationId xmlns:a16="http://schemas.microsoft.com/office/drawing/2014/main" id="{DC8AD43F-E788-42F3-93F9-FFDD16BAD3F6}"/>
              </a:ext>
            </a:extLst>
          </p:cNvPr>
          <p:cNvPicPr>
            <a:picLocks noChangeAspect="1"/>
          </p:cNvPicPr>
          <p:nvPr/>
        </p:nvPicPr>
        <p:blipFill rotWithShape="1">
          <a:blip r:embed="rId2"/>
          <a:srcRect l="37957" t="29926" r="17424" b="32425"/>
          <a:stretch/>
        </p:blipFill>
        <p:spPr>
          <a:xfrm>
            <a:off x="1713287" y="2312906"/>
            <a:ext cx="8765426" cy="4158232"/>
          </a:xfrm>
          <a:prstGeom prst="rect">
            <a:avLst/>
          </a:prstGeom>
        </p:spPr>
      </p:pic>
    </p:spTree>
    <p:extLst>
      <p:ext uri="{BB962C8B-B14F-4D97-AF65-F5344CB8AC3E}">
        <p14:creationId xmlns:p14="http://schemas.microsoft.com/office/powerpoint/2010/main" val="2746980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4671-06CF-46DF-8CED-78A668522DEB}"/>
              </a:ext>
            </a:extLst>
          </p:cNvPr>
          <p:cNvSpPr>
            <a:spLocks noGrp="1"/>
          </p:cNvSpPr>
          <p:nvPr>
            <p:ph type="title"/>
          </p:nvPr>
        </p:nvSpPr>
        <p:spPr>
          <a:xfrm>
            <a:off x="581192" y="702156"/>
            <a:ext cx="10679642" cy="1188720"/>
          </a:xfrm>
        </p:spPr>
        <p:txBody>
          <a:bodyPr>
            <a:normAutofit/>
          </a:bodyPr>
          <a:lstStyle/>
          <a:p>
            <a:r>
              <a:rPr lang="en-IN" sz="3600" b="1" i="0" dirty="0">
                <a:solidFill>
                  <a:schemeClr val="accent1"/>
                </a:solidFill>
                <a:effectLst/>
                <a:latin typeface="Times New Roman" panose="02020603050405020304" pitchFamily="18" charset="0"/>
                <a:cs typeface="Times New Roman" panose="02020603050405020304" pitchFamily="18" charset="0"/>
              </a:rPr>
              <a:t>Round Robin Scheduling: Sample Problem</a:t>
            </a:r>
            <a:br>
              <a:rPr lang="en-IN" sz="3600" b="1" i="0" dirty="0">
                <a:solidFill>
                  <a:schemeClr val="accent1"/>
                </a:solidFill>
                <a:effectLst/>
                <a:latin typeface="Times New Roman" panose="02020603050405020304" pitchFamily="18" charset="0"/>
                <a:cs typeface="Times New Roman" panose="02020603050405020304" pitchFamily="18" charset="0"/>
              </a:rPr>
            </a:br>
            <a:endParaRPr lang="en-IN" sz="3600" b="1"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D21D752-EF16-452A-8DAC-88D9DBA41A0F}"/>
              </a:ext>
            </a:extLst>
          </p:cNvPr>
          <p:cNvSpPr>
            <a:spLocks noGrp="1"/>
          </p:cNvSpPr>
          <p:nvPr>
            <p:ph idx="1"/>
          </p:nvPr>
        </p:nvSpPr>
        <p:spPr>
          <a:xfrm>
            <a:off x="581193" y="1638885"/>
            <a:ext cx="10679642" cy="5001065"/>
          </a:xfrm>
          <a:solidFill>
            <a:schemeClr val="accent2">
              <a:lumMod val="20000"/>
              <a:lumOff val="80000"/>
            </a:schemeClr>
          </a:solidFill>
        </p:spPr>
        <p:txBody>
          <a:bodyPr>
            <a:no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rgbClr val="303030"/>
              </a:solidFill>
              <a:effectLst/>
              <a:latin typeface="Arimo"/>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Consider the set of 5 processes whose arrival time and burst time are given below-</a:t>
            </a:r>
          </a:p>
          <a:p>
            <a:pPr lvl="1"/>
            <a:endParaRPr lang="en-US" sz="2200" b="1" dirty="0">
              <a:solidFill>
                <a:schemeClr val="tx1"/>
              </a:solidFill>
              <a:latin typeface="Times New Roman" panose="02020603050405020304" pitchFamily="18" charset="0"/>
              <a:cs typeface="Times New Roman" panose="02020603050405020304" pitchFamily="18" charset="0"/>
            </a:endParaRPr>
          </a:p>
          <a:p>
            <a:pPr lvl="1"/>
            <a:endParaRPr lang="en-US" sz="2200" b="1" dirty="0">
              <a:solidFill>
                <a:schemeClr val="tx1"/>
              </a:solidFill>
              <a:latin typeface="Times New Roman" panose="02020603050405020304" pitchFamily="18" charset="0"/>
              <a:cs typeface="Times New Roman" panose="02020603050405020304" pitchFamily="18" charset="0"/>
            </a:endParaRPr>
          </a:p>
          <a:p>
            <a:pPr lvl="1"/>
            <a:endParaRPr lang="en-US" sz="2200" b="1" dirty="0">
              <a:solidFill>
                <a:schemeClr val="tx1"/>
              </a:solidFill>
              <a:latin typeface="Times New Roman" panose="02020603050405020304" pitchFamily="18" charset="0"/>
              <a:cs typeface="Times New Roman" panose="02020603050405020304" pitchFamily="18" charset="0"/>
            </a:endParaRPr>
          </a:p>
          <a:p>
            <a:pPr lvl="1"/>
            <a:endParaRPr lang="en-US" sz="2200" b="1" dirty="0">
              <a:solidFill>
                <a:schemeClr val="tx1"/>
              </a:solidFill>
              <a:latin typeface="Times New Roman" panose="02020603050405020304" pitchFamily="18" charset="0"/>
              <a:cs typeface="Times New Roman" panose="02020603050405020304" pitchFamily="18" charset="0"/>
            </a:endParaRPr>
          </a:p>
          <a:p>
            <a:pPr lvl="1"/>
            <a:endParaRPr lang="en-US" sz="2200" b="1" dirty="0">
              <a:solidFill>
                <a:schemeClr val="tx1"/>
              </a:solidFill>
              <a:latin typeface="Times New Roman" panose="02020603050405020304" pitchFamily="18" charset="0"/>
              <a:cs typeface="Times New Roman" panose="02020603050405020304" pitchFamily="18" charset="0"/>
            </a:endParaRPr>
          </a:p>
          <a:p>
            <a:pPr lvl="1"/>
            <a:endParaRPr lang="en-US" sz="2200" b="1" dirty="0">
              <a:solidFill>
                <a:schemeClr val="tx1"/>
              </a:solidFill>
              <a:latin typeface="Times New Roman" panose="02020603050405020304" pitchFamily="18" charset="0"/>
              <a:cs typeface="Times New Roman" panose="02020603050405020304" pitchFamily="18" charset="0"/>
            </a:endParaRPr>
          </a:p>
          <a:p>
            <a:pPr marL="324000" lvl="1" indent="0">
              <a:buNone/>
            </a:pPr>
            <a:endPar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324000" lvl="1" indent="0">
              <a:buNone/>
            </a:pPr>
            <a:endParaRPr lang="en-US" altLang="en-US" sz="2200" dirty="0">
              <a:latin typeface="Times New Roman" panose="02020603050405020304" pitchFamily="18" charset="0"/>
              <a:cs typeface="Times New Roman" panose="02020603050405020304" pitchFamily="18" charset="0"/>
            </a:endParaRPr>
          </a:p>
          <a:p>
            <a:pPr marL="324000" lvl="1" indent="0">
              <a:buNone/>
            </a:pP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If the CPU scheduling policy is Round Robin with time quantum = 2 unit, calculate the average waiting time and average turn around time.</a:t>
            </a:r>
          </a:p>
          <a:p>
            <a:pPr lvl="1"/>
            <a:endParaRPr lang="en-US" sz="2200" b="1" dirty="0">
              <a:solidFill>
                <a:schemeClr val="tx1"/>
              </a:solidFill>
              <a:latin typeface="Times New Roman" panose="02020603050405020304" pitchFamily="18" charset="0"/>
              <a:cs typeface="Times New Roman" panose="02020603050405020304" pitchFamily="18" charset="0"/>
            </a:endParaRPr>
          </a:p>
          <a:p>
            <a:pPr lvl="1"/>
            <a:endParaRPr lang="en-IN" sz="22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B8FBECA0-65CF-4BFA-A8AA-86BB333020B5}"/>
              </a:ext>
            </a:extLst>
          </p:cNvPr>
          <p:cNvGraphicFramePr>
            <a:graphicFrameLocks noGrp="1"/>
          </p:cNvGraphicFramePr>
          <p:nvPr>
            <p:extLst>
              <p:ext uri="{D42A27DB-BD31-4B8C-83A1-F6EECF244321}">
                <p14:modId xmlns:p14="http://schemas.microsoft.com/office/powerpoint/2010/main" val="297556610"/>
              </p:ext>
            </p:extLst>
          </p:nvPr>
        </p:nvGraphicFramePr>
        <p:xfrm>
          <a:off x="821730" y="2606029"/>
          <a:ext cx="4561152" cy="2468880"/>
        </p:xfrm>
        <a:graphic>
          <a:graphicData uri="http://schemas.openxmlformats.org/drawingml/2006/table">
            <a:tbl>
              <a:tblPr/>
              <a:tblGrid>
                <a:gridCol w="1520384">
                  <a:extLst>
                    <a:ext uri="{9D8B030D-6E8A-4147-A177-3AD203B41FA5}">
                      <a16:colId xmlns:a16="http://schemas.microsoft.com/office/drawing/2014/main" val="4293747807"/>
                    </a:ext>
                  </a:extLst>
                </a:gridCol>
                <a:gridCol w="1520384">
                  <a:extLst>
                    <a:ext uri="{9D8B030D-6E8A-4147-A177-3AD203B41FA5}">
                      <a16:colId xmlns:a16="http://schemas.microsoft.com/office/drawing/2014/main" val="2407892199"/>
                    </a:ext>
                  </a:extLst>
                </a:gridCol>
                <a:gridCol w="1520384">
                  <a:extLst>
                    <a:ext uri="{9D8B030D-6E8A-4147-A177-3AD203B41FA5}">
                      <a16:colId xmlns:a16="http://schemas.microsoft.com/office/drawing/2014/main" val="2395125146"/>
                    </a:ext>
                  </a:extLst>
                </a:gridCol>
              </a:tblGrid>
              <a:tr h="252473">
                <a:tc>
                  <a:txBody>
                    <a:bodyPr/>
                    <a:lstStyle/>
                    <a:p>
                      <a:pPr algn="ctr"/>
                      <a:r>
                        <a:rPr lang="en-IN" sz="1200" b="1" dirty="0">
                          <a:effectLst/>
                        </a:rPr>
                        <a:t>Process Id</a:t>
                      </a:r>
                      <a:endParaRPr lang="en-IN" dirty="0">
                        <a:effectLst/>
                      </a:endParaRP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tc>
                  <a:txBody>
                    <a:bodyPr/>
                    <a:lstStyle/>
                    <a:p>
                      <a:pPr algn="ctr"/>
                      <a:r>
                        <a:rPr lang="en-IN" sz="1200" b="1" dirty="0">
                          <a:effectLst/>
                        </a:rPr>
                        <a:t>Arrival time</a:t>
                      </a:r>
                      <a:endParaRPr lang="en-IN" dirty="0">
                        <a:effectLst/>
                      </a:endParaRP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tc>
                  <a:txBody>
                    <a:bodyPr/>
                    <a:lstStyle/>
                    <a:p>
                      <a:pPr algn="ctr"/>
                      <a:r>
                        <a:rPr lang="en-IN" sz="1200" b="1">
                          <a:effectLst/>
                        </a:rPr>
                        <a:t>Burst time</a:t>
                      </a:r>
                      <a:endParaRPr lang="en-IN">
                        <a:effectLst/>
                      </a:endParaRP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3694877365"/>
                  </a:ext>
                </a:extLst>
              </a:tr>
              <a:tr h="321329">
                <a:tc>
                  <a:txBody>
                    <a:bodyPr/>
                    <a:lstStyle/>
                    <a:p>
                      <a:pPr algn="ctr"/>
                      <a:r>
                        <a:rPr lang="en-IN" dirty="0">
                          <a:effectLst/>
                        </a:rPr>
                        <a:t>P1</a:t>
                      </a: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tc>
                  <a:txBody>
                    <a:bodyPr/>
                    <a:lstStyle/>
                    <a:p>
                      <a:pPr algn="ctr"/>
                      <a:r>
                        <a:rPr lang="en-IN">
                          <a:effectLst/>
                        </a:rPr>
                        <a:t>0</a:t>
                      </a: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tc>
                  <a:txBody>
                    <a:bodyPr/>
                    <a:lstStyle/>
                    <a:p>
                      <a:pPr algn="ctr"/>
                      <a:r>
                        <a:rPr lang="en-IN">
                          <a:effectLst/>
                        </a:rPr>
                        <a:t>5</a:t>
                      </a: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4103752716"/>
                  </a:ext>
                </a:extLst>
              </a:tr>
              <a:tr h="321329">
                <a:tc>
                  <a:txBody>
                    <a:bodyPr/>
                    <a:lstStyle/>
                    <a:p>
                      <a:pPr algn="ctr"/>
                      <a:r>
                        <a:rPr lang="en-IN" dirty="0">
                          <a:effectLst/>
                        </a:rPr>
                        <a:t>P2</a:t>
                      </a: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tc>
                  <a:txBody>
                    <a:bodyPr/>
                    <a:lstStyle/>
                    <a:p>
                      <a:pPr algn="ctr"/>
                      <a:r>
                        <a:rPr lang="en-IN" dirty="0">
                          <a:effectLst/>
                        </a:rPr>
                        <a:t>1</a:t>
                      </a: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tc>
                  <a:txBody>
                    <a:bodyPr/>
                    <a:lstStyle/>
                    <a:p>
                      <a:pPr algn="ctr"/>
                      <a:r>
                        <a:rPr lang="en-IN">
                          <a:effectLst/>
                        </a:rPr>
                        <a:t>3</a:t>
                      </a: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531339911"/>
                  </a:ext>
                </a:extLst>
              </a:tr>
              <a:tr h="321329">
                <a:tc>
                  <a:txBody>
                    <a:bodyPr/>
                    <a:lstStyle/>
                    <a:p>
                      <a:pPr algn="ctr"/>
                      <a:r>
                        <a:rPr lang="en-IN">
                          <a:effectLst/>
                        </a:rPr>
                        <a:t>P3</a:t>
                      </a: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tc>
                  <a:txBody>
                    <a:bodyPr/>
                    <a:lstStyle/>
                    <a:p>
                      <a:pPr algn="ctr"/>
                      <a:r>
                        <a:rPr lang="en-IN" dirty="0">
                          <a:effectLst/>
                        </a:rPr>
                        <a:t>2</a:t>
                      </a: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tc>
                  <a:txBody>
                    <a:bodyPr/>
                    <a:lstStyle/>
                    <a:p>
                      <a:pPr algn="ctr"/>
                      <a:r>
                        <a:rPr lang="en-IN">
                          <a:effectLst/>
                        </a:rPr>
                        <a:t>1</a:t>
                      </a: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3823744405"/>
                  </a:ext>
                </a:extLst>
              </a:tr>
              <a:tr h="321329">
                <a:tc>
                  <a:txBody>
                    <a:bodyPr/>
                    <a:lstStyle/>
                    <a:p>
                      <a:pPr algn="ctr"/>
                      <a:r>
                        <a:rPr lang="en-IN" dirty="0">
                          <a:effectLst/>
                        </a:rPr>
                        <a:t>P4</a:t>
                      </a: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tc>
                  <a:txBody>
                    <a:bodyPr/>
                    <a:lstStyle/>
                    <a:p>
                      <a:pPr algn="ctr"/>
                      <a:r>
                        <a:rPr lang="en-IN" dirty="0">
                          <a:effectLst/>
                        </a:rPr>
                        <a:t>3</a:t>
                      </a: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tc>
                  <a:txBody>
                    <a:bodyPr/>
                    <a:lstStyle/>
                    <a:p>
                      <a:pPr algn="ctr"/>
                      <a:r>
                        <a:rPr lang="en-IN" dirty="0">
                          <a:effectLst/>
                        </a:rPr>
                        <a:t>2</a:t>
                      </a: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2630104094"/>
                  </a:ext>
                </a:extLst>
              </a:tr>
              <a:tr h="321329">
                <a:tc>
                  <a:txBody>
                    <a:bodyPr/>
                    <a:lstStyle/>
                    <a:p>
                      <a:pPr algn="ctr"/>
                      <a:r>
                        <a:rPr lang="en-IN" dirty="0">
                          <a:effectLst/>
                        </a:rPr>
                        <a:t>P5</a:t>
                      </a: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tc>
                  <a:txBody>
                    <a:bodyPr/>
                    <a:lstStyle/>
                    <a:p>
                      <a:pPr algn="ctr"/>
                      <a:r>
                        <a:rPr lang="en-IN">
                          <a:effectLst/>
                        </a:rPr>
                        <a:t>4</a:t>
                      </a: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tc>
                  <a:txBody>
                    <a:bodyPr/>
                    <a:lstStyle/>
                    <a:p>
                      <a:pPr algn="ctr"/>
                      <a:r>
                        <a:rPr lang="en-IN" dirty="0">
                          <a:effectLst/>
                        </a:rPr>
                        <a:t>3</a:t>
                      </a:r>
                    </a:p>
                  </a:txBody>
                  <a:tcPr marL="95250" marR="95250" marT="76200" marB="762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3796999212"/>
                  </a:ext>
                </a:extLst>
              </a:tr>
            </a:tbl>
          </a:graphicData>
        </a:graphic>
      </p:graphicFrame>
      <p:sp>
        <p:nvSpPr>
          <p:cNvPr id="6" name="Rectangle 1">
            <a:extLst>
              <a:ext uri="{FF2B5EF4-FFF2-40B4-BE49-F238E27FC236}">
                <a16:creationId xmlns:a16="http://schemas.microsoft.com/office/drawing/2014/main" id="{F87BAD32-B6DD-4AF3-8EA3-57BEEE35F5F1}"/>
              </a:ext>
            </a:extLst>
          </p:cNvPr>
          <p:cNvSpPr>
            <a:spLocks noChangeArrowheads="1"/>
          </p:cNvSpPr>
          <p:nvPr/>
        </p:nvSpPr>
        <p:spPr bwMode="auto">
          <a:xfrm>
            <a:off x="1446260" y="2763550"/>
            <a:ext cx="216726"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303030"/>
                </a:solidFill>
                <a:effectLst/>
                <a:latin typeface="Arimo"/>
              </a:rPr>
              <a:t>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303030"/>
                </a:solidFill>
                <a:effectLst/>
                <a:latin typeface="Arimo"/>
              </a:rPr>
              <a:t> </a:t>
            </a:r>
            <a:endParaRPr kumimoji="0" lang="en-US" altLang="en-US" sz="11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886044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4671-06CF-46DF-8CED-78A668522DEB}"/>
              </a:ext>
            </a:extLst>
          </p:cNvPr>
          <p:cNvSpPr>
            <a:spLocks noGrp="1"/>
          </p:cNvSpPr>
          <p:nvPr>
            <p:ph type="title"/>
          </p:nvPr>
        </p:nvSpPr>
        <p:spPr>
          <a:xfrm>
            <a:off x="581192" y="702156"/>
            <a:ext cx="10679642" cy="1188720"/>
          </a:xfrm>
        </p:spPr>
        <p:txBody>
          <a:bodyPr>
            <a:normAutofit/>
          </a:bodyPr>
          <a:lstStyle/>
          <a:p>
            <a:r>
              <a:rPr lang="en-IN" sz="3600" b="1" i="0" dirty="0">
                <a:solidFill>
                  <a:schemeClr val="accent1"/>
                </a:solidFill>
                <a:effectLst/>
                <a:latin typeface="Times New Roman" panose="02020603050405020304" pitchFamily="18" charset="0"/>
                <a:cs typeface="Times New Roman" panose="02020603050405020304" pitchFamily="18" charset="0"/>
              </a:rPr>
              <a:t>Round Robin Scheduling: Sample Problem</a:t>
            </a:r>
            <a:br>
              <a:rPr lang="en-IN" sz="3600" b="1" i="0" dirty="0">
                <a:solidFill>
                  <a:schemeClr val="accent1"/>
                </a:solidFill>
                <a:effectLst/>
                <a:latin typeface="Times New Roman" panose="02020603050405020304" pitchFamily="18" charset="0"/>
                <a:cs typeface="Times New Roman" panose="02020603050405020304" pitchFamily="18" charset="0"/>
              </a:rPr>
            </a:br>
            <a:endParaRPr lang="en-IN" sz="3600" b="1"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D21D752-EF16-452A-8DAC-88D9DBA41A0F}"/>
              </a:ext>
            </a:extLst>
          </p:cNvPr>
          <p:cNvSpPr>
            <a:spLocks noGrp="1"/>
          </p:cNvSpPr>
          <p:nvPr>
            <p:ph idx="1"/>
          </p:nvPr>
        </p:nvSpPr>
        <p:spPr>
          <a:xfrm>
            <a:off x="581192" y="1638884"/>
            <a:ext cx="10679642" cy="5001065"/>
          </a:xfrm>
          <a:solidFill>
            <a:schemeClr val="accent2">
              <a:lumMod val="20000"/>
              <a:lumOff val="80000"/>
            </a:schemeClr>
          </a:solidFill>
        </p:spPr>
        <p:txBody>
          <a:bodyPr>
            <a:no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IN" sz="2200" b="0" i="0" dirty="0">
                <a:solidFill>
                  <a:srgbClr val="303030"/>
                </a:solidFill>
                <a:effectLst/>
                <a:latin typeface="Times New Roman" panose="02020603050405020304" pitchFamily="18" charset="0"/>
                <a:cs typeface="Times New Roman" panose="02020603050405020304" pitchFamily="18" charset="0"/>
              </a:rPr>
              <a:t>Ready Queue: P5, P1, P2, P5, P4, P1, P3, P2, P1</a:t>
            </a:r>
          </a:p>
          <a:p>
            <a:pPr marL="0" marR="0" lvl="0" indent="0" algn="l" defTabSz="914400" rtl="0" eaLnBrk="0" fontAlgn="base" latinLnBrk="0" hangingPunct="0">
              <a:lnSpc>
                <a:spcPct val="100000"/>
              </a:lnSpc>
              <a:spcBef>
                <a:spcPct val="0"/>
              </a:spcBef>
              <a:spcAft>
                <a:spcPct val="0"/>
              </a:spcAft>
              <a:buClrTx/>
              <a:buSzTx/>
              <a:buFontTx/>
              <a:buNone/>
              <a:tabLst/>
            </a:pPr>
            <a:endParaRPr lang="en-US" sz="2200" b="1"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2200" b="1"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2200" b="1"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2200" b="1"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2200" b="1" dirty="0">
              <a:solidFill>
                <a:schemeClr val="tx1"/>
              </a:solidFill>
              <a:latin typeface="Times New Roman" panose="02020603050405020304" pitchFamily="18" charset="0"/>
              <a:cs typeface="Times New Roman" panose="02020603050405020304" pitchFamily="18" charset="0"/>
            </a:endParaRPr>
          </a:p>
          <a:p>
            <a:pPr marL="324000" lvl="1" indent="0">
              <a:buNone/>
            </a:pPr>
            <a:endParaRPr lang="en-US" sz="2200" b="1" dirty="0">
              <a:solidFill>
                <a:schemeClr val="tx1"/>
              </a:solidFill>
              <a:latin typeface="Times New Roman" panose="02020603050405020304" pitchFamily="18" charset="0"/>
              <a:cs typeface="Times New Roman" panose="02020603050405020304" pitchFamily="18" charset="0"/>
            </a:endParaRPr>
          </a:p>
          <a:p>
            <a:pPr lvl="1"/>
            <a:r>
              <a:rPr lang="en-US" sz="2200" dirty="0">
                <a:solidFill>
                  <a:schemeClr val="tx1"/>
                </a:solidFill>
                <a:latin typeface="Times New Roman" panose="02020603050405020304" pitchFamily="18" charset="0"/>
                <a:cs typeface="Times New Roman" panose="02020603050405020304" pitchFamily="18" charset="0"/>
              </a:rPr>
              <a:t>Turn Around time = Exit time – Arrival time</a:t>
            </a:r>
          </a:p>
          <a:p>
            <a:pPr lvl="1"/>
            <a:r>
              <a:rPr lang="en-US" sz="2200" dirty="0">
                <a:solidFill>
                  <a:schemeClr val="tx1"/>
                </a:solidFill>
                <a:latin typeface="Times New Roman" panose="02020603050405020304" pitchFamily="18" charset="0"/>
                <a:cs typeface="Times New Roman" panose="02020603050405020304" pitchFamily="18" charset="0"/>
              </a:rPr>
              <a:t>Waiting time = Turn Around time – Burst time</a:t>
            </a:r>
          </a:p>
          <a:p>
            <a:pPr lvl="1"/>
            <a:endParaRPr lang="en-IN" sz="2200" b="1" dirty="0">
              <a:solidFill>
                <a:schemeClr val="tx1"/>
              </a:solidFill>
              <a:latin typeface="Times New Roman" panose="02020603050405020304" pitchFamily="18" charset="0"/>
              <a:cs typeface="Times New Roman" panose="02020603050405020304" pitchFamily="18" charset="0"/>
            </a:endParaRPr>
          </a:p>
        </p:txBody>
      </p:sp>
      <p:sp>
        <p:nvSpPr>
          <p:cNvPr id="6" name="Rectangle 1">
            <a:extLst>
              <a:ext uri="{FF2B5EF4-FFF2-40B4-BE49-F238E27FC236}">
                <a16:creationId xmlns:a16="http://schemas.microsoft.com/office/drawing/2014/main" id="{F87BAD32-B6DD-4AF3-8EA3-57BEEE35F5F1}"/>
              </a:ext>
            </a:extLst>
          </p:cNvPr>
          <p:cNvSpPr>
            <a:spLocks noChangeArrowheads="1"/>
          </p:cNvSpPr>
          <p:nvPr/>
        </p:nvSpPr>
        <p:spPr bwMode="auto">
          <a:xfrm>
            <a:off x="1446260" y="2763550"/>
            <a:ext cx="216726"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303030"/>
                </a:solidFill>
                <a:effectLst/>
                <a:latin typeface="Arimo"/>
              </a:rPr>
              <a:t>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303030"/>
                </a:solidFill>
                <a:effectLst/>
                <a:latin typeface="Arimo"/>
              </a:rPr>
              <a:t> </a:t>
            </a:r>
            <a:endParaRPr kumimoji="0" lang="en-US" altLang="en-US" sz="1100" b="0" i="0" u="none" strike="noStrike" cap="none" normalizeH="0" baseline="0" dirty="0">
              <a:ln>
                <a:noFill/>
              </a:ln>
              <a:solidFill>
                <a:schemeClr val="tx1"/>
              </a:solidFill>
              <a:effectLst/>
            </a:endParaRPr>
          </a:p>
        </p:txBody>
      </p:sp>
      <p:pic>
        <p:nvPicPr>
          <p:cNvPr id="3074" name="Picture 2">
            <a:extLst>
              <a:ext uri="{FF2B5EF4-FFF2-40B4-BE49-F238E27FC236}">
                <a16:creationId xmlns:a16="http://schemas.microsoft.com/office/drawing/2014/main" id="{862B6980-731F-4AC7-A3F3-C06D9E8688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9362" y="2814637"/>
            <a:ext cx="7153275" cy="1228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065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4671-06CF-46DF-8CED-78A668522DEB}"/>
              </a:ext>
            </a:extLst>
          </p:cNvPr>
          <p:cNvSpPr>
            <a:spLocks noGrp="1"/>
          </p:cNvSpPr>
          <p:nvPr>
            <p:ph type="title"/>
          </p:nvPr>
        </p:nvSpPr>
        <p:spPr>
          <a:xfrm>
            <a:off x="581192" y="702156"/>
            <a:ext cx="10679642" cy="1188720"/>
          </a:xfrm>
        </p:spPr>
        <p:txBody>
          <a:bodyPr>
            <a:normAutofit/>
          </a:bodyPr>
          <a:lstStyle/>
          <a:p>
            <a:r>
              <a:rPr lang="en-IN" sz="3600" b="1" i="0" dirty="0">
                <a:solidFill>
                  <a:schemeClr val="accent1"/>
                </a:solidFill>
                <a:effectLst/>
                <a:latin typeface="Times New Roman" panose="02020603050405020304" pitchFamily="18" charset="0"/>
                <a:cs typeface="Times New Roman" panose="02020603050405020304" pitchFamily="18" charset="0"/>
              </a:rPr>
              <a:t>Round Robin Scheduling: Sample Problem</a:t>
            </a:r>
            <a:br>
              <a:rPr lang="en-IN" sz="3600" b="1" i="0" dirty="0">
                <a:solidFill>
                  <a:schemeClr val="accent1"/>
                </a:solidFill>
                <a:effectLst/>
                <a:latin typeface="Times New Roman" panose="02020603050405020304" pitchFamily="18" charset="0"/>
                <a:cs typeface="Times New Roman" panose="02020603050405020304" pitchFamily="18" charset="0"/>
              </a:rPr>
            </a:br>
            <a:endParaRPr lang="en-IN" sz="3600" b="1" dirty="0">
              <a:solidFill>
                <a:schemeClr val="accent1"/>
              </a:solidFill>
              <a:latin typeface="Times New Roman" panose="02020603050405020304" pitchFamily="18" charset="0"/>
              <a:cs typeface="Times New Roman" panose="02020603050405020304" pitchFamily="18" charset="0"/>
            </a:endParaRPr>
          </a:p>
        </p:txBody>
      </p:sp>
      <p:graphicFrame>
        <p:nvGraphicFramePr>
          <p:cNvPr id="9" name="Table 9">
            <a:extLst>
              <a:ext uri="{FF2B5EF4-FFF2-40B4-BE49-F238E27FC236}">
                <a16:creationId xmlns:a16="http://schemas.microsoft.com/office/drawing/2014/main" id="{3F2613E4-C886-4542-9663-4B3D7A773AAA}"/>
              </a:ext>
            </a:extLst>
          </p:cNvPr>
          <p:cNvGraphicFramePr>
            <a:graphicFrameLocks noGrp="1"/>
          </p:cNvGraphicFramePr>
          <p:nvPr>
            <p:ph idx="1"/>
          </p:nvPr>
        </p:nvGraphicFramePr>
        <p:xfrm>
          <a:off x="804638" y="1718711"/>
          <a:ext cx="10232749" cy="2504440"/>
        </p:xfrm>
        <a:graphic>
          <a:graphicData uri="http://schemas.openxmlformats.org/drawingml/2006/table">
            <a:tbl>
              <a:tblPr firstRow="1" bandRow="1">
                <a:tableStyleId>{5C22544A-7EE6-4342-B048-85BDC9FD1C3A}</a:tableStyleId>
              </a:tblPr>
              <a:tblGrid>
                <a:gridCol w="2109166">
                  <a:extLst>
                    <a:ext uri="{9D8B030D-6E8A-4147-A177-3AD203B41FA5}">
                      <a16:colId xmlns:a16="http://schemas.microsoft.com/office/drawing/2014/main" val="1012384978"/>
                    </a:ext>
                  </a:extLst>
                </a:gridCol>
                <a:gridCol w="2146853">
                  <a:extLst>
                    <a:ext uri="{9D8B030D-6E8A-4147-A177-3AD203B41FA5}">
                      <a16:colId xmlns:a16="http://schemas.microsoft.com/office/drawing/2014/main" val="3554148510"/>
                    </a:ext>
                  </a:extLst>
                </a:gridCol>
                <a:gridCol w="3061252">
                  <a:extLst>
                    <a:ext uri="{9D8B030D-6E8A-4147-A177-3AD203B41FA5}">
                      <a16:colId xmlns:a16="http://schemas.microsoft.com/office/drawing/2014/main" val="3117321028"/>
                    </a:ext>
                  </a:extLst>
                </a:gridCol>
                <a:gridCol w="2915478">
                  <a:extLst>
                    <a:ext uri="{9D8B030D-6E8A-4147-A177-3AD203B41FA5}">
                      <a16:colId xmlns:a16="http://schemas.microsoft.com/office/drawing/2014/main" val="1501811992"/>
                    </a:ext>
                  </a:extLst>
                </a:gridCol>
              </a:tblGrid>
              <a:tr h="370840">
                <a:tc>
                  <a:txBody>
                    <a:bodyPr/>
                    <a:lstStyle/>
                    <a:p>
                      <a:pPr algn="ctr"/>
                      <a:r>
                        <a:rPr lang="en-IN" sz="1200" b="1" dirty="0">
                          <a:effectLst/>
                        </a:rPr>
                        <a:t>Process Id</a:t>
                      </a:r>
                      <a:endParaRPr lang="en-IN" dirty="0">
                        <a:effectLst/>
                      </a:endParaRPr>
                    </a:p>
                  </a:txBody>
                  <a:tcPr marL="95250" marR="95250" marT="76200" marB="76200" anchor="ctr"/>
                </a:tc>
                <a:tc>
                  <a:txBody>
                    <a:bodyPr/>
                    <a:lstStyle/>
                    <a:p>
                      <a:pPr algn="ctr"/>
                      <a:r>
                        <a:rPr lang="en-IN" sz="1200" b="1">
                          <a:effectLst/>
                        </a:rPr>
                        <a:t>Exit time</a:t>
                      </a:r>
                      <a:endParaRPr lang="en-IN">
                        <a:effectLst/>
                      </a:endParaRPr>
                    </a:p>
                  </a:txBody>
                  <a:tcPr marL="95250" marR="95250" marT="76200" marB="76200" anchor="ctr"/>
                </a:tc>
                <a:tc>
                  <a:txBody>
                    <a:bodyPr/>
                    <a:lstStyle/>
                    <a:p>
                      <a:pPr algn="ctr"/>
                      <a:r>
                        <a:rPr lang="en-IN" sz="1200" b="1">
                          <a:effectLst/>
                        </a:rPr>
                        <a:t>Turn Around time</a:t>
                      </a:r>
                      <a:endParaRPr lang="en-IN">
                        <a:effectLst/>
                      </a:endParaRPr>
                    </a:p>
                  </a:txBody>
                  <a:tcPr marL="95250" marR="95250" marT="76200" marB="76200" anchor="ctr"/>
                </a:tc>
                <a:tc>
                  <a:txBody>
                    <a:bodyPr/>
                    <a:lstStyle/>
                    <a:p>
                      <a:pPr algn="ctr"/>
                      <a:r>
                        <a:rPr lang="en-IN" sz="1200" b="1">
                          <a:effectLst/>
                        </a:rPr>
                        <a:t>Waiting time</a:t>
                      </a:r>
                      <a:endParaRPr lang="en-IN">
                        <a:effectLst/>
                      </a:endParaRPr>
                    </a:p>
                  </a:txBody>
                  <a:tcPr marL="95250" marR="95250" marT="76200" marB="76200" anchor="ctr"/>
                </a:tc>
                <a:extLst>
                  <a:ext uri="{0D108BD9-81ED-4DB2-BD59-A6C34878D82A}">
                    <a16:rowId xmlns:a16="http://schemas.microsoft.com/office/drawing/2014/main" val="1863443250"/>
                  </a:ext>
                </a:extLst>
              </a:tr>
              <a:tr h="370840">
                <a:tc>
                  <a:txBody>
                    <a:bodyPr/>
                    <a:lstStyle/>
                    <a:p>
                      <a:pPr algn="ctr"/>
                      <a:r>
                        <a:rPr lang="en-IN">
                          <a:effectLst/>
                        </a:rPr>
                        <a:t>P1</a:t>
                      </a:r>
                    </a:p>
                  </a:txBody>
                  <a:tcPr marL="95250" marR="95250" marT="76200" marB="76200" anchor="ctr"/>
                </a:tc>
                <a:tc>
                  <a:txBody>
                    <a:bodyPr/>
                    <a:lstStyle/>
                    <a:p>
                      <a:pPr algn="ctr"/>
                      <a:r>
                        <a:rPr lang="en-IN" dirty="0">
                          <a:effectLst/>
                        </a:rPr>
                        <a:t>13</a:t>
                      </a:r>
                    </a:p>
                  </a:txBody>
                  <a:tcPr marL="95250" marR="95250" marT="76200" marB="76200" anchor="ctr"/>
                </a:tc>
                <a:tc>
                  <a:txBody>
                    <a:bodyPr/>
                    <a:lstStyle/>
                    <a:p>
                      <a:pPr algn="ctr"/>
                      <a:r>
                        <a:rPr lang="en-IN">
                          <a:effectLst/>
                        </a:rPr>
                        <a:t>13 – 0 = 13</a:t>
                      </a:r>
                    </a:p>
                  </a:txBody>
                  <a:tcPr marL="95250" marR="95250" marT="76200" marB="76200" anchor="ctr"/>
                </a:tc>
                <a:tc>
                  <a:txBody>
                    <a:bodyPr/>
                    <a:lstStyle/>
                    <a:p>
                      <a:pPr algn="ctr"/>
                      <a:r>
                        <a:rPr lang="en-IN">
                          <a:effectLst/>
                        </a:rPr>
                        <a:t>13 – 5 = 8</a:t>
                      </a:r>
                    </a:p>
                  </a:txBody>
                  <a:tcPr marL="95250" marR="95250" marT="76200" marB="76200" anchor="ctr"/>
                </a:tc>
                <a:extLst>
                  <a:ext uri="{0D108BD9-81ED-4DB2-BD59-A6C34878D82A}">
                    <a16:rowId xmlns:a16="http://schemas.microsoft.com/office/drawing/2014/main" val="1527013182"/>
                  </a:ext>
                </a:extLst>
              </a:tr>
              <a:tr h="370840">
                <a:tc>
                  <a:txBody>
                    <a:bodyPr/>
                    <a:lstStyle/>
                    <a:p>
                      <a:pPr algn="ctr"/>
                      <a:r>
                        <a:rPr lang="en-IN" dirty="0">
                          <a:effectLst/>
                        </a:rPr>
                        <a:t>P2</a:t>
                      </a:r>
                    </a:p>
                  </a:txBody>
                  <a:tcPr marL="95250" marR="95250" marT="76200" marB="76200" anchor="ctr"/>
                </a:tc>
                <a:tc>
                  <a:txBody>
                    <a:bodyPr/>
                    <a:lstStyle/>
                    <a:p>
                      <a:pPr algn="ctr"/>
                      <a:r>
                        <a:rPr lang="en-IN" dirty="0">
                          <a:effectLst/>
                        </a:rPr>
                        <a:t>12</a:t>
                      </a:r>
                    </a:p>
                  </a:txBody>
                  <a:tcPr marL="95250" marR="95250" marT="76200" marB="76200" anchor="ctr"/>
                </a:tc>
                <a:tc>
                  <a:txBody>
                    <a:bodyPr/>
                    <a:lstStyle/>
                    <a:p>
                      <a:pPr algn="ctr"/>
                      <a:r>
                        <a:rPr lang="en-IN" dirty="0">
                          <a:effectLst/>
                        </a:rPr>
                        <a:t>12 – 1 = 11</a:t>
                      </a:r>
                    </a:p>
                  </a:txBody>
                  <a:tcPr marL="95250" marR="95250" marT="76200" marB="76200" anchor="ctr"/>
                </a:tc>
                <a:tc>
                  <a:txBody>
                    <a:bodyPr/>
                    <a:lstStyle/>
                    <a:p>
                      <a:pPr algn="ctr"/>
                      <a:r>
                        <a:rPr lang="en-IN" dirty="0">
                          <a:effectLst/>
                        </a:rPr>
                        <a:t>11 – 3 = 8</a:t>
                      </a:r>
                    </a:p>
                  </a:txBody>
                  <a:tcPr marL="95250" marR="95250" marT="76200" marB="76200" anchor="ctr"/>
                </a:tc>
                <a:extLst>
                  <a:ext uri="{0D108BD9-81ED-4DB2-BD59-A6C34878D82A}">
                    <a16:rowId xmlns:a16="http://schemas.microsoft.com/office/drawing/2014/main" val="42965849"/>
                  </a:ext>
                </a:extLst>
              </a:tr>
              <a:tr h="370840">
                <a:tc>
                  <a:txBody>
                    <a:bodyPr/>
                    <a:lstStyle/>
                    <a:p>
                      <a:pPr algn="ctr"/>
                      <a:r>
                        <a:rPr lang="en-IN">
                          <a:effectLst/>
                        </a:rPr>
                        <a:t>P3</a:t>
                      </a:r>
                    </a:p>
                  </a:txBody>
                  <a:tcPr marL="95250" marR="95250" marT="76200" marB="76200" anchor="ctr"/>
                </a:tc>
                <a:tc>
                  <a:txBody>
                    <a:bodyPr/>
                    <a:lstStyle/>
                    <a:p>
                      <a:pPr algn="ctr"/>
                      <a:r>
                        <a:rPr lang="en-IN">
                          <a:effectLst/>
                        </a:rPr>
                        <a:t>5</a:t>
                      </a:r>
                    </a:p>
                  </a:txBody>
                  <a:tcPr marL="95250" marR="95250" marT="76200" marB="76200" anchor="ctr"/>
                </a:tc>
                <a:tc>
                  <a:txBody>
                    <a:bodyPr/>
                    <a:lstStyle/>
                    <a:p>
                      <a:pPr algn="ctr"/>
                      <a:r>
                        <a:rPr lang="en-IN" dirty="0">
                          <a:effectLst/>
                        </a:rPr>
                        <a:t>5 – 2 = 3</a:t>
                      </a:r>
                    </a:p>
                  </a:txBody>
                  <a:tcPr marL="95250" marR="95250" marT="76200" marB="76200" anchor="ctr"/>
                </a:tc>
                <a:tc>
                  <a:txBody>
                    <a:bodyPr/>
                    <a:lstStyle/>
                    <a:p>
                      <a:pPr algn="ctr"/>
                      <a:r>
                        <a:rPr lang="en-IN">
                          <a:effectLst/>
                        </a:rPr>
                        <a:t>3 – 1 = 2</a:t>
                      </a:r>
                    </a:p>
                  </a:txBody>
                  <a:tcPr marL="95250" marR="95250" marT="76200" marB="76200" anchor="ctr"/>
                </a:tc>
                <a:extLst>
                  <a:ext uri="{0D108BD9-81ED-4DB2-BD59-A6C34878D82A}">
                    <a16:rowId xmlns:a16="http://schemas.microsoft.com/office/drawing/2014/main" val="2157379574"/>
                  </a:ext>
                </a:extLst>
              </a:tr>
              <a:tr h="370840">
                <a:tc>
                  <a:txBody>
                    <a:bodyPr/>
                    <a:lstStyle/>
                    <a:p>
                      <a:pPr algn="ctr"/>
                      <a:r>
                        <a:rPr lang="en-IN">
                          <a:effectLst/>
                        </a:rPr>
                        <a:t>P4</a:t>
                      </a:r>
                    </a:p>
                  </a:txBody>
                  <a:tcPr marL="95250" marR="95250" marT="76200" marB="76200" anchor="ctr"/>
                </a:tc>
                <a:tc>
                  <a:txBody>
                    <a:bodyPr/>
                    <a:lstStyle/>
                    <a:p>
                      <a:pPr algn="ctr"/>
                      <a:r>
                        <a:rPr lang="en-IN">
                          <a:effectLst/>
                        </a:rPr>
                        <a:t>9</a:t>
                      </a:r>
                    </a:p>
                  </a:txBody>
                  <a:tcPr marL="95250" marR="95250" marT="76200" marB="76200" anchor="ctr"/>
                </a:tc>
                <a:tc>
                  <a:txBody>
                    <a:bodyPr/>
                    <a:lstStyle/>
                    <a:p>
                      <a:pPr algn="ctr"/>
                      <a:r>
                        <a:rPr lang="en-IN">
                          <a:effectLst/>
                        </a:rPr>
                        <a:t>9 – 3 = 6</a:t>
                      </a:r>
                    </a:p>
                  </a:txBody>
                  <a:tcPr marL="95250" marR="95250" marT="76200" marB="76200" anchor="ctr"/>
                </a:tc>
                <a:tc>
                  <a:txBody>
                    <a:bodyPr/>
                    <a:lstStyle/>
                    <a:p>
                      <a:pPr algn="ctr"/>
                      <a:r>
                        <a:rPr lang="en-IN" dirty="0">
                          <a:effectLst/>
                        </a:rPr>
                        <a:t>6 – 2 = 4</a:t>
                      </a:r>
                    </a:p>
                  </a:txBody>
                  <a:tcPr marL="95250" marR="95250" marT="76200" marB="76200" anchor="ctr"/>
                </a:tc>
                <a:extLst>
                  <a:ext uri="{0D108BD9-81ED-4DB2-BD59-A6C34878D82A}">
                    <a16:rowId xmlns:a16="http://schemas.microsoft.com/office/drawing/2014/main" val="395979458"/>
                  </a:ext>
                </a:extLst>
              </a:tr>
              <a:tr h="370840">
                <a:tc>
                  <a:txBody>
                    <a:bodyPr/>
                    <a:lstStyle/>
                    <a:p>
                      <a:pPr algn="ctr"/>
                      <a:r>
                        <a:rPr lang="en-IN" dirty="0">
                          <a:effectLst/>
                        </a:rPr>
                        <a:t>P5</a:t>
                      </a:r>
                    </a:p>
                  </a:txBody>
                  <a:tcPr marL="95250" marR="95250" marT="76200" marB="76200" anchor="ctr"/>
                </a:tc>
                <a:tc>
                  <a:txBody>
                    <a:bodyPr/>
                    <a:lstStyle/>
                    <a:p>
                      <a:pPr algn="ctr"/>
                      <a:r>
                        <a:rPr lang="en-IN">
                          <a:effectLst/>
                        </a:rPr>
                        <a:t>14</a:t>
                      </a:r>
                    </a:p>
                  </a:txBody>
                  <a:tcPr marL="95250" marR="95250" marT="76200" marB="76200" anchor="ctr"/>
                </a:tc>
                <a:tc>
                  <a:txBody>
                    <a:bodyPr/>
                    <a:lstStyle/>
                    <a:p>
                      <a:pPr algn="ctr"/>
                      <a:r>
                        <a:rPr lang="en-IN">
                          <a:effectLst/>
                        </a:rPr>
                        <a:t>14 – 4 = 10</a:t>
                      </a:r>
                    </a:p>
                  </a:txBody>
                  <a:tcPr marL="95250" marR="95250" marT="76200" marB="76200" anchor="ctr"/>
                </a:tc>
                <a:tc>
                  <a:txBody>
                    <a:bodyPr/>
                    <a:lstStyle/>
                    <a:p>
                      <a:pPr algn="ctr"/>
                      <a:r>
                        <a:rPr lang="en-IN" dirty="0">
                          <a:effectLst/>
                        </a:rPr>
                        <a:t>10 – 3 = 7</a:t>
                      </a:r>
                    </a:p>
                  </a:txBody>
                  <a:tcPr marL="95250" marR="95250" marT="76200" marB="76200" anchor="ctr"/>
                </a:tc>
                <a:extLst>
                  <a:ext uri="{0D108BD9-81ED-4DB2-BD59-A6C34878D82A}">
                    <a16:rowId xmlns:a16="http://schemas.microsoft.com/office/drawing/2014/main" val="894292070"/>
                  </a:ext>
                </a:extLst>
              </a:tr>
            </a:tbl>
          </a:graphicData>
        </a:graphic>
      </p:graphicFrame>
      <p:sp>
        <p:nvSpPr>
          <p:cNvPr id="12" name="TextBox 11">
            <a:extLst>
              <a:ext uri="{FF2B5EF4-FFF2-40B4-BE49-F238E27FC236}">
                <a16:creationId xmlns:a16="http://schemas.microsoft.com/office/drawing/2014/main" id="{ED49145D-AD8D-47D0-BB5A-B549D9F7A486}"/>
              </a:ext>
            </a:extLst>
          </p:cNvPr>
          <p:cNvSpPr txBox="1"/>
          <p:nvPr/>
        </p:nvSpPr>
        <p:spPr>
          <a:xfrm>
            <a:off x="1311965" y="4639541"/>
            <a:ext cx="9435547" cy="1508105"/>
          </a:xfrm>
          <a:prstGeom prst="rect">
            <a:avLst/>
          </a:prstGeom>
          <a:noFill/>
        </p:spPr>
        <p:txBody>
          <a:bodyPr wrap="square">
            <a:spAutoFit/>
          </a:bodyPr>
          <a:lstStyle/>
          <a:p>
            <a:pPr algn="l" fontAlgn="base"/>
            <a:r>
              <a:rPr lang="en-US" sz="2400" b="0" i="0" dirty="0">
                <a:effectLst/>
                <a:latin typeface="Times New Roman" panose="02020603050405020304" pitchFamily="18" charset="0"/>
                <a:cs typeface="Times New Roman" panose="02020603050405020304" pitchFamily="18" charset="0"/>
              </a:rPr>
              <a:t>Average Turn Around time = (13 + 11 + 3 + 6 + 10) / 5 = 43 / 5 = 8.6 unit</a:t>
            </a:r>
          </a:p>
          <a:p>
            <a:pPr algn="l" fontAlgn="base">
              <a:buFont typeface="Arial" panose="020B0604020202020204" pitchFamily="34" charset="0"/>
              <a:buChar char="•"/>
            </a:pPr>
            <a:endParaRPr lang="en-US" sz="2400" b="0" i="0" dirty="0">
              <a:effectLst/>
              <a:latin typeface="Times New Roman" panose="02020603050405020304" pitchFamily="18" charset="0"/>
              <a:cs typeface="Times New Roman" panose="02020603050405020304" pitchFamily="18" charset="0"/>
            </a:endParaRPr>
          </a:p>
          <a:p>
            <a:pPr algn="l" fontAlgn="base"/>
            <a:r>
              <a:rPr lang="en-US" sz="2400" b="0" i="0" dirty="0">
                <a:effectLst/>
                <a:latin typeface="Times New Roman" panose="02020603050405020304" pitchFamily="18" charset="0"/>
                <a:cs typeface="Times New Roman" panose="02020603050405020304" pitchFamily="18" charset="0"/>
              </a:rPr>
              <a:t>Average waiting time = (8 + 8 + 2 + 4 + 7) / 5 = 29 / 5 = 5.8 unit</a:t>
            </a:r>
          </a:p>
          <a:p>
            <a:pPr algn="l" fontAlgn="base"/>
            <a:r>
              <a:rPr lang="en-US" sz="2000" b="0" i="0" dirty="0">
                <a:effectLst/>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4565586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 shot of a computer&#10;&#10;Description automatically generated">
            <a:extLst>
              <a:ext uri="{FF2B5EF4-FFF2-40B4-BE49-F238E27FC236}">
                <a16:creationId xmlns:a16="http://schemas.microsoft.com/office/drawing/2014/main" id="{64444508-F29A-289C-A899-8D05A7F7D6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0675" y="1052422"/>
            <a:ext cx="8589423" cy="2648309"/>
          </a:xfrm>
          <a:prstGeom prst="rect">
            <a:avLst/>
          </a:prstGeom>
        </p:spPr>
      </p:pic>
      <p:sp>
        <p:nvSpPr>
          <p:cNvPr id="6" name="TextBox 5">
            <a:extLst>
              <a:ext uri="{FF2B5EF4-FFF2-40B4-BE49-F238E27FC236}">
                <a16:creationId xmlns:a16="http://schemas.microsoft.com/office/drawing/2014/main" id="{DD6FE92C-88A1-7AF9-7AE5-A8FB39FB7060}"/>
              </a:ext>
            </a:extLst>
          </p:cNvPr>
          <p:cNvSpPr txBox="1"/>
          <p:nvPr/>
        </p:nvSpPr>
        <p:spPr>
          <a:xfrm>
            <a:off x="2113472" y="4011283"/>
            <a:ext cx="8237891" cy="646331"/>
          </a:xfrm>
          <a:prstGeom prst="rect">
            <a:avLst/>
          </a:prstGeom>
          <a:noFill/>
        </p:spPr>
        <p:txBody>
          <a:bodyPr wrap="square" rtlCol="0">
            <a:spAutoFit/>
          </a:bodyPr>
          <a:lstStyle/>
          <a:p>
            <a:pPr marL="285750" indent="-285750">
              <a:buFont typeface="Wingdings" panose="05000000000000000000" pitchFamily="2" charset="2"/>
              <a:buChar char="v"/>
            </a:pPr>
            <a:r>
              <a:rPr lang="en-IN" dirty="0"/>
              <a:t>Find out the average turnaround time and average waiting time using Round robin scheduling algorithm with Time quantum 2 units.</a:t>
            </a:r>
          </a:p>
        </p:txBody>
      </p:sp>
    </p:spTree>
    <p:extLst>
      <p:ext uri="{BB962C8B-B14F-4D97-AF65-F5344CB8AC3E}">
        <p14:creationId xmlns:p14="http://schemas.microsoft.com/office/powerpoint/2010/main" val="3394775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1A65B4-0097-465A-AD05-B75DEFDAAE6A}"/>
              </a:ext>
            </a:extLst>
          </p:cNvPr>
          <p:cNvSpPr>
            <a:spLocks noGrp="1"/>
          </p:cNvSpPr>
          <p:nvPr>
            <p:ph idx="1"/>
          </p:nvPr>
        </p:nvSpPr>
        <p:spPr>
          <a:xfrm>
            <a:off x="581193" y="437321"/>
            <a:ext cx="11576168" cy="1033670"/>
          </a:xfrm>
        </p:spPr>
        <p:txBody>
          <a:bodyPr>
            <a:noAutofit/>
          </a:bodyPr>
          <a:lstStyle/>
          <a:p>
            <a:pPr marL="0" indent="0">
              <a:buNone/>
            </a:pPr>
            <a:r>
              <a:rPr lang="en-IN" sz="3600" b="1" i="0" dirty="0">
                <a:solidFill>
                  <a:schemeClr val="accent1"/>
                </a:solidFill>
                <a:effectLst/>
                <a:latin typeface="Times New Roman" panose="02020603050405020304" pitchFamily="18" charset="0"/>
                <a:cs typeface="Times New Roman" panose="02020603050405020304" pitchFamily="18" charset="0"/>
              </a:rPr>
              <a:t>PRIORITY SCHEDULING</a:t>
            </a:r>
            <a:endParaRPr lang="en-IN" sz="3600" dirty="0">
              <a:latin typeface="Times New Roman" panose="02020603050405020304" pitchFamily="18" charset="0"/>
              <a:cs typeface="Times New Roman" panose="02020603050405020304" pitchFamily="18" charset="0"/>
            </a:endParaRPr>
          </a:p>
        </p:txBody>
      </p:sp>
      <p:sp>
        <p:nvSpPr>
          <p:cNvPr id="8" name="Content Placeholder 2">
            <a:extLst>
              <a:ext uri="{FF2B5EF4-FFF2-40B4-BE49-F238E27FC236}">
                <a16:creationId xmlns:a16="http://schemas.microsoft.com/office/drawing/2014/main" id="{C1AE5BCB-4878-4D0A-96ED-E7152D9CBCBB}"/>
              </a:ext>
            </a:extLst>
          </p:cNvPr>
          <p:cNvSpPr txBox="1">
            <a:spLocks/>
          </p:cNvSpPr>
          <p:nvPr/>
        </p:nvSpPr>
        <p:spPr>
          <a:xfrm>
            <a:off x="581193" y="1470991"/>
            <a:ext cx="10679642" cy="5028283"/>
          </a:xfrm>
          <a:prstGeom prst="rect">
            <a:avLst/>
          </a:prstGeom>
          <a:solidFill>
            <a:schemeClr val="accent2">
              <a:lumMod val="20000"/>
              <a:lumOff val="80000"/>
            </a:schemeClr>
          </a:solidFill>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 priority number (integer) is associated with each process</a:t>
            </a:r>
          </a:p>
          <a:p>
            <a:r>
              <a:rPr lang="en-US" sz="2000" dirty="0">
                <a:latin typeface="Times New Roman" panose="02020603050405020304" pitchFamily="18" charset="0"/>
                <a:cs typeface="Times New Roman" panose="02020603050405020304" pitchFamily="18" charset="0"/>
              </a:rPr>
              <a:t>The CPU is allocated to the process with the highest priority (smallest integer = highest priority)</a:t>
            </a:r>
          </a:p>
          <a:p>
            <a:pPr lvl="1"/>
            <a:r>
              <a:rPr lang="en-US" sz="1800" dirty="0">
                <a:latin typeface="Times New Roman" panose="02020603050405020304" pitchFamily="18" charset="0"/>
                <a:cs typeface="Times New Roman" panose="02020603050405020304" pitchFamily="18" charset="0"/>
              </a:rPr>
              <a:t>Preemptive</a:t>
            </a:r>
          </a:p>
          <a:p>
            <a:pPr lvl="1"/>
            <a:r>
              <a:rPr lang="en-US" sz="1800" dirty="0">
                <a:latin typeface="Times New Roman" panose="02020603050405020304" pitchFamily="18" charset="0"/>
                <a:cs typeface="Times New Roman" panose="02020603050405020304" pitchFamily="18" charset="0"/>
              </a:rPr>
              <a:t>Non-preemptive</a:t>
            </a:r>
          </a:p>
          <a:p>
            <a:pPr marL="0" indent="0">
              <a:buFont typeface="Wingdings 2" panose="05020102010507070707" pitchFamily="18" charset="2"/>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SJF is priority scheduling where priority is CPU burst time</a:t>
            </a:r>
          </a:p>
          <a:p>
            <a:r>
              <a:rPr lang="en-US" sz="2000" dirty="0">
                <a:latin typeface="Times New Roman" panose="02020603050405020304" pitchFamily="18" charset="0"/>
                <a:cs typeface="Times New Roman" panose="02020603050405020304" pitchFamily="18" charset="0"/>
              </a:rPr>
              <a:t>In FCFS, there are equal priority processes</a:t>
            </a:r>
          </a:p>
          <a:p>
            <a:pPr marL="0" indent="0">
              <a:buFont typeface="Wingdings 2" panose="05020102010507070707" pitchFamily="18" charset="2"/>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Advantage: Prioritize important jobs</a:t>
            </a:r>
          </a:p>
          <a:p>
            <a:r>
              <a:rPr lang="en-US" sz="2000" dirty="0">
                <a:latin typeface="Times New Roman" panose="02020603050405020304" pitchFamily="18" charset="0"/>
                <a:cs typeface="Times New Roman" panose="02020603050405020304" pitchFamily="18" charset="0"/>
              </a:rPr>
              <a:t>Problem: </a:t>
            </a:r>
            <a:r>
              <a:rPr lang="en-US" sz="2000" b="1" dirty="0">
                <a:latin typeface="Times New Roman" panose="02020603050405020304" pitchFamily="18" charset="0"/>
                <a:cs typeface="Times New Roman" panose="02020603050405020304" pitchFamily="18" charset="0"/>
              </a:rPr>
              <a:t>Starvation</a:t>
            </a:r>
            <a:r>
              <a:rPr lang="en-US" sz="2000" dirty="0">
                <a:latin typeface="Times New Roman" panose="02020603050405020304" pitchFamily="18" charset="0"/>
                <a:cs typeface="Times New Roman" panose="02020603050405020304" pitchFamily="18" charset="0"/>
              </a:rPr>
              <a:t> – low priority processes may never execute</a:t>
            </a:r>
          </a:p>
          <a:p>
            <a:r>
              <a:rPr lang="en-US" sz="2000" dirty="0">
                <a:latin typeface="Times New Roman" panose="02020603050405020304" pitchFamily="18" charset="0"/>
                <a:cs typeface="Times New Roman" panose="02020603050405020304" pitchFamily="18" charset="0"/>
              </a:rPr>
              <a:t>Solution: </a:t>
            </a:r>
            <a:r>
              <a:rPr lang="en-US" sz="2000" b="1" dirty="0">
                <a:latin typeface="Times New Roman" panose="02020603050405020304" pitchFamily="18" charset="0"/>
                <a:cs typeface="Times New Roman" panose="02020603050405020304" pitchFamily="18" charset="0"/>
              </a:rPr>
              <a:t>Aging</a:t>
            </a:r>
            <a:r>
              <a:rPr lang="en-US" sz="2000" dirty="0">
                <a:latin typeface="Times New Roman" panose="02020603050405020304" pitchFamily="18" charset="0"/>
                <a:cs typeface="Times New Roman" panose="02020603050405020304" pitchFamily="18" charset="0"/>
              </a:rPr>
              <a:t> – as time progresses increase the priority of the process</a:t>
            </a:r>
          </a:p>
          <a:p>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8736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1A65B4-0097-465A-AD05-B75DEFDAAE6A}"/>
              </a:ext>
            </a:extLst>
          </p:cNvPr>
          <p:cNvSpPr>
            <a:spLocks noGrp="1"/>
          </p:cNvSpPr>
          <p:nvPr>
            <p:ph idx="1"/>
          </p:nvPr>
        </p:nvSpPr>
        <p:spPr>
          <a:xfrm>
            <a:off x="581193" y="437321"/>
            <a:ext cx="11576168" cy="1033670"/>
          </a:xfrm>
        </p:spPr>
        <p:txBody>
          <a:bodyPr>
            <a:noAutofit/>
          </a:bodyPr>
          <a:lstStyle/>
          <a:p>
            <a:pPr marL="0" indent="0">
              <a:buNone/>
            </a:pPr>
            <a:r>
              <a:rPr lang="en-IN" sz="3600" b="1" i="0" dirty="0">
                <a:solidFill>
                  <a:schemeClr val="accent1"/>
                </a:solidFill>
                <a:effectLst/>
                <a:latin typeface="Times New Roman" panose="02020603050405020304" pitchFamily="18" charset="0"/>
                <a:cs typeface="Times New Roman" panose="02020603050405020304" pitchFamily="18" charset="0"/>
              </a:rPr>
              <a:t>PRIORITY SCHEDULING</a:t>
            </a:r>
            <a:endParaRPr lang="en-IN" sz="3600" dirty="0">
              <a:latin typeface="Times New Roman" panose="02020603050405020304" pitchFamily="18" charset="0"/>
              <a:cs typeface="Times New Roman" panose="02020603050405020304" pitchFamily="18" charset="0"/>
            </a:endParaRPr>
          </a:p>
        </p:txBody>
      </p:sp>
      <p:sp>
        <p:nvSpPr>
          <p:cNvPr id="8" name="Content Placeholder 2">
            <a:extLst>
              <a:ext uri="{FF2B5EF4-FFF2-40B4-BE49-F238E27FC236}">
                <a16:creationId xmlns:a16="http://schemas.microsoft.com/office/drawing/2014/main" id="{C1AE5BCB-4878-4D0A-96ED-E7152D9CBCBB}"/>
              </a:ext>
            </a:extLst>
          </p:cNvPr>
          <p:cNvSpPr txBox="1">
            <a:spLocks/>
          </p:cNvSpPr>
          <p:nvPr/>
        </p:nvSpPr>
        <p:spPr>
          <a:xfrm>
            <a:off x="581193" y="1470991"/>
            <a:ext cx="10679642" cy="5028283"/>
          </a:xfrm>
          <a:prstGeom prst="rect">
            <a:avLst/>
          </a:prstGeom>
          <a:solidFill>
            <a:schemeClr val="accent2">
              <a:lumMod val="20000"/>
              <a:lumOff val="80000"/>
            </a:schemeClr>
          </a:solidFill>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r>
              <a:rPr lang="en-US" sz="2200" dirty="0">
                <a:latin typeface="Times New Roman" panose="02020603050405020304" pitchFamily="18" charset="0"/>
                <a:cs typeface="Times New Roman" panose="02020603050405020304" pitchFamily="18" charset="0"/>
              </a:rPr>
              <a:t>Priority can be defined either internally or externally</a:t>
            </a:r>
          </a:p>
          <a:p>
            <a:pPr marL="0" indent="0">
              <a:buNone/>
            </a:pPr>
            <a:endParaRPr lang="en-US" sz="2200"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Internally, priority can be computed on the basis of some measurable quantity like</a:t>
            </a:r>
          </a:p>
          <a:p>
            <a:pPr lvl="1"/>
            <a:r>
              <a:rPr lang="en-US" sz="2200" dirty="0">
                <a:latin typeface="Times New Roman" panose="02020603050405020304" pitchFamily="18" charset="0"/>
                <a:cs typeface="Times New Roman" panose="02020603050405020304" pitchFamily="18" charset="0"/>
              </a:rPr>
              <a:t>Time limit, memory requirements, number of open files, etc.</a:t>
            </a:r>
            <a:endParaRPr lang="en-IN" sz="2200" dirty="0">
              <a:latin typeface="Times New Roman" panose="02020603050405020304" pitchFamily="18" charset="0"/>
              <a:cs typeface="Times New Roman" panose="02020603050405020304" pitchFamily="18" charset="0"/>
            </a:endParaRPr>
          </a:p>
          <a:p>
            <a:pPr marL="324000" lvl="1" indent="0">
              <a:buNone/>
            </a:pPr>
            <a:endParaRPr lang="en-US" sz="2200"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Externally, priority can be set by criteria such as</a:t>
            </a:r>
          </a:p>
          <a:p>
            <a:pPr lvl="1"/>
            <a:r>
              <a:rPr lang="en-US" sz="2200" dirty="0">
                <a:latin typeface="Times New Roman" panose="02020603050405020304" pitchFamily="18" charset="0"/>
                <a:cs typeface="Times New Roman" panose="02020603050405020304" pitchFamily="18" charset="0"/>
              </a:rPr>
              <a:t>Urgency, importance of the process, etc.</a:t>
            </a:r>
          </a:p>
        </p:txBody>
      </p:sp>
    </p:spTree>
    <p:extLst>
      <p:ext uri="{BB962C8B-B14F-4D97-AF65-F5344CB8AC3E}">
        <p14:creationId xmlns:p14="http://schemas.microsoft.com/office/powerpoint/2010/main" val="2324692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1A65B4-0097-465A-AD05-B75DEFDAAE6A}"/>
              </a:ext>
            </a:extLst>
          </p:cNvPr>
          <p:cNvSpPr>
            <a:spLocks noGrp="1"/>
          </p:cNvSpPr>
          <p:nvPr>
            <p:ph idx="1"/>
          </p:nvPr>
        </p:nvSpPr>
        <p:spPr>
          <a:xfrm>
            <a:off x="581193" y="437321"/>
            <a:ext cx="11576168" cy="1033670"/>
          </a:xfrm>
        </p:spPr>
        <p:txBody>
          <a:bodyPr>
            <a:noAutofit/>
          </a:bodyPr>
          <a:lstStyle/>
          <a:p>
            <a:pPr marL="0" indent="0">
              <a:buNone/>
            </a:pPr>
            <a:r>
              <a:rPr lang="en-IN" sz="3600" b="1" i="0" dirty="0">
                <a:solidFill>
                  <a:schemeClr val="accent1"/>
                </a:solidFill>
                <a:effectLst/>
                <a:latin typeface="Times New Roman" panose="02020603050405020304" pitchFamily="18" charset="0"/>
                <a:cs typeface="Times New Roman" panose="02020603050405020304" pitchFamily="18" charset="0"/>
              </a:rPr>
              <a:t>PRIORITY SCHEDULING: EXAMPLE</a:t>
            </a:r>
            <a:endParaRPr lang="en-IN" sz="3600" dirty="0">
              <a:latin typeface="Times New Roman" panose="02020603050405020304" pitchFamily="18" charset="0"/>
              <a:cs typeface="Times New Roman" panose="02020603050405020304" pitchFamily="18" charset="0"/>
            </a:endParaRPr>
          </a:p>
        </p:txBody>
      </p:sp>
      <p:sp>
        <p:nvSpPr>
          <p:cNvPr id="4" name="Content Placeholder 2">
            <a:extLst>
              <a:ext uri="{FF2B5EF4-FFF2-40B4-BE49-F238E27FC236}">
                <a16:creationId xmlns:a16="http://schemas.microsoft.com/office/drawing/2014/main" id="{99172DEA-10CA-4FC5-A754-2D497F11E979}"/>
              </a:ext>
            </a:extLst>
          </p:cNvPr>
          <p:cNvSpPr txBox="1">
            <a:spLocks/>
          </p:cNvSpPr>
          <p:nvPr/>
        </p:nvSpPr>
        <p:spPr>
          <a:xfrm>
            <a:off x="581193" y="1575582"/>
            <a:ext cx="10679642" cy="4923692"/>
          </a:xfrm>
          <a:prstGeom prst="rect">
            <a:avLst/>
          </a:prstGeom>
          <a:solidFill>
            <a:schemeClr val="accent2">
              <a:lumMod val="20000"/>
              <a:lumOff val="80000"/>
            </a:schemeClr>
          </a:solidFill>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algn="r">
              <a:buFont typeface="Monotype Sorts" pitchFamily="-84" charset="2"/>
              <a:buNone/>
              <a:tabLst>
                <a:tab pos="1600200" algn="ctr"/>
                <a:tab pos="3251200" algn="ctr"/>
                <a:tab pos="5140325" algn="ctr"/>
              </a:tabLst>
            </a:pPr>
            <a:r>
              <a:rPr lang="en-US" altLang="en-US" sz="2000" b="1" dirty="0"/>
              <a:t>			 Process	Burst Time		Priority</a:t>
            </a:r>
          </a:p>
          <a:p>
            <a:pPr algn="r">
              <a:buFont typeface="Monotype Sorts" pitchFamily="-84" charset="2"/>
              <a:buNone/>
              <a:tabLst>
                <a:tab pos="1600200" algn="ctr"/>
                <a:tab pos="3251200" algn="ctr"/>
                <a:tab pos="5140325" algn="ctr"/>
              </a:tabLst>
            </a:pPr>
            <a:r>
              <a:rPr lang="en-US" altLang="en-US" sz="2000" dirty="0"/>
              <a:t>			 </a:t>
            </a:r>
            <a:r>
              <a:rPr lang="en-US" altLang="en-US" sz="2000" i="1" dirty="0"/>
              <a:t>P</a:t>
            </a:r>
            <a:r>
              <a:rPr lang="en-US" altLang="en-US" sz="2000" i="1" baseline="-25000" dirty="0"/>
              <a:t>1</a:t>
            </a:r>
            <a:r>
              <a:rPr lang="en-US" altLang="en-US" sz="2000" dirty="0"/>
              <a:t>	1</a:t>
            </a:r>
            <a:r>
              <a:rPr lang="en-US" altLang="en-US" sz="2000" dirty="0">
                <a:solidFill>
                  <a:srgbClr val="000000"/>
                </a:solidFill>
              </a:rPr>
              <a:t>0</a:t>
            </a:r>
            <a:r>
              <a:rPr lang="en-US" altLang="en-US" sz="2000" dirty="0"/>
              <a:t>				3</a:t>
            </a:r>
          </a:p>
          <a:p>
            <a:pPr algn="r">
              <a:buFont typeface="Monotype Sorts" pitchFamily="-84" charset="2"/>
              <a:buNone/>
              <a:tabLst>
                <a:tab pos="1600200" algn="ctr"/>
                <a:tab pos="3251200" algn="ctr"/>
                <a:tab pos="5140325" algn="ctr"/>
              </a:tabLst>
            </a:pPr>
            <a:r>
              <a:rPr lang="en-US" altLang="en-US" sz="2000" dirty="0"/>
              <a:t>			 </a:t>
            </a:r>
            <a:r>
              <a:rPr lang="en-US" altLang="en-US" sz="2000" i="1" dirty="0"/>
              <a:t>P</a:t>
            </a:r>
            <a:r>
              <a:rPr lang="en-US" altLang="en-US" sz="2000" i="1" baseline="-25000" dirty="0"/>
              <a:t>2 	</a:t>
            </a:r>
            <a:r>
              <a:rPr lang="en-US" altLang="en-US" sz="2000" dirty="0">
                <a:solidFill>
                  <a:srgbClr val="000000"/>
                </a:solidFill>
              </a:rPr>
              <a:t>1</a:t>
            </a:r>
            <a:r>
              <a:rPr lang="en-US" altLang="en-US" sz="2000" dirty="0"/>
              <a:t>				1</a:t>
            </a:r>
          </a:p>
          <a:p>
            <a:pPr algn="r">
              <a:buFont typeface="Monotype Sorts" pitchFamily="-84" charset="2"/>
              <a:buNone/>
              <a:tabLst>
                <a:tab pos="1600200" algn="ctr"/>
                <a:tab pos="3251200" algn="ctr"/>
                <a:tab pos="5140325" algn="ctr"/>
              </a:tabLst>
            </a:pPr>
            <a:r>
              <a:rPr lang="en-US" altLang="en-US" sz="2000" dirty="0"/>
              <a:t>			 </a:t>
            </a:r>
            <a:r>
              <a:rPr lang="en-US" altLang="en-US" sz="2000" i="1" dirty="0"/>
              <a:t>P</a:t>
            </a:r>
            <a:r>
              <a:rPr lang="en-US" altLang="en-US" sz="2000" i="1" baseline="-25000" dirty="0"/>
              <a:t>3</a:t>
            </a:r>
            <a:r>
              <a:rPr lang="en-US" altLang="en-US" sz="2000" dirty="0"/>
              <a:t>	</a:t>
            </a:r>
            <a:r>
              <a:rPr lang="en-US" altLang="en-US" sz="2000" dirty="0">
                <a:solidFill>
                  <a:srgbClr val="000000"/>
                </a:solidFill>
              </a:rPr>
              <a:t>2</a:t>
            </a:r>
            <a:r>
              <a:rPr lang="en-US" altLang="en-US" sz="2000" dirty="0"/>
              <a:t>				4</a:t>
            </a:r>
          </a:p>
          <a:p>
            <a:pPr algn="r">
              <a:buFont typeface="Monotype Sorts" pitchFamily="-84" charset="2"/>
              <a:buNone/>
              <a:tabLst>
                <a:tab pos="1600200" algn="ctr"/>
                <a:tab pos="3251200" algn="ctr"/>
                <a:tab pos="5140325" algn="ctr"/>
              </a:tabLst>
            </a:pPr>
            <a:r>
              <a:rPr lang="en-US" altLang="en-US" sz="2000" dirty="0"/>
              <a:t>			 </a:t>
            </a:r>
            <a:r>
              <a:rPr lang="en-US" altLang="en-US" sz="2000" i="1" dirty="0"/>
              <a:t>P</a:t>
            </a:r>
            <a:r>
              <a:rPr lang="en-US" altLang="en-US" sz="2000" i="1" baseline="-25000" dirty="0"/>
              <a:t>4</a:t>
            </a:r>
            <a:r>
              <a:rPr lang="en-US" altLang="en-US" sz="2000" dirty="0"/>
              <a:t>	</a:t>
            </a:r>
            <a:r>
              <a:rPr lang="en-US" altLang="en-US" sz="2000" dirty="0">
                <a:solidFill>
                  <a:srgbClr val="000000"/>
                </a:solidFill>
              </a:rPr>
              <a:t>1</a:t>
            </a:r>
            <a:r>
              <a:rPr lang="en-US" altLang="en-US" sz="2000" dirty="0"/>
              <a:t>				5</a:t>
            </a:r>
          </a:p>
          <a:p>
            <a:pPr algn="r">
              <a:buFont typeface="Monotype Sorts" pitchFamily="-84" charset="2"/>
              <a:buNone/>
              <a:tabLst>
                <a:tab pos="1600200" algn="ctr"/>
                <a:tab pos="3251200" algn="ctr"/>
                <a:tab pos="5140325" algn="ctr"/>
              </a:tabLst>
            </a:pPr>
            <a:r>
              <a:rPr lang="en-US" altLang="en-US" sz="2000" dirty="0"/>
              <a:t>			</a:t>
            </a:r>
            <a:r>
              <a:rPr lang="en-US" altLang="en-US" sz="2000" i="1" dirty="0"/>
              <a:t>P</a:t>
            </a:r>
            <a:r>
              <a:rPr lang="en-US" altLang="en-US" sz="2000" i="1" baseline="-25000" dirty="0"/>
              <a:t>5	</a:t>
            </a:r>
            <a:r>
              <a:rPr lang="en-US" altLang="en-US" sz="2000" dirty="0"/>
              <a:t>5				2</a:t>
            </a:r>
            <a:endParaRPr lang="en-US" altLang="en-US" sz="2000" baseline="-25000" dirty="0"/>
          </a:p>
          <a:p>
            <a:pPr marL="0" indent="0">
              <a:buFont typeface="Wingdings 2" panose="05020102010507070707" pitchFamily="18" charset="2"/>
              <a:buNone/>
              <a:tabLst>
                <a:tab pos="1600200" algn="ctr"/>
                <a:tab pos="3251200" algn="ctr"/>
                <a:tab pos="5140325" algn="ctr"/>
              </a:tabLst>
            </a:pPr>
            <a:r>
              <a:rPr lang="en-US" altLang="en-US" sz="2000" dirty="0"/>
              <a:t>	</a:t>
            </a:r>
            <a:endParaRPr lang="en-US" altLang="en-US" sz="2400" dirty="0">
              <a:solidFill>
                <a:schemeClr val="tx1"/>
              </a:solidFill>
              <a:latin typeface="Times New Roman" panose="02020603050405020304" pitchFamily="18" charset="0"/>
              <a:cs typeface="Times New Roman" panose="02020603050405020304" pitchFamily="18" charset="0"/>
            </a:endParaRPr>
          </a:p>
          <a:p>
            <a:pPr marL="0" indent="0">
              <a:buFont typeface="Wingdings 2" panose="05020102010507070707" pitchFamily="18" charset="2"/>
              <a:buNone/>
              <a:tabLst>
                <a:tab pos="1600200" algn="ctr"/>
                <a:tab pos="3251200" algn="ctr"/>
                <a:tab pos="5140325" algn="ctr"/>
              </a:tabLst>
            </a:pPr>
            <a:r>
              <a:rPr lang="en-US" altLang="en-US" sz="2400" dirty="0">
                <a:solidFill>
                  <a:schemeClr val="tx1"/>
                </a:solidFill>
                <a:latin typeface="Times New Roman" panose="02020603050405020304" pitchFamily="18" charset="0"/>
                <a:cs typeface="Times New Roman" panose="02020603050405020304" pitchFamily="18" charset="0"/>
              </a:rPr>
              <a:t>	</a:t>
            </a:r>
          </a:p>
          <a:p>
            <a:pPr marL="0" indent="0">
              <a:buFont typeface="Wingdings 2" panose="05020102010507070707" pitchFamily="18" charset="2"/>
              <a:buNone/>
              <a:tabLst>
                <a:tab pos="1600200" algn="ctr"/>
                <a:tab pos="3251200" algn="ctr"/>
                <a:tab pos="5140325" algn="ctr"/>
              </a:tabLst>
            </a:pPr>
            <a:r>
              <a:rPr lang="en-US" altLang="en-US" sz="2400" dirty="0">
                <a:solidFill>
                  <a:schemeClr val="tx1"/>
                </a:solidFill>
                <a:latin typeface="Times New Roman" panose="02020603050405020304" pitchFamily="18" charset="0"/>
                <a:cs typeface="Times New Roman" panose="02020603050405020304" pitchFamily="18" charset="0"/>
              </a:rPr>
              <a:t>	</a:t>
            </a:r>
            <a:endParaRPr lang="en-US" altLang="en-US" sz="2000" i="1" baseline="-25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5295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1A65B4-0097-465A-AD05-B75DEFDAAE6A}"/>
              </a:ext>
            </a:extLst>
          </p:cNvPr>
          <p:cNvSpPr>
            <a:spLocks noGrp="1"/>
          </p:cNvSpPr>
          <p:nvPr>
            <p:ph idx="1"/>
          </p:nvPr>
        </p:nvSpPr>
        <p:spPr>
          <a:xfrm>
            <a:off x="581193" y="437321"/>
            <a:ext cx="11576168" cy="1033670"/>
          </a:xfrm>
        </p:spPr>
        <p:txBody>
          <a:bodyPr>
            <a:noAutofit/>
          </a:bodyPr>
          <a:lstStyle/>
          <a:p>
            <a:pPr marL="0" indent="0">
              <a:buNone/>
            </a:pPr>
            <a:r>
              <a:rPr lang="en-IN" sz="3600" b="1" i="0" dirty="0">
                <a:solidFill>
                  <a:schemeClr val="accent1"/>
                </a:solidFill>
                <a:effectLst/>
                <a:latin typeface="Times New Roman" panose="02020603050405020304" pitchFamily="18" charset="0"/>
                <a:cs typeface="Times New Roman" panose="02020603050405020304" pitchFamily="18" charset="0"/>
              </a:rPr>
              <a:t>OUTLINE</a:t>
            </a:r>
            <a:endParaRPr lang="en-IN" sz="3600" dirty="0">
              <a:latin typeface="Times New Roman" panose="02020603050405020304" pitchFamily="18" charset="0"/>
              <a:cs typeface="Times New Roman" panose="02020603050405020304" pitchFamily="18" charset="0"/>
            </a:endParaRPr>
          </a:p>
        </p:txBody>
      </p:sp>
      <p:sp>
        <p:nvSpPr>
          <p:cNvPr id="4" name="Content Placeholder 2">
            <a:extLst>
              <a:ext uri="{FF2B5EF4-FFF2-40B4-BE49-F238E27FC236}">
                <a16:creationId xmlns:a16="http://schemas.microsoft.com/office/drawing/2014/main" id="{A025734D-D354-4848-94C8-AAA6C43BACC8}"/>
              </a:ext>
            </a:extLst>
          </p:cNvPr>
          <p:cNvSpPr txBox="1">
            <a:spLocks/>
          </p:cNvSpPr>
          <p:nvPr/>
        </p:nvSpPr>
        <p:spPr>
          <a:xfrm>
            <a:off x="756179" y="1426852"/>
            <a:ext cx="10679642" cy="4860388"/>
          </a:xfrm>
          <a:prstGeom prst="rect">
            <a:avLst/>
          </a:prstGeom>
          <a:solidFill>
            <a:schemeClr val="accent2">
              <a:lumMod val="20000"/>
              <a:lumOff val="80000"/>
            </a:schemeClr>
          </a:solidFill>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Font typeface="Wingdings 2" panose="05020102010507070707" pitchFamily="18" charset="2"/>
              <a:buNone/>
            </a:pPr>
            <a:r>
              <a:rPr lang="en-US" sz="2000" dirty="0">
                <a:solidFill>
                  <a:srgbClr val="454545"/>
                </a:solidFill>
                <a:latin typeface="Times New Roman" panose="02020603050405020304" pitchFamily="18" charset="0"/>
                <a:ea typeface="Times New Roman" panose="02020603050405020304" pitchFamily="18" charset="0"/>
              </a:rPr>
              <a:t>							</a:t>
            </a:r>
            <a:r>
              <a:rPr lang="en-US" sz="2800" b="1" dirty="0">
                <a:solidFill>
                  <a:srgbClr val="454545"/>
                </a:solidFill>
                <a:latin typeface="Times New Roman" panose="02020603050405020304" pitchFamily="18" charset="0"/>
                <a:ea typeface="Times New Roman" panose="02020603050405020304" pitchFamily="18" charset="0"/>
              </a:rPr>
              <a:t>CPU Scheduling Algorithms</a:t>
            </a:r>
          </a:p>
          <a:p>
            <a:r>
              <a:rPr lang="en-US" sz="2400" dirty="0">
                <a:solidFill>
                  <a:srgbClr val="454545"/>
                </a:solidFill>
                <a:latin typeface="Times New Roman" panose="02020603050405020304" pitchFamily="18" charset="0"/>
                <a:ea typeface="Times New Roman" panose="02020603050405020304" pitchFamily="18" charset="0"/>
              </a:rPr>
              <a:t>Shortest Remaining Time First (SRTF) </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Round Robin scheduling</a:t>
            </a:r>
          </a:p>
          <a:p>
            <a:r>
              <a:rPr lang="en-US" sz="2400" dirty="0">
                <a:latin typeface="Times New Roman" panose="02020603050405020304" pitchFamily="18" charset="0"/>
                <a:cs typeface="Times New Roman" panose="02020603050405020304" pitchFamily="18" charset="0"/>
              </a:rPr>
              <a:t>Priority scheduling</a:t>
            </a:r>
          </a:p>
          <a:p>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95311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1A65B4-0097-465A-AD05-B75DEFDAAE6A}"/>
              </a:ext>
            </a:extLst>
          </p:cNvPr>
          <p:cNvSpPr>
            <a:spLocks noGrp="1"/>
          </p:cNvSpPr>
          <p:nvPr>
            <p:ph idx="1"/>
          </p:nvPr>
        </p:nvSpPr>
        <p:spPr>
          <a:xfrm>
            <a:off x="581193" y="437321"/>
            <a:ext cx="11576168" cy="1033670"/>
          </a:xfrm>
        </p:spPr>
        <p:txBody>
          <a:bodyPr>
            <a:noAutofit/>
          </a:bodyPr>
          <a:lstStyle/>
          <a:p>
            <a:pPr marL="0" indent="0">
              <a:buNone/>
            </a:pPr>
            <a:r>
              <a:rPr lang="en-IN" sz="3600" b="1" i="0" dirty="0">
                <a:solidFill>
                  <a:schemeClr val="accent1"/>
                </a:solidFill>
                <a:effectLst/>
                <a:latin typeface="Times New Roman" panose="02020603050405020304" pitchFamily="18" charset="0"/>
                <a:cs typeface="Times New Roman" panose="02020603050405020304" pitchFamily="18" charset="0"/>
              </a:rPr>
              <a:t>PRIORITY SCHEDULING: EXAMPLE</a:t>
            </a:r>
            <a:endParaRPr lang="en-IN" sz="3600" dirty="0">
              <a:latin typeface="Times New Roman" panose="02020603050405020304" pitchFamily="18" charset="0"/>
              <a:cs typeface="Times New Roman" panose="02020603050405020304" pitchFamily="18" charset="0"/>
            </a:endParaRPr>
          </a:p>
        </p:txBody>
      </p:sp>
      <p:sp>
        <p:nvSpPr>
          <p:cNvPr id="4" name="Content Placeholder 2">
            <a:extLst>
              <a:ext uri="{FF2B5EF4-FFF2-40B4-BE49-F238E27FC236}">
                <a16:creationId xmlns:a16="http://schemas.microsoft.com/office/drawing/2014/main" id="{99172DEA-10CA-4FC5-A754-2D497F11E979}"/>
              </a:ext>
            </a:extLst>
          </p:cNvPr>
          <p:cNvSpPr txBox="1">
            <a:spLocks/>
          </p:cNvSpPr>
          <p:nvPr/>
        </p:nvSpPr>
        <p:spPr>
          <a:xfrm>
            <a:off x="581193" y="1575582"/>
            <a:ext cx="10679642" cy="4923692"/>
          </a:xfrm>
          <a:prstGeom prst="rect">
            <a:avLst/>
          </a:prstGeom>
          <a:solidFill>
            <a:schemeClr val="accent2">
              <a:lumMod val="20000"/>
              <a:lumOff val="80000"/>
            </a:schemeClr>
          </a:solidFill>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a:buFont typeface="Monotype Sorts" pitchFamily="-84" charset="2"/>
              <a:buNone/>
              <a:tabLst>
                <a:tab pos="1600200" algn="ctr"/>
                <a:tab pos="3251200" algn="ctr"/>
                <a:tab pos="5140325" algn="ctr"/>
              </a:tabLst>
            </a:pPr>
            <a:r>
              <a:rPr lang="en-US" altLang="en-US" sz="2000" b="1" dirty="0"/>
              <a:t>			 Process	Burst Time		Priority</a:t>
            </a:r>
          </a:p>
          <a:p>
            <a:pPr>
              <a:buFont typeface="Monotype Sorts" pitchFamily="-84" charset="2"/>
              <a:buNone/>
              <a:tabLst>
                <a:tab pos="1600200" algn="ctr"/>
                <a:tab pos="3251200" algn="ctr"/>
                <a:tab pos="5140325" algn="ctr"/>
              </a:tabLst>
            </a:pPr>
            <a:r>
              <a:rPr lang="en-US" altLang="en-US" sz="2000" dirty="0"/>
              <a:t>			 </a:t>
            </a:r>
            <a:r>
              <a:rPr lang="en-US" altLang="en-US" sz="2000" i="1" dirty="0"/>
              <a:t>P</a:t>
            </a:r>
            <a:r>
              <a:rPr lang="en-US" altLang="en-US" sz="2000" i="1" baseline="-25000" dirty="0"/>
              <a:t>1</a:t>
            </a:r>
            <a:r>
              <a:rPr lang="en-US" altLang="en-US" sz="2000" dirty="0"/>
              <a:t>	1</a:t>
            </a:r>
            <a:r>
              <a:rPr lang="en-US" altLang="en-US" sz="2000" dirty="0">
                <a:solidFill>
                  <a:srgbClr val="000000"/>
                </a:solidFill>
              </a:rPr>
              <a:t>0</a:t>
            </a:r>
            <a:r>
              <a:rPr lang="en-US" altLang="en-US" sz="2000" dirty="0"/>
              <a:t>				3</a:t>
            </a:r>
          </a:p>
          <a:p>
            <a:pPr>
              <a:buFont typeface="Monotype Sorts" pitchFamily="-84" charset="2"/>
              <a:buNone/>
              <a:tabLst>
                <a:tab pos="1600200" algn="ctr"/>
                <a:tab pos="3251200" algn="ctr"/>
                <a:tab pos="5140325" algn="ctr"/>
              </a:tabLst>
            </a:pPr>
            <a:r>
              <a:rPr lang="en-US" altLang="en-US" sz="2000" dirty="0"/>
              <a:t>			 </a:t>
            </a:r>
            <a:r>
              <a:rPr lang="en-US" altLang="en-US" sz="2000" i="1" dirty="0"/>
              <a:t>P</a:t>
            </a:r>
            <a:r>
              <a:rPr lang="en-US" altLang="en-US" sz="2000" i="1" baseline="-25000" dirty="0"/>
              <a:t>2 	</a:t>
            </a:r>
            <a:r>
              <a:rPr lang="en-US" altLang="en-US" sz="2000" dirty="0">
                <a:solidFill>
                  <a:srgbClr val="000000"/>
                </a:solidFill>
              </a:rPr>
              <a:t>1</a:t>
            </a:r>
            <a:r>
              <a:rPr lang="en-US" altLang="en-US" sz="2000" dirty="0"/>
              <a:t>				1</a:t>
            </a:r>
          </a:p>
          <a:p>
            <a:pPr>
              <a:buFont typeface="Monotype Sorts" pitchFamily="-84" charset="2"/>
              <a:buNone/>
              <a:tabLst>
                <a:tab pos="1600200" algn="ctr"/>
                <a:tab pos="3251200" algn="ctr"/>
                <a:tab pos="5140325" algn="ctr"/>
              </a:tabLst>
            </a:pPr>
            <a:r>
              <a:rPr lang="en-US" altLang="en-US" sz="2000" dirty="0"/>
              <a:t>			 </a:t>
            </a:r>
            <a:r>
              <a:rPr lang="en-US" altLang="en-US" sz="2000" i="1" dirty="0"/>
              <a:t>P</a:t>
            </a:r>
            <a:r>
              <a:rPr lang="en-US" altLang="en-US" sz="2000" i="1" baseline="-25000" dirty="0"/>
              <a:t>3</a:t>
            </a:r>
            <a:r>
              <a:rPr lang="en-US" altLang="en-US" sz="2000" dirty="0"/>
              <a:t>	</a:t>
            </a:r>
            <a:r>
              <a:rPr lang="en-US" altLang="en-US" sz="2000" dirty="0">
                <a:solidFill>
                  <a:srgbClr val="000000"/>
                </a:solidFill>
              </a:rPr>
              <a:t>2</a:t>
            </a:r>
            <a:r>
              <a:rPr lang="en-US" altLang="en-US" sz="2000" dirty="0"/>
              <a:t>				4</a:t>
            </a:r>
          </a:p>
          <a:p>
            <a:pPr>
              <a:buFont typeface="Monotype Sorts" pitchFamily="-84" charset="2"/>
              <a:buNone/>
              <a:tabLst>
                <a:tab pos="1600200" algn="ctr"/>
                <a:tab pos="3251200" algn="ctr"/>
                <a:tab pos="5140325" algn="ctr"/>
              </a:tabLst>
            </a:pPr>
            <a:r>
              <a:rPr lang="en-US" altLang="en-US" sz="2000" dirty="0"/>
              <a:t>			 </a:t>
            </a:r>
            <a:r>
              <a:rPr lang="en-US" altLang="en-US" sz="2000" i="1" dirty="0"/>
              <a:t>P</a:t>
            </a:r>
            <a:r>
              <a:rPr lang="en-US" altLang="en-US" sz="2000" i="1" baseline="-25000" dirty="0"/>
              <a:t>4</a:t>
            </a:r>
            <a:r>
              <a:rPr lang="en-US" altLang="en-US" sz="2000" dirty="0"/>
              <a:t>	</a:t>
            </a:r>
            <a:r>
              <a:rPr lang="en-US" altLang="en-US" sz="2000" dirty="0">
                <a:solidFill>
                  <a:srgbClr val="000000"/>
                </a:solidFill>
              </a:rPr>
              <a:t>1</a:t>
            </a:r>
            <a:r>
              <a:rPr lang="en-US" altLang="en-US" sz="2000" dirty="0"/>
              <a:t>				5</a:t>
            </a:r>
          </a:p>
          <a:p>
            <a:pPr>
              <a:buFont typeface="Monotype Sorts" pitchFamily="-84" charset="2"/>
              <a:buNone/>
              <a:tabLst>
                <a:tab pos="1600200" algn="ctr"/>
                <a:tab pos="3251200" algn="ctr"/>
                <a:tab pos="5140325" algn="ctr"/>
              </a:tabLst>
            </a:pPr>
            <a:r>
              <a:rPr lang="en-US" altLang="en-US" sz="2000" dirty="0"/>
              <a:t>			</a:t>
            </a:r>
            <a:r>
              <a:rPr lang="en-US" altLang="en-US" sz="2000" i="1" dirty="0"/>
              <a:t>P</a:t>
            </a:r>
            <a:r>
              <a:rPr lang="en-US" altLang="en-US" sz="2000" i="1" baseline="-25000" dirty="0"/>
              <a:t>5	</a:t>
            </a:r>
            <a:r>
              <a:rPr lang="en-US" altLang="en-US" sz="2000" dirty="0"/>
              <a:t>5				2</a:t>
            </a:r>
            <a:endParaRPr lang="en-US" altLang="en-US" sz="2000" baseline="-25000" dirty="0"/>
          </a:p>
          <a:p>
            <a:pPr marL="0" indent="0">
              <a:buFont typeface="Wingdings 2" panose="05020102010507070707" pitchFamily="18" charset="2"/>
              <a:buNone/>
              <a:tabLst>
                <a:tab pos="1600200" algn="ctr"/>
                <a:tab pos="3251200" algn="ctr"/>
                <a:tab pos="5140325" algn="ctr"/>
              </a:tabLst>
            </a:pPr>
            <a:r>
              <a:rPr lang="en-US" altLang="en-US" sz="2000" dirty="0"/>
              <a:t>	    </a:t>
            </a:r>
            <a:r>
              <a:rPr lang="en-US" altLang="en-US" sz="2400" dirty="0">
                <a:solidFill>
                  <a:schemeClr val="tx1"/>
                </a:solidFill>
                <a:latin typeface="Times New Roman" panose="02020603050405020304" pitchFamily="18" charset="0"/>
                <a:cs typeface="Times New Roman" panose="02020603050405020304" pitchFamily="18" charset="0"/>
              </a:rPr>
              <a:t>Priority scheduling Gantt Chart</a:t>
            </a:r>
          </a:p>
          <a:p>
            <a:pPr>
              <a:tabLst>
                <a:tab pos="1600200" algn="ctr"/>
                <a:tab pos="3251200" algn="ctr"/>
                <a:tab pos="5140325" algn="ctr"/>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indent="0">
              <a:buFont typeface="Wingdings 2" panose="05020102010507070707" pitchFamily="18" charset="2"/>
              <a:buNone/>
              <a:tabLst>
                <a:tab pos="1600200" algn="ctr"/>
                <a:tab pos="3251200" algn="ctr"/>
                <a:tab pos="5140325" algn="ctr"/>
              </a:tabLst>
            </a:pPr>
            <a:r>
              <a:rPr lang="en-US" altLang="en-US" sz="2400" dirty="0">
                <a:solidFill>
                  <a:schemeClr val="tx1"/>
                </a:solidFill>
                <a:latin typeface="Times New Roman" panose="02020603050405020304" pitchFamily="18" charset="0"/>
                <a:cs typeface="Times New Roman" panose="02020603050405020304" pitchFamily="18" charset="0"/>
              </a:rPr>
              <a:t>	</a:t>
            </a:r>
          </a:p>
          <a:p>
            <a:pPr marL="0" indent="0">
              <a:buFont typeface="Wingdings 2" panose="05020102010507070707" pitchFamily="18" charset="2"/>
              <a:buNone/>
              <a:tabLst>
                <a:tab pos="1600200" algn="ctr"/>
                <a:tab pos="3251200" algn="ctr"/>
                <a:tab pos="5140325" algn="ctr"/>
              </a:tabLst>
            </a:pPr>
            <a:r>
              <a:rPr lang="en-US" altLang="en-US" sz="2400" dirty="0">
                <a:solidFill>
                  <a:schemeClr val="tx1"/>
                </a:solidFill>
                <a:latin typeface="Times New Roman" panose="02020603050405020304" pitchFamily="18" charset="0"/>
                <a:cs typeface="Times New Roman" panose="02020603050405020304" pitchFamily="18" charset="0"/>
              </a:rPr>
              <a:t>	Average waiting time = 8.2</a:t>
            </a:r>
            <a:endParaRPr lang="en-US" altLang="en-US" sz="2000" i="1" baseline="-25000" dirty="0">
              <a:solidFill>
                <a:schemeClr val="tx1"/>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A6FF5C98-B992-4910-B731-AC2A007188E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5465" y="4967125"/>
            <a:ext cx="6467475"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61103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1A65B4-0097-465A-AD05-B75DEFDAAE6A}"/>
              </a:ext>
            </a:extLst>
          </p:cNvPr>
          <p:cNvSpPr>
            <a:spLocks noGrp="1"/>
          </p:cNvSpPr>
          <p:nvPr>
            <p:ph idx="1"/>
          </p:nvPr>
        </p:nvSpPr>
        <p:spPr>
          <a:xfrm>
            <a:off x="581193" y="437321"/>
            <a:ext cx="11576168" cy="1033670"/>
          </a:xfrm>
        </p:spPr>
        <p:txBody>
          <a:bodyPr>
            <a:noAutofit/>
          </a:bodyPr>
          <a:lstStyle/>
          <a:p>
            <a:pPr marL="0" indent="0">
              <a:buNone/>
            </a:pPr>
            <a:r>
              <a:rPr lang="en-IN" sz="3600" b="1" i="0" dirty="0">
                <a:solidFill>
                  <a:schemeClr val="accent1"/>
                </a:solidFill>
                <a:effectLst/>
                <a:latin typeface="Times New Roman" panose="02020603050405020304" pitchFamily="18" charset="0"/>
                <a:cs typeface="Times New Roman" panose="02020603050405020304" pitchFamily="18" charset="0"/>
              </a:rPr>
              <a:t>PRIORITY SCHEDULING: </a:t>
            </a:r>
            <a:r>
              <a:rPr lang="en-IN" sz="3600" b="1" dirty="0">
                <a:solidFill>
                  <a:schemeClr val="accent1"/>
                </a:solidFill>
                <a:latin typeface="Times New Roman" panose="02020603050405020304" pitchFamily="18" charset="0"/>
                <a:cs typeface="Times New Roman" panose="02020603050405020304" pitchFamily="18" charset="0"/>
              </a:rPr>
              <a:t>SAMPLE PROBLEM</a:t>
            </a:r>
            <a:endParaRPr lang="en-IN" sz="3600" dirty="0">
              <a:latin typeface="Times New Roman" panose="02020603050405020304" pitchFamily="18" charset="0"/>
              <a:cs typeface="Times New Roman" panose="02020603050405020304" pitchFamily="18" charset="0"/>
            </a:endParaRPr>
          </a:p>
        </p:txBody>
      </p:sp>
      <p:sp>
        <p:nvSpPr>
          <p:cNvPr id="6" name="Content Placeholder 2">
            <a:extLst>
              <a:ext uri="{FF2B5EF4-FFF2-40B4-BE49-F238E27FC236}">
                <a16:creationId xmlns:a16="http://schemas.microsoft.com/office/drawing/2014/main" id="{F7564D7A-97AD-4E9B-9792-BF3D40522B9F}"/>
              </a:ext>
            </a:extLst>
          </p:cNvPr>
          <p:cNvSpPr txBox="1">
            <a:spLocks/>
          </p:cNvSpPr>
          <p:nvPr/>
        </p:nvSpPr>
        <p:spPr>
          <a:xfrm>
            <a:off x="581193" y="1575582"/>
            <a:ext cx="10679642" cy="4923692"/>
          </a:xfrm>
          <a:prstGeom prst="rect">
            <a:avLst/>
          </a:prstGeom>
          <a:solidFill>
            <a:schemeClr val="accent2">
              <a:lumMod val="20000"/>
              <a:lumOff val="80000"/>
            </a:schemeClr>
          </a:solidFill>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a:buFont typeface="Monotype Sorts" pitchFamily="-84" charset="2"/>
              <a:buNone/>
              <a:tabLst>
                <a:tab pos="1600200" algn="ctr"/>
                <a:tab pos="3251200" algn="ctr"/>
                <a:tab pos="5140325" algn="ctr"/>
              </a:tabLst>
            </a:pPr>
            <a:endParaRPr lang="en-US" altLang="en-US" sz="2000" i="1" baseline="-25000"/>
          </a:p>
          <a:p>
            <a:pPr>
              <a:buFont typeface="Monotype Sorts" pitchFamily="-84" charset="2"/>
              <a:buNone/>
              <a:tabLst>
                <a:tab pos="1600200" algn="ctr"/>
                <a:tab pos="3251200" algn="ctr"/>
                <a:tab pos="5140325" algn="ctr"/>
              </a:tabLst>
            </a:pPr>
            <a:endParaRPr lang="en-US" altLang="en-US" sz="2000" i="1" baseline="-25000"/>
          </a:p>
          <a:p>
            <a:pPr>
              <a:buFont typeface="Monotype Sorts" pitchFamily="-84" charset="2"/>
              <a:buNone/>
              <a:tabLst>
                <a:tab pos="1600200" algn="ctr"/>
                <a:tab pos="3251200" algn="ctr"/>
                <a:tab pos="5140325" algn="ctr"/>
              </a:tabLst>
            </a:pPr>
            <a:r>
              <a:rPr lang="en-US" altLang="en-US" sz="4000" baseline="-25000">
                <a:solidFill>
                  <a:schemeClr val="tx1"/>
                </a:solidFill>
                <a:latin typeface="Times New Roman" panose="02020603050405020304" pitchFamily="18" charset="0"/>
                <a:cs typeface="Times New Roman" panose="02020603050405020304" pitchFamily="18" charset="0"/>
              </a:rPr>
              <a:t>Considering preemptive priority scheduling, calculate average waiting time?</a:t>
            </a:r>
            <a:endParaRPr lang="en-US" altLang="en-US" sz="4000" baseline="-25000" dirty="0">
              <a:solidFill>
                <a:schemeClr val="tx1"/>
              </a:solidFill>
              <a:latin typeface="Times New Roman" panose="02020603050405020304" pitchFamily="18"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id="{48CC124E-29FE-47F2-A606-6F288C2E32A2}"/>
              </a:ext>
            </a:extLst>
          </p:cNvPr>
          <p:cNvGraphicFramePr>
            <a:graphicFrameLocks noGrp="1"/>
          </p:cNvGraphicFramePr>
          <p:nvPr>
            <p:extLst>
              <p:ext uri="{D42A27DB-BD31-4B8C-83A1-F6EECF244321}">
                <p14:modId xmlns:p14="http://schemas.microsoft.com/office/powerpoint/2010/main" val="53542872"/>
              </p:ext>
            </p:extLst>
          </p:nvPr>
        </p:nvGraphicFramePr>
        <p:xfrm>
          <a:off x="2085303" y="1820537"/>
          <a:ext cx="8021392" cy="2194560"/>
        </p:xfrm>
        <a:graphic>
          <a:graphicData uri="http://schemas.openxmlformats.org/drawingml/2006/table">
            <a:tbl>
              <a:tblPr/>
              <a:tblGrid>
                <a:gridCol w="2005348">
                  <a:extLst>
                    <a:ext uri="{9D8B030D-6E8A-4147-A177-3AD203B41FA5}">
                      <a16:colId xmlns:a16="http://schemas.microsoft.com/office/drawing/2014/main" val="2739493192"/>
                    </a:ext>
                  </a:extLst>
                </a:gridCol>
                <a:gridCol w="2005348">
                  <a:extLst>
                    <a:ext uri="{9D8B030D-6E8A-4147-A177-3AD203B41FA5}">
                      <a16:colId xmlns:a16="http://schemas.microsoft.com/office/drawing/2014/main" val="3435963060"/>
                    </a:ext>
                  </a:extLst>
                </a:gridCol>
                <a:gridCol w="2005348">
                  <a:extLst>
                    <a:ext uri="{9D8B030D-6E8A-4147-A177-3AD203B41FA5}">
                      <a16:colId xmlns:a16="http://schemas.microsoft.com/office/drawing/2014/main" val="261727588"/>
                    </a:ext>
                  </a:extLst>
                </a:gridCol>
                <a:gridCol w="2005348">
                  <a:extLst>
                    <a:ext uri="{9D8B030D-6E8A-4147-A177-3AD203B41FA5}">
                      <a16:colId xmlns:a16="http://schemas.microsoft.com/office/drawing/2014/main" val="578842542"/>
                    </a:ext>
                  </a:extLst>
                </a:gridCol>
              </a:tblGrid>
              <a:tr h="0">
                <a:tc>
                  <a:txBody>
                    <a:bodyPr/>
                    <a:lstStyle/>
                    <a:p>
                      <a:pPr algn="l"/>
                      <a:r>
                        <a:rPr lang="en-IN">
                          <a:effectLst/>
                        </a:rPr>
                        <a:t>Process</a:t>
                      </a:r>
                    </a:p>
                  </a:txBody>
                  <a:tcPr anchor="ctr">
                    <a:lnL>
                      <a:noFill/>
                    </a:lnL>
                    <a:lnR>
                      <a:noFill/>
                    </a:lnR>
                    <a:lnT>
                      <a:noFill/>
                    </a:lnT>
                    <a:lnB w="9525" cap="flat" cmpd="sng" algn="ctr">
                      <a:solidFill>
                        <a:srgbClr val="EEEEEE"/>
                      </a:solidFill>
                      <a:prstDash val="solid"/>
                      <a:round/>
                      <a:headEnd type="none" w="med" len="med"/>
                      <a:tailEnd type="none" w="med" len="med"/>
                    </a:lnB>
                    <a:solidFill>
                      <a:srgbClr val="F9F9F9"/>
                    </a:solidFill>
                  </a:tcPr>
                </a:tc>
                <a:tc>
                  <a:txBody>
                    <a:bodyPr/>
                    <a:lstStyle/>
                    <a:p>
                      <a:pPr algn="l"/>
                      <a:r>
                        <a:rPr lang="en-IN">
                          <a:effectLst/>
                        </a:rPr>
                        <a:t>Priority</a:t>
                      </a:r>
                    </a:p>
                  </a:txBody>
                  <a:tcPr anchor="ctr">
                    <a:lnL>
                      <a:noFill/>
                    </a:lnL>
                    <a:lnR>
                      <a:noFill/>
                    </a:lnR>
                    <a:lnT>
                      <a:noFill/>
                    </a:lnT>
                    <a:lnB w="9525" cap="flat" cmpd="sng" algn="ctr">
                      <a:solidFill>
                        <a:srgbClr val="EEEEEE"/>
                      </a:solidFill>
                      <a:prstDash val="solid"/>
                      <a:round/>
                      <a:headEnd type="none" w="med" len="med"/>
                      <a:tailEnd type="none" w="med" len="med"/>
                    </a:lnB>
                    <a:solidFill>
                      <a:srgbClr val="F9F9F9"/>
                    </a:solidFill>
                  </a:tcPr>
                </a:tc>
                <a:tc>
                  <a:txBody>
                    <a:bodyPr/>
                    <a:lstStyle/>
                    <a:p>
                      <a:pPr algn="l"/>
                      <a:r>
                        <a:rPr lang="en-IN">
                          <a:effectLst/>
                        </a:rPr>
                        <a:t>Burst time</a:t>
                      </a:r>
                    </a:p>
                  </a:txBody>
                  <a:tcPr anchor="ctr">
                    <a:lnL>
                      <a:noFill/>
                    </a:lnL>
                    <a:lnR>
                      <a:noFill/>
                    </a:lnR>
                    <a:lnT>
                      <a:noFill/>
                    </a:lnT>
                    <a:lnB w="9525" cap="flat" cmpd="sng" algn="ctr">
                      <a:solidFill>
                        <a:srgbClr val="EEEEEE"/>
                      </a:solidFill>
                      <a:prstDash val="solid"/>
                      <a:round/>
                      <a:headEnd type="none" w="med" len="med"/>
                      <a:tailEnd type="none" w="med" len="med"/>
                    </a:lnB>
                    <a:solidFill>
                      <a:srgbClr val="F9F9F9"/>
                    </a:solidFill>
                  </a:tcPr>
                </a:tc>
                <a:tc>
                  <a:txBody>
                    <a:bodyPr/>
                    <a:lstStyle/>
                    <a:p>
                      <a:pPr algn="l"/>
                      <a:r>
                        <a:rPr lang="en-IN">
                          <a:effectLst/>
                        </a:rPr>
                        <a:t>Arrival time</a:t>
                      </a:r>
                    </a:p>
                  </a:txBody>
                  <a:tcPr anchor="ctr">
                    <a:lnL>
                      <a:noFill/>
                    </a:lnL>
                    <a:lnR>
                      <a:noFill/>
                    </a:lnR>
                    <a:lnT>
                      <a:noFill/>
                    </a:lnT>
                    <a:lnB w="9525"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1400136597"/>
                  </a:ext>
                </a:extLst>
              </a:tr>
              <a:tr h="0">
                <a:tc>
                  <a:txBody>
                    <a:bodyPr/>
                    <a:lstStyle/>
                    <a:p>
                      <a:r>
                        <a:rPr lang="en-IN">
                          <a:effectLst/>
                        </a:rPr>
                        <a:t>P1</a:t>
                      </a:r>
                    </a:p>
                  </a:txBody>
                  <a:tcPr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tc>
                  <a:txBody>
                    <a:bodyPr/>
                    <a:lstStyle/>
                    <a:p>
                      <a:r>
                        <a:rPr lang="en-IN">
                          <a:effectLst/>
                        </a:rPr>
                        <a:t>1</a:t>
                      </a:r>
                    </a:p>
                  </a:txBody>
                  <a:tcPr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tc>
                  <a:txBody>
                    <a:bodyPr/>
                    <a:lstStyle/>
                    <a:p>
                      <a:r>
                        <a:rPr lang="en-IN">
                          <a:effectLst/>
                        </a:rPr>
                        <a:t>4</a:t>
                      </a:r>
                    </a:p>
                  </a:txBody>
                  <a:tcPr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tc>
                  <a:txBody>
                    <a:bodyPr/>
                    <a:lstStyle/>
                    <a:p>
                      <a:r>
                        <a:rPr lang="en-IN">
                          <a:solidFill>
                            <a:srgbClr val="FF0000"/>
                          </a:solidFill>
                          <a:effectLst/>
                        </a:rPr>
                        <a:t>0</a:t>
                      </a:r>
                    </a:p>
                  </a:txBody>
                  <a:tcPr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2414231619"/>
                  </a:ext>
                </a:extLst>
              </a:tr>
              <a:tr h="0">
                <a:tc>
                  <a:txBody>
                    <a:bodyPr/>
                    <a:lstStyle/>
                    <a:p>
                      <a:r>
                        <a:rPr lang="en-IN">
                          <a:effectLst/>
                        </a:rPr>
                        <a:t>P2</a:t>
                      </a:r>
                    </a:p>
                  </a:txBody>
                  <a:tcPr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tc>
                  <a:txBody>
                    <a:bodyPr/>
                    <a:lstStyle/>
                    <a:p>
                      <a:r>
                        <a:rPr lang="en-IN">
                          <a:effectLst/>
                        </a:rPr>
                        <a:t>2</a:t>
                      </a:r>
                    </a:p>
                  </a:txBody>
                  <a:tcPr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tc>
                  <a:txBody>
                    <a:bodyPr/>
                    <a:lstStyle/>
                    <a:p>
                      <a:r>
                        <a:rPr lang="en-IN">
                          <a:effectLst/>
                        </a:rPr>
                        <a:t>3</a:t>
                      </a:r>
                    </a:p>
                  </a:txBody>
                  <a:tcPr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tc>
                  <a:txBody>
                    <a:bodyPr/>
                    <a:lstStyle/>
                    <a:p>
                      <a:r>
                        <a:rPr lang="en-IN">
                          <a:solidFill>
                            <a:srgbClr val="FF0000"/>
                          </a:solidFill>
                          <a:effectLst/>
                        </a:rPr>
                        <a:t>0</a:t>
                      </a:r>
                    </a:p>
                  </a:txBody>
                  <a:tcPr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3719709851"/>
                  </a:ext>
                </a:extLst>
              </a:tr>
              <a:tr h="0">
                <a:tc>
                  <a:txBody>
                    <a:bodyPr/>
                    <a:lstStyle/>
                    <a:p>
                      <a:r>
                        <a:rPr lang="en-IN">
                          <a:effectLst/>
                        </a:rPr>
                        <a:t>P3</a:t>
                      </a:r>
                    </a:p>
                  </a:txBody>
                  <a:tcPr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tc>
                  <a:txBody>
                    <a:bodyPr/>
                    <a:lstStyle/>
                    <a:p>
                      <a:r>
                        <a:rPr lang="en-IN">
                          <a:effectLst/>
                        </a:rPr>
                        <a:t>1</a:t>
                      </a:r>
                    </a:p>
                  </a:txBody>
                  <a:tcPr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tc>
                  <a:txBody>
                    <a:bodyPr/>
                    <a:lstStyle/>
                    <a:p>
                      <a:r>
                        <a:rPr lang="en-IN">
                          <a:effectLst/>
                        </a:rPr>
                        <a:t>7</a:t>
                      </a:r>
                    </a:p>
                  </a:txBody>
                  <a:tcPr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tc>
                  <a:txBody>
                    <a:bodyPr/>
                    <a:lstStyle/>
                    <a:p>
                      <a:r>
                        <a:rPr lang="en-IN">
                          <a:effectLst/>
                        </a:rPr>
                        <a:t>6</a:t>
                      </a:r>
                    </a:p>
                  </a:txBody>
                  <a:tcPr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2886158179"/>
                  </a:ext>
                </a:extLst>
              </a:tr>
              <a:tr h="0">
                <a:tc>
                  <a:txBody>
                    <a:bodyPr/>
                    <a:lstStyle/>
                    <a:p>
                      <a:r>
                        <a:rPr lang="en-IN">
                          <a:effectLst/>
                        </a:rPr>
                        <a:t>P4</a:t>
                      </a:r>
                    </a:p>
                  </a:txBody>
                  <a:tcPr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tc>
                  <a:txBody>
                    <a:bodyPr/>
                    <a:lstStyle/>
                    <a:p>
                      <a:r>
                        <a:rPr lang="en-IN">
                          <a:effectLst/>
                        </a:rPr>
                        <a:t>3</a:t>
                      </a:r>
                    </a:p>
                  </a:txBody>
                  <a:tcPr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tc>
                  <a:txBody>
                    <a:bodyPr/>
                    <a:lstStyle/>
                    <a:p>
                      <a:r>
                        <a:rPr lang="en-IN">
                          <a:effectLst/>
                        </a:rPr>
                        <a:t>4</a:t>
                      </a:r>
                    </a:p>
                  </a:txBody>
                  <a:tcPr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tc>
                  <a:txBody>
                    <a:bodyPr/>
                    <a:lstStyle/>
                    <a:p>
                      <a:r>
                        <a:rPr lang="en-IN">
                          <a:effectLst/>
                        </a:rPr>
                        <a:t>11</a:t>
                      </a:r>
                    </a:p>
                  </a:txBody>
                  <a:tcPr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1418773366"/>
                  </a:ext>
                </a:extLst>
              </a:tr>
              <a:tr h="0">
                <a:tc>
                  <a:txBody>
                    <a:bodyPr/>
                    <a:lstStyle/>
                    <a:p>
                      <a:r>
                        <a:rPr lang="en-IN">
                          <a:effectLst/>
                        </a:rPr>
                        <a:t>P5</a:t>
                      </a:r>
                    </a:p>
                  </a:txBody>
                  <a:tcPr anchor="ctr">
                    <a:lnL>
                      <a:noFill/>
                    </a:lnL>
                    <a:lnR>
                      <a:noFill/>
                    </a:lnR>
                    <a:lnT w="9525" cap="flat" cmpd="sng" algn="ctr">
                      <a:solidFill>
                        <a:srgbClr val="EEEEEE"/>
                      </a:solidFill>
                      <a:prstDash val="solid"/>
                      <a:round/>
                      <a:headEnd type="none" w="med" len="med"/>
                      <a:tailEnd type="none" w="med" len="med"/>
                    </a:lnT>
                    <a:lnB>
                      <a:noFill/>
                    </a:lnB>
                    <a:solidFill>
                      <a:srgbClr val="F9F9F9"/>
                    </a:solidFill>
                  </a:tcPr>
                </a:tc>
                <a:tc>
                  <a:txBody>
                    <a:bodyPr/>
                    <a:lstStyle/>
                    <a:p>
                      <a:r>
                        <a:rPr lang="en-IN">
                          <a:effectLst/>
                        </a:rPr>
                        <a:t>2</a:t>
                      </a:r>
                    </a:p>
                  </a:txBody>
                  <a:tcPr anchor="ctr">
                    <a:lnL>
                      <a:noFill/>
                    </a:lnL>
                    <a:lnR>
                      <a:noFill/>
                    </a:lnR>
                    <a:lnT w="9525" cap="flat" cmpd="sng" algn="ctr">
                      <a:solidFill>
                        <a:srgbClr val="EEEEEE"/>
                      </a:solidFill>
                      <a:prstDash val="solid"/>
                      <a:round/>
                      <a:headEnd type="none" w="med" len="med"/>
                      <a:tailEnd type="none" w="med" len="med"/>
                    </a:lnT>
                    <a:lnB>
                      <a:noFill/>
                    </a:lnB>
                    <a:solidFill>
                      <a:srgbClr val="F9F9F9"/>
                    </a:solidFill>
                  </a:tcPr>
                </a:tc>
                <a:tc>
                  <a:txBody>
                    <a:bodyPr/>
                    <a:lstStyle/>
                    <a:p>
                      <a:r>
                        <a:rPr lang="en-IN">
                          <a:effectLst/>
                        </a:rPr>
                        <a:t>2</a:t>
                      </a:r>
                    </a:p>
                  </a:txBody>
                  <a:tcPr anchor="ctr">
                    <a:lnL>
                      <a:noFill/>
                    </a:lnL>
                    <a:lnR>
                      <a:noFill/>
                    </a:lnR>
                    <a:lnT w="9525" cap="flat" cmpd="sng" algn="ctr">
                      <a:solidFill>
                        <a:srgbClr val="EEEEEE"/>
                      </a:solidFill>
                      <a:prstDash val="solid"/>
                      <a:round/>
                      <a:headEnd type="none" w="med" len="med"/>
                      <a:tailEnd type="none" w="med" len="med"/>
                    </a:lnT>
                    <a:lnB>
                      <a:noFill/>
                    </a:lnB>
                    <a:solidFill>
                      <a:srgbClr val="F9F9F9"/>
                    </a:solidFill>
                  </a:tcPr>
                </a:tc>
                <a:tc>
                  <a:txBody>
                    <a:bodyPr/>
                    <a:lstStyle/>
                    <a:p>
                      <a:r>
                        <a:rPr lang="en-IN" dirty="0">
                          <a:effectLst/>
                        </a:rPr>
                        <a:t>12</a:t>
                      </a:r>
                    </a:p>
                  </a:txBody>
                  <a:tcPr anchor="ctr">
                    <a:lnL>
                      <a:noFill/>
                    </a:lnL>
                    <a:lnR>
                      <a:noFill/>
                    </a:lnR>
                    <a:lnT w="9525" cap="flat" cmpd="sng" algn="ctr">
                      <a:solidFill>
                        <a:srgbClr val="EEEEEE"/>
                      </a:solidFill>
                      <a:prstDash val="solid"/>
                      <a:round/>
                      <a:headEnd type="none" w="med" len="med"/>
                      <a:tailEnd type="none" w="med" len="med"/>
                    </a:lnT>
                    <a:lnB>
                      <a:noFill/>
                    </a:lnB>
                    <a:solidFill>
                      <a:srgbClr val="F9F9F9"/>
                    </a:solidFill>
                  </a:tcPr>
                </a:tc>
                <a:extLst>
                  <a:ext uri="{0D108BD9-81ED-4DB2-BD59-A6C34878D82A}">
                    <a16:rowId xmlns:a16="http://schemas.microsoft.com/office/drawing/2014/main" val="4223638373"/>
                  </a:ext>
                </a:extLst>
              </a:tr>
            </a:tbl>
          </a:graphicData>
        </a:graphic>
      </p:graphicFrame>
    </p:spTree>
    <p:extLst>
      <p:ext uri="{BB962C8B-B14F-4D97-AF65-F5344CB8AC3E}">
        <p14:creationId xmlns:p14="http://schemas.microsoft.com/office/powerpoint/2010/main" val="22412918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1A65B4-0097-465A-AD05-B75DEFDAAE6A}"/>
              </a:ext>
            </a:extLst>
          </p:cNvPr>
          <p:cNvSpPr>
            <a:spLocks noGrp="1"/>
          </p:cNvSpPr>
          <p:nvPr>
            <p:ph idx="1"/>
          </p:nvPr>
        </p:nvSpPr>
        <p:spPr>
          <a:xfrm>
            <a:off x="581193" y="437321"/>
            <a:ext cx="11576168" cy="1033670"/>
          </a:xfrm>
        </p:spPr>
        <p:txBody>
          <a:bodyPr>
            <a:noAutofit/>
          </a:bodyPr>
          <a:lstStyle/>
          <a:p>
            <a:pPr marL="0" indent="0">
              <a:buNone/>
            </a:pPr>
            <a:r>
              <a:rPr lang="en-IN" sz="3600" b="1" i="0" dirty="0">
                <a:solidFill>
                  <a:schemeClr val="accent1"/>
                </a:solidFill>
                <a:effectLst/>
                <a:latin typeface="Times New Roman" panose="02020603050405020304" pitchFamily="18" charset="0"/>
                <a:cs typeface="Times New Roman" panose="02020603050405020304" pitchFamily="18" charset="0"/>
              </a:rPr>
              <a:t>PRIORITY SCHEDULING: </a:t>
            </a:r>
            <a:r>
              <a:rPr lang="en-IN" sz="3600" b="1" dirty="0">
                <a:solidFill>
                  <a:schemeClr val="accent1"/>
                </a:solidFill>
                <a:latin typeface="Times New Roman" panose="02020603050405020304" pitchFamily="18" charset="0"/>
                <a:cs typeface="Times New Roman" panose="02020603050405020304" pitchFamily="18" charset="0"/>
              </a:rPr>
              <a:t>SAMPLE PROBLEM</a:t>
            </a:r>
            <a:endParaRPr lang="en-IN" sz="3600" dirty="0">
              <a:latin typeface="Times New Roman" panose="02020603050405020304" pitchFamily="18" charset="0"/>
              <a:cs typeface="Times New Roman" panose="02020603050405020304" pitchFamily="18" charset="0"/>
            </a:endParaRPr>
          </a:p>
        </p:txBody>
      </p:sp>
      <p:sp>
        <p:nvSpPr>
          <p:cNvPr id="6" name="Content Placeholder 2">
            <a:extLst>
              <a:ext uri="{FF2B5EF4-FFF2-40B4-BE49-F238E27FC236}">
                <a16:creationId xmlns:a16="http://schemas.microsoft.com/office/drawing/2014/main" id="{F7564D7A-97AD-4E9B-9792-BF3D40522B9F}"/>
              </a:ext>
            </a:extLst>
          </p:cNvPr>
          <p:cNvSpPr txBox="1">
            <a:spLocks/>
          </p:cNvSpPr>
          <p:nvPr/>
        </p:nvSpPr>
        <p:spPr>
          <a:xfrm>
            <a:off x="581193" y="1575582"/>
            <a:ext cx="10679642" cy="4923692"/>
          </a:xfrm>
          <a:prstGeom prst="rect">
            <a:avLst/>
          </a:prstGeom>
          <a:solidFill>
            <a:schemeClr val="accent2">
              <a:lumMod val="20000"/>
              <a:lumOff val="80000"/>
            </a:schemeClr>
          </a:solidFill>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a:buFont typeface="Monotype Sorts" pitchFamily="-84" charset="2"/>
              <a:buNone/>
              <a:tabLst>
                <a:tab pos="1600200" algn="ctr"/>
                <a:tab pos="3251200" algn="ctr"/>
                <a:tab pos="5140325" algn="ctr"/>
              </a:tabLst>
            </a:pPr>
            <a:endParaRPr lang="en-US" altLang="en-US" sz="2000" i="1" baseline="-25000" dirty="0"/>
          </a:p>
          <a:p>
            <a:pPr>
              <a:buFont typeface="Monotype Sorts" pitchFamily="-84" charset="2"/>
              <a:buNone/>
              <a:tabLst>
                <a:tab pos="1600200" algn="ctr"/>
                <a:tab pos="3251200" algn="ctr"/>
                <a:tab pos="5140325" algn="ctr"/>
              </a:tabLst>
            </a:pPr>
            <a:endParaRPr lang="en-US" altLang="en-US" sz="2000" i="1" baseline="-25000" dirty="0"/>
          </a:p>
        </p:txBody>
      </p:sp>
      <p:sp>
        <p:nvSpPr>
          <p:cNvPr id="5" name="Rectangle 1">
            <a:extLst>
              <a:ext uri="{FF2B5EF4-FFF2-40B4-BE49-F238E27FC236}">
                <a16:creationId xmlns:a16="http://schemas.microsoft.com/office/drawing/2014/main" id="{7DF62F45-173A-43F0-80A9-6BA8B45C4585}"/>
              </a:ext>
            </a:extLst>
          </p:cNvPr>
          <p:cNvSpPr>
            <a:spLocks noChangeArrowheads="1"/>
          </p:cNvSpPr>
          <p:nvPr/>
        </p:nvSpPr>
        <p:spPr bwMode="auto">
          <a:xfrm>
            <a:off x="1192696" y="2721683"/>
            <a:ext cx="6891130" cy="2631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effectLst/>
                <a:latin typeface="Times New Roman" panose="02020603050405020304" pitchFamily="18" charset="0"/>
                <a:cs typeface="Times New Roman" panose="02020603050405020304" pitchFamily="18" charset="0"/>
              </a:rPr>
              <a:t>Solution:</a:t>
            </a:r>
            <a:endParaRPr lang="en-US" altLang="en-US" sz="2400" b="1"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effectLst/>
                <a:latin typeface="Times New Roman" panose="02020603050405020304" pitchFamily="18" charset="0"/>
                <a:cs typeface="Times New Roman" panose="02020603050405020304" pitchFamily="18" charset="0"/>
              </a:rPr>
              <a:t>P1 = o - o = o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effectLst/>
                <a:latin typeface="Times New Roman" panose="02020603050405020304" pitchFamily="18" charset="0"/>
                <a:cs typeface="Times New Roman" panose="02020603050405020304" pitchFamily="18" charset="0"/>
              </a:rPr>
              <a:t>P2 =4 - o + 7 =11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effectLst/>
                <a:latin typeface="Times New Roman" panose="02020603050405020304" pitchFamily="18" charset="0"/>
                <a:cs typeface="Times New Roman" panose="02020603050405020304" pitchFamily="18" charset="0"/>
              </a:rPr>
              <a:t>P3= 6-6=0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effectLst/>
                <a:latin typeface="Times New Roman" panose="02020603050405020304" pitchFamily="18" charset="0"/>
                <a:cs typeface="Times New Roman" panose="02020603050405020304" pitchFamily="18" charset="0"/>
              </a:rPr>
              <a:t>P4= 16-11=5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effectLst/>
                <a:latin typeface="Times New Roman" panose="02020603050405020304" pitchFamily="18" charset="0"/>
                <a:cs typeface="Times New Roman" panose="02020603050405020304" pitchFamily="18" charset="0"/>
              </a:rPr>
              <a:t>Average Waiting time = (0+11+0+5+2)/5 = 18/5= 3.6 </a:t>
            </a:r>
          </a:p>
        </p:txBody>
      </p:sp>
    </p:spTree>
    <p:extLst>
      <p:ext uri="{BB962C8B-B14F-4D97-AF65-F5344CB8AC3E}">
        <p14:creationId xmlns:p14="http://schemas.microsoft.com/office/powerpoint/2010/main" val="29906284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7AD2B-EC23-448E-AA58-931E2746FAAB}"/>
              </a:ext>
            </a:extLst>
          </p:cNvPr>
          <p:cNvSpPr>
            <a:spLocks noGrp="1"/>
          </p:cNvSpPr>
          <p:nvPr>
            <p:ph type="title"/>
          </p:nvPr>
        </p:nvSpPr>
        <p:spPr>
          <a:xfrm>
            <a:off x="581192" y="2477947"/>
            <a:ext cx="11029616" cy="1188720"/>
          </a:xfrm>
        </p:spPr>
        <p:txBody>
          <a:bodyPr>
            <a:normAutofit fontScale="90000"/>
          </a:bodyPr>
          <a:lstStyle/>
          <a:p>
            <a:pPr algn="ctr"/>
            <a:r>
              <a:rPr lang="en-IN" dirty="0"/>
              <a:t>Thank You </a:t>
            </a:r>
            <a:br>
              <a:rPr lang="en-IN" dirty="0"/>
            </a:br>
            <a:r>
              <a:rPr lang="en-IN" dirty="0"/>
              <a:t>      </a:t>
            </a:r>
          </a:p>
        </p:txBody>
      </p:sp>
    </p:spTree>
    <p:extLst>
      <p:ext uri="{BB962C8B-B14F-4D97-AF65-F5344CB8AC3E}">
        <p14:creationId xmlns:p14="http://schemas.microsoft.com/office/powerpoint/2010/main" val="1981569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6">
            <a:extLst>
              <a:ext uri="{FF2B5EF4-FFF2-40B4-BE49-F238E27FC236}">
                <a16:creationId xmlns:a16="http://schemas.microsoft.com/office/drawing/2014/main" id="{2366DC5E-4B08-4180-8895-F66A48DF5191}"/>
              </a:ext>
            </a:extLst>
          </p:cNvPr>
          <p:cNvSpPr>
            <a:spLocks noGrp="1" noChangeArrowheads="1"/>
          </p:cNvSpPr>
          <p:nvPr>
            <p:ph idx="1"/>
          </p:nvPr>
        </p:nvSpPr>
        <p:spPr/>
        <p:txBody>
          <a:bodyPr>
            <a:noAutofit/>
          </a:bodyPr>
          <a:lstStyle/>
          <a:p>
            <a:pPr>
              <a:buNone/>
              <a:tabLst>
                <a:tab pos="1603375" algn="ctr"/>
                <a:tab pos="3254375" algn="ctr"/>
                <a:tab pos="5143500" algn="ctr"/>
              </a:tabLst>
            </a:pPr>
            <a:r>
              <a:rPr lang="en-US" altLang="en-US" sz="2000" dirty="0"/>
              <a:t>		</a:t>
            </a:r>
            <a:r>
              <a:rPr lang="en-US" altLang="en-US" sz="2000" u="sng" dirty="0"/>
              <a:t>Process	Arrival Time</a:t>
            </a:r>
            <a:r>
              <a:rPr lang="en-US" altLang="en-US" sz="2000" dirty="0"/>
              <a:t>	</a:t>
            </a:r>
            <a:r>
              <a:rPr lang="en-US" altLang="en-US" sz="2000" u="sng" dirty="0"/>
              <a:t>Burst Time</a:t>
            </a:r>
            <a:endParaRPr lang="en-US" altLang="en-US" sz="2000" dirty="0"/>
          </a:p>
          <a:p>
            <a:pPr>
              <a:buNone/>
              <a:tabLst>
                <a:tab pos="1603375" algn="ctr"/>
                <a:tab pos="3254375" algn="ctr"/>
                <a:tab pos="5143500" algn="ctr"/>
              </a:tabLst>
            </a:pPr>
            <a:r>
              <a:rPr lang="en-US" altLang="en-US" sz="2000" dirty="0"/>
              <a:t>		</a:t>
            </a:r>
            <a:r>
              <a:rPr lang="en-US" altLang="en-US" sz="2000" i="1" dirty="0"/>
              <a:t>P</a:t>
            </a:r>
            <a:r>
              <a:rPr lang="en-US" altLang="en-US" sz="2000" i="1" baseline="-25000" dirty="0"/>
              <a:t>1</a:t>
            </a:r>
            <a:r>
              <a:rPr lang="en-US" altLang="en-US" sz="2000" dirty="0"/>
              <a:t>	0.0	7</a:t>
            </a:r>
          </a:p>
          <a:p>
            <a:pPr>
              <a:buNone/>
              <a:tabLst>
                <a:tab pos="1603375" algn="ctr"/>
                <a:tab pos="3254375" algn="ctr"/>
                <a:tab pos="5143500" algn="ctr"/>
              </a:tabLst>
            </a:pPr>
            <a:r>
              <a:rPr lang="en-US" altLang="en-US" sz="2000" dirty="0"/>
              <a:t>		 </a:t>
            </a:r>
            <a:r>
              <a:rPr lang="en-US" altLang="en-US" sz="2000" i="1" dirty="0"/>
              <a:t>P</a:t>
            </a:r>
            <a:r>
              <a:rPr lang="en-US" altLang="en-US" sz="2000" i="1" baseline="-25000" dirty="0"/>
              <a:t>2	</a:t>
            </a:r>
            <a:r>
              <a:rPr lang="en-US" altLang="en-US" sz="2000" dirty="0"/>
              <a:t>2.0	4</a:t>
            </a:r>
          </a:p>
          <a:p>
            <a:pPr>
              <a:buNone/>
              <a:tabLst>
                <a:tab pos="1603375" algn="ctr"/>
                <a:tab pos="3254375" algn="ctr"/>
                <a:tab pos="5143500" algn="ctr"/>
              </a:tabLst>
            </a:pPr>
            <a:r>
              <a:rPr lang="en-US" altLang="en-US" sz="2000" dirty="0"/>
              <a:t>		 </a:t>
            </a:r>
            <a:r>
              <a:rPr lang="en-US" altLang="en-US" sz="2000" i="1" dirty="0"/>
              <a:t>P</a:t>
            </a:r>
            <a:r>
              <a:rPr lang="en-US" altLang="en-US" sz="2000" i="1" baseline="-25000" dirty="0"/>
              <a:t>3</a:t>
            </a:r>
            <a:r>
              <a:rPr lang="en-US" altLang="en-US" sz="2000" dirty="0"/>
              <a:t>	4.0	1</a:t>
            </a:r>
          </a:p>
          <a:p>
            <a:pPr>
              <a:buNone/>
              <a:tabLst>
                <a:tab pos="1603375" algn="ctr"/>
                <a:tab pos="3254375" algn="ctr"/>
                <a:tab pos="5143500" algn="ctr"/>
              </a:tabLst>
            </a:pPr>
            <a:r>
              <a:rPr lang="en-US" altLang="en-US" sz="2000" dirty="0"/>
              <a:t>		 </a:t>
            </a:r>
            <a:r>
              <a:rPr lang="en-US" altLang="en-US" sz="2000" i="1" dirty="0"/>
              <a:t>P</a:t>
            </a:r>
            <a:r>
              <a:rPr lang="en-US" altLang="en-US" sz="2000" i="1" baseline="-25000" dirty="0"/>
              <a:t>4</a:t>
            </a:r>
            <a:r>
              <a:rPr lang="en-US" altLang="en-US" sz="2000" dirty="0"/>
              <a:t>	5.0	4</a:t>
            </a:r>
          </a:p>
          <a:p>
            <a:pPr>
              <a:tabLst>
                <a:tab pos="1603375" algn="ctr"/>
                <a:tab pos="3254375" algn="ctr"/>
                <a:tab pos="5143500" algn="ctr"/>
              </a:tabLst>
            </a:pPr>
            <a:endParaRPr lang="en-US" altLang="en-US" sz="2000" dirty="0"/>
          </a:p>
          <a:p>
            <a:pPr>
              <a:tabLst>
                <a:tab pos="1603375" algn="ctr"/>
                <a:tab pos="3254375" algn="ctr"/>
                <a:tab pos="5143500" algn="ctr"/>
              </a:tabLst>
            </a:pPr>
            <a:endParaRPr lang="en-US" altLang="en-US" sz="2000" dirty="0"/>
          </a:p>
          <a:p>
            <a:pPr>
              <a:tabLst>
                <a:tab pos="1603375" algn="ctr"/>
                <a:tab pos="3254375" algn="ctr"/>
                <a:tab pos="5143500" algn="ctr"/>
              </a:tabLst>
            </a:pPr>
            <a:endParaRPr lang="en-US" altLang="en-US" sz="2000" dirty="0"/>
          </a:p>
          <a:p>
            <a:pPr>
              <a:tabLst>
                <a:tab pos="1603375" algn="ctr"/>
                <a:tab pos="3254375" algn="ctr"/>
                <a:tab pos="5143500" algn="ctr"/>
              </a:tabLst>
            </a:pPr>
            <a:endParaRPr lang="en-US" altLang="en-US" sz="2000" dirty="0"/>
          </a:p>
          <a:p>
            <a:pPr>
              <a:tabLst>
                <a:tab pos="1603375" algn="ctr"/>
                <a:tab pos="3254375" algn="ctr"/>
                <a:tab pos="5143500" algn="ctr"/>
              </a:tabLst>
            </a:pPr>
            <a:r>
              <a:rPr lang="en-US" altLang="en-US" sz="2000" dirty="0"/>
              <a:t>Average waiting time = (9 + 1 + 0 +2)/4 = 3</a:t>
            </a:r>
            <a:endParaRPr lang="en-US" altLang="en-US" sz="2000" i="1" baseline="-25000" dirty="0"/>
          </a:p>
        </p:txBody>
      </p:sp>
      <p:sp>
        <p:nvSpPr>
          <p:cNvPr id="8197" name="Rectangle 37">
            <a:extLst>
              <a:ext uri="{FF2B5EF4-FFF2-40B4-BE49-F238E27FC236}">
                <a16:creationId xmlns:a16="http://schemas.microsoft.com/office/drawing/2014/main" id="{2D0A711D-F721-48F6-BAE6-3A40AE076273}"/>
              </a:ext>
            </a:extLst>
          </p:cNvPr>
          <p:cNvSpPr>
            <a:spLocks noChangeArrowheads="1"/>
          </p:cNvSpPr>
          <p:nvPr/>
        </p:nvSpPr>
        <p:spPr bwMode="auto">
          <a:xfrm flipH="1">
            <a:off x="3048000" y="4357688"/>
            <a:ext cx="5562600" cy="609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8198" name="Text Box 38">
            <a:extLst>
              <a:ext uri="{FF2B5EF4-FFF2-40B4-BE49-F238E27FC236}">
                <a16:creationId xmlns:a16="http://schemas.microsoft.com/office/drawing/2014/main" id="{E7949014-BD89-4229-89E2-38750145C92A}"/>
              </a:ext>
            </a:extLst>
          </p:cNvPr>
          <p:cNvSpPr txBox="1">
            <a:spLocks noChangeArrowheads="1"/>
          </p:cNvSpPr>
          <p:nvPr/>
        </p:nvSpPr>
        <p:spPr bwMode="auto">
          <a:xfrm flipH="1">
            <a:off x="3124200" y="4418291"/>
            <a:ext cx="381836"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P</a:t>
            </a:r>
            <a:r>
              <a:rPr kumimoji="0" lang="en-US" altLang="en-US" sz="1800" b="0" i="0" u="none" strike="noStrike" kern="1200" cap="none" spc="0" normalizeH="0" baseline="-25000" noProof="0">
                <a:ln>
                  <a:noFill/>
                </a:ln>
                <a:solidFill>
                  <a:srgbClr val="000000"/>
                </a:solidFill>
                <a:effectLst/>
                <a:uLnTx/>
                <a:uFillTx/>
                <a:latin typeface="Calibri" panose="020F0502020204030204" pitchFamily="34" charset="0"/>
                <a:ea typeface="+mn-ea"/>
                <a:cs typeface="+mn-cs"/>
              </a:rPr>
              <a:t>1</a:t>
            </a:r>
            <a:endPar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8199" name="Text Box 39">
            <a:extLst>
              <a:ext uri="{FF2B5EF4-FFF2-40B4-BE49-F238E27FC236}">
                <a16:creationId xmlns:a16="http://schemas.microsoft.com/office/drawing/2014/main" id="{3BEBE351-843A-4002-83DF-55B4F961E519}"/>
              </a:ext>
            </a:extLst>
          </p:cNvPr>
          <p:cNvSpPr txBox="1">
            <a:spLocks noChangeArrowheads="1"/>
          </p:cNvSpPr>
          <p:nvPr/>
        </p:nvSpPr>
        <p:spPr bwMode="auto">
          <a:xfrm flipH="1">
            <a:off x="4419600" y="4418291"/>
            <a:ext cx="381836"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P</a:t>
            </a:r>
            <a:r>
              <a:rPr kumimoji="0" lang="en-US" altLang="en-US" sz="1800" b="0" i="0" u="none" strike="noStrike" kern="1200" cap="none" spc="0" normalizeH="0" baseline="-25000" noProof="0">
                <a:ln>
                  <a:noFill/>
                </a:ln>
                <a:solidFill>
                  <a:srgbClr val="000000"/>
                </a:solidFill>
                <a:effectLst/>
                <a:uLnTx/>
                <a:uFillTx/>
                <a:latin typeface="Calibri" panose="020F0502020204030204" pitchFamily="34" charset="0"/>
                <a:ea typeface="+mn-ea"/>
                <a:cs typeface="+mn-cs"/>
              </a:rPr>
              <a:t>3</a:t>
            </a:r>
            <a:endPar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8200" name="Text Box 40">
            <a:extLst>
              <a:ext uri="{FF2B5EF4-FFF2-40B4-BE49-F238E27FC236}">
                <a16:creationId xmlns:a16="http://schemas.microsoft.com/office/drawing/2014/main" id="{AABF5007-DB95-4C24-8E52-2FC94170AF9C}"/>
              </a:ext>
            </a:extLst>
          </p:cNvPr>
          <p:cNvSpPr txBox="1">
            <a:spLocks noChangeArrowheads="1"/>
          </p:cNvSpPr>
          <p:nvPr/>
        </p:nvSpPr>
        <p:spPr bwMode="auto">
          <a:xfrm flipH="1">
            <a:off x="3886200" y="4418291"/>
            <a:ext cx="381836"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P</a:t>
            </a:r>
            <a:r>
              <a:rPr kumimoji="0" lang="en-US" altLang="en-US" sz="1800" b="0" i="0" u="none" strike="noStrike" kern="1200" cap="none" spc="0" normalizeH="0" baseline="-25000" noProof="0">
                <a:ln>
                  <a:noFill/>
                </a:ln>
                <a:solidFill>
                  <a:srgbClr val="000000"/>
                </a:solidFill>
                <a:effectLst/>
                <a:uLnTx/>
                <a:uFillTx/>
                <a:latin typeface="Calibri" panose="020F0502020204030204" pitchFamily="34" charset="0"/>
                <a:ea typeface="+mn-ea"/>
                <a:cs typeface="+mn-cs"/>
              </a:rPr>
              <a:t>2</a:t>
            </a:r>
            <a:endPar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8201" name="Line 41">
            <a:extLst>
              <a:ext uri="{FF2B5EF4-FFF2-40B4-BE49-F238E27FC236}">
                <a16:creationId xmlns:a16="http://schemas.microsoft.com/office/drawing/2014/main" id="{E09CB3EB-47FF-4273-9FAB-BC37F4099AD4}"/>
              </a:ext>
            </a:extLst>
          </p:cNvPr>
          <p:cNvSpPr>
            <a:spLocks noChangeShapeType="1"/>
          </p:cNvSpPr>
          <p:nvPr/>
        </p:nvSpPr>
        <p:spPr bwMode="auto">
          <a:xfrm flipH="1">
            <a:off x="8591550" y="4953000"/>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02" name="Line 42">
            <a:extLst>
              <a:ext uri="{FF2B5EF4-FFF2-40B4-BE49-F238E27FC236}">
                <a16:creationId xmlns:a16="http://schemas.microsoft.com/office/drawing/2014/main" id="{E6E03347-0D74-4777-B44B-2BAEBDBDB301}"/>
              </a:ext>
            </a:extLst>
          </p:cNvPr>
          <p:cNvSpPr>
            <a:spLocks noChangeShapeType="1"/>
          </p:cNvSpPr>
          <p:nvPr/>
        </p:nvSpPr>
        <p:spPr bwMode="auto">
          <a:xfrm flipH="1">
            <a:off x="3048000" y="496728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03" name="Line 43">
            <a:extLst>
              <a:ext uri="{FF2B5EF4-FFF2-40B4-BE49-F238E27FC236}">
                <a16:creationId xmlns:a16="http://schemas.microsoft.com/office/drawing/2014/main" id="{39A4091E-CB7C-4AF7-BC26-F82E9DC199CF}"/>
              </a:ext>
            </a:extLst>
          </p:cNvPr>
          <p:cNvSpPr>
            <a:spLocks noChangeShapeType="1"/>
          </p:cNvSpPr>
          <p:nvPr/>
        </p:nvSpPr>
        <p:spPr bwMode="auto">
          <a:xfrm flipH="1">
            <a:off x="5791200" y="4357688"/>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04" name="Line 44">
            <a:extLst>
              <a:ext uri="{FF2B5EF4-FFF2-40B4-BE49-F238E27FC236}">
                <a16:creationId xmlns:a16="http://schemas.microsoft.com/office/drawing/2014/main" id="{7B74D024-51C2-40CE-97BF-C6157398D80E}"/>
              </a:ext>
            </a:extLst>
          </p:cNvPr>
          <p:cNvSpPr>
            <a:spLocks noChangeShapeType="1"/>
          </p:cNvSpPr>
          <p:nvPr/>
        </p:nvSpPr>
        <p:spPr bwMode="auto">
          <a:xfrm flipH="1">
            <a:off x="3657600" y="4343400"/>
            <a:ext cx="0" cy="91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05" name="Line 45">
            <a:extLst>
              <a:ext uri="{FF2B5EF4-FFF2-40B4-BE49-F238E27FC236}">
                <a16:creationId xmlns:a16="http://schemas.microsoft.com/office/drawing/2014/main" id="{39CFCBF7-F503-4AA4-8AE9-389B8BFFF2D8}"/>
              </a:ext>
            </a:extLst>
          </p:cNvPr>
          <p:cNvSpPr>
            <a:spLocks noChangeShapeType="1"/>
          </p:cNvSpPr>
          <p:nvPr/>
        </p:nvSpPr>
        <p:spPr bwMode="auto">
          <a:xfrm flipH="1">
            <a:off x="5334000" y="496728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06" name="Text Box 47">
            <a:extLst>
              <a:ext uri="{FF2B5EF4-FFF2-40B4-BE49-F238E27FC236}">
                <a16:creationId xmlns:a16="http://schemas.microsoft.com/office/drawing/2014/main" id="{A5D8D5D7-4E4C-4C90-B7D7-D239861AB5FB}"/>
              </a:ext>
            </a:extLst>
          </p:cNvPr>
          <p:cNvSpPr txBox="1">
            <a:spLocks noChangeArrowheads="1"/>
          </p:cNvSpPr>
          <p:nvPr/>
        </p:nvSpPr>
        <p:spPr bwMode="auto">
          <a:xfrm flipH="1">
            <a:off x="4267200" y="5181601"/>
            <a:ext cx="31115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4</a:t>
            </a:r>
          </a:p>
        </p:txBody>
      </p:sp>
      <p:sp>
        <p:nvSpPr>
          <p:cNvPr id="8207" name="Text Box 48">
            <a:extLst>
              <a:ext uri="{FF2B5EF4-FFF2-40B4-BE49-F238E27FC236}">
                <a16:creationId xmlns:a16="http://schemas.microsoft.com/office/drawing/2014/main" id="{B16FDDEC-2BBC-4A90-A121-770C81D93169}"/>
              </a:ext>
            </a:extLst>
          </p:cNvPr>
          <p:cNvSpPr txBox="1">
            <a:spLocks noChangeArrowheads="1"/>
          </p:cNvSpPr>
          <p:nvPr/>
        </p:nvSpPr>
        <p:spPr bwMode="auto">
          <a:xfrm flipH="1">
            <a:off x="3505200" y="5181601"/>
            <a:ext cx="31115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2</a:t>
            </a:r>
          </a:p>
        </p:txBody>
      </p:sp>
      <p:sp>
        <p:nvSpPr>
          <p:cNvPr id="8208" name="Text Box 49">
            <a:extLst>
              <a:ext uri="{FF2B5EF4-FFF2-40B4-BE49-F238E27FC236}">
                <a16:creationId xmlns:a16="http://schemas.microsoft.com/office/drawing/2014/main" id="{82AB6AB3-C32E-44EF-A27F-AE8824C7DAC5}"/>
              </a:ext>
            </a:extLst>
          </p:cNvPr>
          <p:cNvSpPr txBox="1">
            <a:spLocks noChangeArrowheads="1"/>
          </p:cNvSpPr>
          <p:nvPr/>
        </p:nvSpPr>
        <p:spPr bwMode="auto">
          <a:xfrm flipH="1">
            <a:off x="6781800" y="5104091"/>
            <a:ext cx="418704"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11</a:t>
            </a:r>
          </a:p>
        </p:txBody>
      </p:sp>
      <p:sp>
        <p:nvSpPr>
          <p:cNvPr id="8209" name="Text Box 50">
            <a:extLst>
              <a:ext uri="{FF2B5EF4-FFF2-40B4-BE49-F238E27FC236}">
                <a16:creationId xmlns:a16="http://schemas.microsoft.com/office/drawing/2014/main" id="{19520DB3-68AD-46C9-AE44-E8D20D24C095}"/>
              </a:ext>
            </a:extLst>
          </p:cNvPr>
          <p:cNvSpPr txBox="1">
            <a:spLocks noChangeArrowheads="1"/>
          </p:cNvSpPr>
          <p:nvPr/>
        </p:nvSpPr>
        <p:spPr bwMode="auto">
          <a:xfrm flipH="1">
            <a:off x="2895600" y="5119688"/>
            <a:ext cx="311150" cy="3667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0</a:t>
            </a:r>
          </a:p>
        </p:txBody>
      </p:sp>
      <p:sp>
        <p:nvSpPr>
          <p:cNvPr id="8210" name="Text Box 51">
            <a:extLst>
              <a:ext uri="{FF2B5EF4-FFF2-40B4-BE49-F238E27FC236}">
                <a16:creationId xmlns:a16="http://schemas.microsoft.com/office/drawing/2014/main" id="{9381601A-C949-496C-8490-3D69D07788F7}"/>
              </a:ext>
            </a:extLst>
          </p:cNvPr>
          <p:cNvSpPr txBox="1">
            <a:spLocks noChangeArrowheads="1"/>
          </p:cNvSpPr>
          <p:nvPr/>
        </p:nvSpPr>
        <p:spPr bwMode="auto">
          <a:xfrm flipH="1">
            <a:off x="6248400" y="4418291"/>
            <a:ext cx="381836"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P</a:t>
            </a:r>
            <a:r>
              <a:rPr kumimoji="0" lang="en-US" altLang="en-US" sz="1800" b="0" i="0" u="none" strike="noStrike" kern="1200" cap="none" spc="0" normalizeH="0" baseline="-25000" noProof="0">
                <a:ln>
                  <a:noFill/>
                </a:ln>
                <a:solidFill>
                  <a:srgbClr val="000000"/>
                </a:solidFill>
                <a:effectLst/>
                <a:uLnTx/>
                <a:uFillTx/>
                <a:latin typeface="Calibri" panose="020F0502020204030204" pitchFamily="34" charset="0"/>
                <a:ea typeface="+mn-ea"/>
                <a:cs typeface="+mn-cs"/>
              </a:rPr>
              <a:t>4</a:t>
            </a:r>
            <a:endPar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8211" name="Line 52">
            <a:extLst>
              <a:ext uri="{FF2B5EF4-FFF2-40B4-BE49-F238E27FC236}">
                <a16:creationId xmlns:a16="http://schemas.microsoft.com/office/drawing/2014/main" id="{67B99CE9-50D1-480A-B5A1-361F57ED0DD8}"/>
              </a:ext>
            </a:extLst>
          </p:cNvPr>
          <p:cNvSpPr>
            <a:spLocks noChangeShapeType="1"/>
          </p:cNvSpPr>
          <p:nvPr/>
        </p:nvSpPr>
        <p:spPr bwMode="auto">
          <a:xfrm flipH="1">
            <a:off x="7010400" y="4357688"/>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12" name="Line 53">
            <a:extLst>
              <a:ext uri="{FF2B5EF4-FFF2-40B4-BE49-F238E27FC236}">
                <a16:creationId xmlns:a16="http://schemas.microsoft.com/office/drawing/2014/main" id="{2601B5CB-0658-4366-A833-069BB7756FC2}"/>
              </a:ext>
            </a:extLst>
          </p:cNvPr>
          <p:cNvSpPr>
            <a:spLocks noChangeShapeType="1"/>
          </p:cNvSpPr>
          <p:nvPr/>
        </p:nvSpPr>
        <p:spPr bwMode="auto">
          <a:xfrm flipH="1">
            <a:off x="33528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13" name="Line 54">
            <a:extLst>
              <a:ext uri="{FF2B5EF4-FFF2-40B4-BE49-F238E27FC236}">
                <a16:creationId xmlns:a16="http://schemas.microsoft.com/office/drawing/2014/main" id="{51F36EA7-EC65-46D2-8E7B-BBC1E605312C}"/>
              </a:ext>
            </a:extLst>
          </p:cNvPr>
          <p:cNvSpPr>
            <a:spLocks noChangeShapeType="1"/>
          </p:cNvSpPr>
          <p:nvPr/>
        </p:nvSpPr>
        <p:spPr bwMode="auto">
          <a:xfrm flipH="1">
            <a:off x="41148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14" name="Line 58">
            <a:extLst>
              <a:ext uri="{FF2B5EF4-FFF2-40B4-BE49-F238E27FC236}">
                <a16:creationId xmlns:a16="http://schemas.microsoft.com/office/drawing/2014/main" id="{35FDF8B0-E49F-4166-A0D5-986B57EBEF5C}"/>
              </a:ext>
            </a:extLst>
          </p:cNvPr>
          <p:cNvSpPr>
            <a:spLocks noChangeShapeType="1"/>
          </p:cNvSpPr>
          <p:nvPr/>
        </p:nvSpPr>
        <p:spPr bwMode="auto">
          <a:xfrm flipH="1">
            <a:off x="5791200" y="496728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15" name="Text Box 59">
            <a:extLst>
              <a:ext uri="{FF2B5EF4-FFF2-40B4-BE49-F238E27FC236}">
                <a16:creationId xmlns:a16="http://schemas.microsoft.com/office/drawing/2014/main" id="{B8C085CD-169F-47EB-BC57-B4C733C4091D}"/>
              </a:ext>
            </a:extLst>
          </p:cNvPr>
          <p:cNvSpPr txBox="1">
            <a:spLocks noChangeArrowheads="1"/>
          </p:cNvSpPr>
          <p:nvPr/>
        </p:nvSpPr>
        <p:spPr bwMode="auto">
          <a:xfrm flipH="1">
            <a:off x="4800600" y="5181601"/>
            <a:ext cx="31115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5</a:t>
            </a:r>
          </a:p>
        </p:txBody>
      </p:sp>
      <p:sp>
        <p:nvSpPr>
          <p:cNvPr id="8216" name="Line 60">
            <a:extLst>
              <a:ext uri="{FF2B5EF4-FFF2-40B4-BE49-F238E27FC236}">
                <a16:creationId xmlns:a16="http://schemas.microsoft.com/office/drawing/2014/main" id="{7CF666E9-1766-40C8-A150-2B80D0D4DA44}"/>
              </a:ext>
            </a:extLst>
          </p:cNvPr>
          <p:cNvSpPr>
            <a:spLocks noChangeShapeType="1"/>
          </p:cNvSpPr>
          <p:nvPr/>
        </p:nvSpPr>
        <p:spPr bwMode="auto">
          <a:xfrm flipH="1">
            <a:off x="61722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17" name="Line 61">
            <a:extLst>
              <a:ext uri="{FF2B5EF4-FFF2-40B4-BE49-F238E27FC236}">
                <a16:creationId xmlns:a16="http://schemas.microsoft.com/office/drawing/2014/main" id="{1EE5A02C-56CC-47E4-AE03-20F5136DDF3E}"/>
              </a:ext>
            </a:extLst>
          </p:cNvPr>
          <p:cNvSpPr>
            <a:spLocks noChangeShapeType="1"/>
          </p:cNvSpPr>
          <p:nvPr/>
        </p:nvSpPr>
        <p:spPr bwMode="auto">
          <a:xfrm flipH="1">
            <a:off x="64770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18" name="Line 62">
            <a:extLst>
              <a:ext uri="{FF2B5EF4-FFF2-40B4-BE49-F238E27FC236}">
                <a16:creationId xmlns:a16="http://schemas.microsoft.com/office/drawing/2014/main" id="{EB1ACE85-E101-4035-BD8C-1F5206B3CEB6}"/>
              </a:ext>
            </a:extLst>
          </p:cNvPr>
          <p:cNvSpPr>
            <a:spLocks noChangeShapeType="1"/>
          </p:cNvSpPr>
          <p:nvPr/>
        </p:nvSpPr>
        <p:spPr bwMode="auto">
          <a:xfrm flipH="1">
            <a:off x="67818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19" name="Line 63">
            <a:extLst>
              <a:ext uri="{FF2B5EF4-FFF2-40B4-BE49-F238E27FC236}">
                <a16:creationId xmlns:a16="http://schemas.microsoft.com/office/drawing/2014/main" id="{955A60DF-E9DE-4B10-9146-BBF54F5773B4}"/>
              </a:ext>
            </a:extLst>
          </p:cNvPr>
          <p:cNvSpPr>
            <a:spLocks noChangeShapeType="1"/>
          </p:cNvSpPr>
          <p:nvPr/>
        </p:nvSpPr>
        <p:spPr bwMode="auto">
          <a:xfrm flipH="1">
            <a:off x="7010400" y="496728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20" name="Text Box 64">
            <a:extLst>
              <a:ext uri="{FF2B5EF4-FFF2-40B4-BE49-F238E27FC236}">
                <a16:creationId xmlns:a16="http://schemas.microsoft.com/office/drawing/2014/main" id="{10D88818-5DE6-4513-B4A1-823AD3E9816C}"/>
              </a:ext>
            </a:extLst>
          </p:cNvPr>
          <p:cNvSpPr txBox="1">
            <a:spLocks noChangeArrowheads="1"/>
          </p:cNvSpPr>
          <p:nvPr/>
        </p:nvSpPr>
        <p:spPr bwMode="auto">
          <a:xfrm flipH="1">
            <a:off x="5638800" y="5181601"/>
            <a:ext cx="31115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7</a:t>
            </a:r>
          </a:p>
        </p:txBody>
      </p:sp>
      <p:sp>
        <p:nvSpPr>
          <p:cNvPr id="8221" name="Line 65">
            <a:extLst>
              <a:ext uri="{FF2B5EF4-FFF2-40B4-BE49-F238E27FC236}">
                <a16:creationId xmlns:a16="http://schemas.microsoft.com/office/drawing/2014/main" id="{AF91B430-6744-48E5-9EE9-1CDFAD4DFDB3}"/>
              </a:ext>
            </a:extLst>
          </p:cNvPr>
          <p:cNvSpPr>
            <a:spLocks noChangeShapeType="1"/>
          </p:cNvSpPr>
          <p:nvPr/>
        </p:nvSpPr>
        <p:spPr bwMode="auto">
          <a:xfrm flipH="1">
            <a:off x="73914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22" name="Line 66">
            <a:extLst>
              <a:ext uri="{FF2B5EF4-FFF2-40B4-BE49-F238E27FC236}">
                <a16:creationId xmlns:a16="http://schemas.microsoft.com/office/drawing/2014/main" id="{FE5383EA-1231-40D0-B26F-78902027D7E7}"/>
              </a:ext>
            </a:extLst>
          </p:cNvPr>
          <p:cNvSpPr>
            <a:spLocks noChangeShapeType="1"/>
          </p:cNvSpPr>
          <p:nvPr/>
        </p:nvSpPr>
        <p:spPr bwMode="auto">
          <a:xfrm flipH="1">
            <a:off x="76962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23" name="Line 67">
            <a:extLst>
              <a:ext uri="{FF2B5EF4-FFF2-40B4-BE49-F238E27FC236}">
                <a16:creationId xmlns:a16="http://schemas.microsoft.com/office/drawing/2014/main" id="{99FF8019-7FB2-4788-9DE6-D42967950CF4}"/>
              </a:ext>
            </a:extLst>
          </p:cNvPr>
          <p:cNvSpPr>
            <a:spLocks noChangeShapeType="1"/>
          </p:cNvSpPr>
          <p:nvPr/>
        </p:nvSpPr>
        <p:spPr bwMode="auto">
          <a:xfrm flipH="1">
            <a:off x="80010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24" name="Line 68">
            <a:extLst>
              <a:ext uri="{FF2B5EF4-FFF2-40B4-BE49-F238E27FC236}">
                <a16:creationId xmlns:a16="http://schemas.microsoft.com/office/drawing/2014/main" id="{C6E8272D-EAF3-4883-A9B3-BACFAD511ACF}"/>
              </a:ext>
            </a:extLst>
          </p:cNvPr>
          <p:cNvSpPr>
            <a:spLocks noChangeShapeType="1"/>
          </p:cNvSpPr>
          <p:nvPr/>
        </p:nvSpPr>
        <p:spPr bwMode="auto">
          <a:xfrm flipH="1">
            <a:off x="4419600" y="4343400"/>
            <a:ext cx="0" cy="91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25" name="Line 69">
            <a:extLst>
              <a:ext uri="{FF2B5EF4-FFF2-40B4-BE49-F238E27FC236}">
                <a16:creationId xmlns:a16="http://schemas.microsoft.com/office/drawing/2014/main" id="{E670A0BA-7CE7-40A5-9561-E35DA886C32B}"/>
              </a:ext>
            </a:extLst>
          </p:cNvPr>
          <p:cNvSpPr>
            <a:spLocks noChangeShapeType="1"/>
          </p:cNvSpPr>
          <p:nvPr/>
        </p:nvSpPr>
        <p:spPr bwMode="auto">
          <a:xfrm flipH="1">
            <a:off x="4953000" y="4343400"/>
            <a:ext cx="0" cy="91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26" name="Text Box 70">
            <a:extLst>
              <a:ext uri="{FF2B5EF4-FFF2-40B4-BE49-F238E27FC236}">
                <a16:creationId xmlns:a16="http://schemas.microsoft.com/office/drawing/2014/main" id="{337260DC-2B95-4776-BFA9-945ECC3F57B2}"/>
              </a:ext>
            </a:extLst>
          </p:cNvPr>
          <p:cNvSpPr txBox="1">
            <a:spLocks noChangeArrowheads="1"/>
          </p:cNvSpPr>
          <p:nvPr/>
        </p:nvSpPr>
        <p:spPr bwMode="auto">
          <a:xfrm flipH="1">
            <a:off x="5105400" y="4418291"/>
            <a:ext cx="381836"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P</a:t>
            </a:r>
            <a:r>
              <a:rPr kumimoji="0" lang="en-US" altLang="en-US" sz="1800" b="0" i="0" u="none" strike="noStrike" kern="1200" cap="none" spc="0" normalizeH="0" baseline="-25000" noProof="0">
                <a:ln>
                  <a:noFill/>
                </a:ln>
                <a:solidFill>
                  <a:srgbClr val="000000"/>
                </a:solidFill>
                <a:effectLst/>
                <a:uLnTx/>
                <a:uFillTx/>
                <a:latin typeface="Calibri" panose="020F0502020204030204" pitchFamily="34" charset="0"/>
                <a:ea typeface="+mn-ea"/>
                <a:cs typeface="+mn-cs"/>
              </a:rPr>
              <a:t>2</a:t>
            </a:r>
            <a:endPar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8227" name="Text Box 71">
            <a:extLst>
              <a:ext uri="{FF2B5EF4-FFF2-40B4-BE49-F238E27FC236}">
                <a16:creationId xmlns:a16="http://schemas.microsoft.com/office/drawing/2014/main" id="{9C19F150-CCC0-46D7-8210-C94DE48BFE58}"/>
              </a:ext>
            </a:extLst>
          </p:cNvPr>
          <p:cNvSpPr txBox="1">
            <a:spLocks noChangeArrowheads="1"/>
          </p:cNvSpPr>
          <p:nvPr/>
        </p:nvSpPr>
        <p:spPr bwMode="auto">
          <a:xfrm flipH="1">
            <a:off x="7620000" y="4418291"/>
            <a:ext cx="381836"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P</a:t>
            </a:r>
            <a:r>
              <a:rPr kumimoji="0" lang="en-US" altLang="en-US" sz="1800" b="0" i="0" u="none" strike="noStrike" kern="1200" cap="none" spc="0" normalizeH="0" baseline="-25000" noProof="0">
                <a:ln>
                  <a:noFill/>
                </a:ln>
                <a:solidFill>
                  <a:srgbClr val="000000"/>
                </a:solidFill>
                <a:effectLst/>
                <a:uLnTx/>
                <a:uFillTx/>
                <a:latin typeface="Calibri" panose="020F0502020204030204" pitchFamily="34" charset="0"/>
                <a:ea typeface="+mn-ea"/>
                <a:cs typeface="+mn-cs"/>
              </a:rPr>
              <a:t>1</a:t>
            </a:r>
            <a:endPar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8228" name="Line 72">
            <a:extLst>
              <a:ext uri="{FF2B5EF4-FFF2-40B4-BE49-F238E27FC236}">
                <a16:creationId xmlns:a16="http://schemas.microsoft.com/office/drawing/2014/main" id="{FDD619E5-1677-49ED-A7F9-35CF29809D9E}"/>
              </a:ext>
            </a:extLst>
          </p:cNvPr>
          <p:cNvSpPr>
            <a:spLocks noChangeShapeType="1"/>
          </p:cNvSpPr>
          <p:nvPr/>
        </p:nvSpPr>
        <p:spPr bwMode="auto">
          <a:xfrm flipH="1">
            <a:off x="83058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29" name="Text Box 73">
            <a:extLst>
              <a:ext uri="{FF2B5EF4-FFF2-40B4-BE49-F238E27FC236}">
                <a16:creationId xmlns:a16="http://schemas.microsoft.com/office/drawing/2014/main" id="{FAC259AF-C89C-47C3-98EE-4A24DDDB7645}"/>
              </a:ext>
            </a:extLst>
          </p:cNvPr>
          <p:cNvSpPr txBox="1">
            <a:spLocks noChangeArrowheads="1"/>
          </p:cNvSpPr>
          <p:nvPr/>
        </p:nvSpPr>
        <p:spPr bwMode="auto">
          <a:xfrm flipH="1">
            <a:off x="8382000" y="5104091"/>
            <a:ext cx="418704"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16</a:t>
            </a:r>
          </a:p>
        </p:txBody>
      </p:sp>
      <p:sp>
        <p:nvSpPr>
          <p:cNvPr id="38" name="TextBox 37">
            <a:extLst>
              <a:ext uri="{FF2B5EF4-FFF2-40B4-BE49-F238E27FC236}">
                <a16:creationId xmlns:a16="http://schemas.microsoft.com/office/drawing/2014/main" id="{537FC941-9397-411F-9284-4416EADE3E6B}"/>
              </a:ext>
            </a:extLst>
          </p:cNvPr>
          <p:cNvSpPr txBox="1"/>
          <p:nvPr/>
        </p:nvSpPr>
        <p:spPr>
          <a:xfrm>
            <a:off x="3260035" y="-76836"/>
            <a:ext cx="6096000"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800" b="0" i="0" u="none" strike="noStrike" kern="1200" cap="none" spc="0" normalizeH="0" baseline="0" noProof="0" dirty="0">
                <a:ln>
                  <a:noFill/>
                </a:ln>
                <a:solidFill>
                  <a:srgbClr val="FF0000"/>
                </a:solidFill>
                <a:effectLst/>
                <a:uLnTx/>
                <a:uFillTx/>
                <a:latin typeface="Gill Sans MT" panose="020B0502020104020203"/>
                <a:ea typeface="+mn-ea"/>
                <a:cs typeface="+mn-cs"/>
              </a:rPr>
              <a:t>SRTF Example 1</a:t>
            </a:r>
            <a:endParaRPr kumimoji="0" lang="en-IN" sz="2800" b="0" i="0" u="none" strike="noStrike" kern="1200" cap="none" spc="0" normalizeH="0" baseline="0" noProof="0" dirty="0">
              <a:ln>
                <a:noFill/>
              </a:ln>
              <a:solidFill>
                <a:srgbClr val="FF0000"/>
              </a:solidFill>
              <a:effectLst/>
              <a:uLnTx/>
              <a:uFillTx/>
              <a:latin typeface="Gill Sans MT" panose="020B0502020104020203"/>
              <a:ea typeface="+mn-ea"/>
              <a:cs typeface="+mn-cs"/>
            </a:endParaRPr>
          </a:p>
        </p:txBody>
      </p:sp>
      <p:sp>
        <p:nvSpPr>
          <p:cNvPr id="42" name="TextBox 41">
            <a:extLst>
              <a:ext uri="{FF2B5EF4-FFF2-40B4-BE49-F238E27FC236}">
                <a16:creationId xmlns:a16="http://schemas.microsoft.com/office/drawing/2014/main" id="{ADD99117-D104-473E-A78C-19A54DE6D1F6}"/>
              </a:ext>
            </a:extLst>
          </p:cNvPr>
          <p:cNvSpPr txBox="1"/>
          <p:nvPr/>
        </p:nvSpPr>
        <p:spPr>
          <a:xfrm>
            <a:off x="457199" y="915071"/>
            <a:ext cx="1135048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2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Consider four processes P1, P2, P3 and P4. Calculate the average waiting time using SRTF.</a:t>
            </a:r>
          </a:p>
        </p:txBody>
      </p:sp>
      <p:sp>
        <p:nvSpPr>
          <p:cNvPr id="3" name="Rectangle 2">
            <a:extLst>
              <a:ext uri="{FF2B5EF4-FFF2-40B4-BE49-F238E27FC236}">
                <a16:creationId xmlns:a16="http://schemas.microsoft.com/office/drawing/2014/main" id="{025F021E-A64D-103B-7F90-5EEA8E5FC15F}"/>
              </a:ext>
            </a:extLst>
          </p:cNvPr>
          <p:cNvSpPr/>
          <p:nvPr/>
        </p:nvSpPr>
        <p:spPr>
          <a:xfrm>
            <a:off x="457199" y="3994030"/>
            <a:ext cx="9920378" cy="257611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30235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6">
            <a:extLst>
              <a:ext uri="{FF2B5EF4-FFF2-40B4-BE49-F238E27FC236}">
                <a16:creationId xmlns:a16="http://schemas.microsoft.com/office/drawing/2014/main" id="{2366DC5E-4B08-4180-8895-F66A48DF5191}"/>
              </a:ext>
            </a:extLst>
          </p:cNvPr>
          <p:cNvSpPr>
            <a:spLocks noGrp="1" noChangeArrowheads="1"/>
          </p:cNvSpPr>
          <p:nvPr>
            <p:ph idx="1"/>
          </p:nvPr>
        </p:nvSpPr>
        <p:spPr/>
        <p:txBody>
          <a:bodyPr>
            <a:noAutofit/>
          </a:bodyPr>
          <a:lstStyle/>
          <a:p>
            <a:pPr>
              <a:buNone/>
              <a:tabLst>
                <a:tab pos="1603375" algn="ctr"/>
                <a:tab pos="3254375" algn="ctr"/>
                <a:tab pos="5143500" algn="ctr"/>
              </a:tabLst>
            </a:pPr>
            <a:r>
              <a:rPr lang="en-US" altLang="en-US" sz="2000" dirty="0"/>
              <a:t>		</a:t>
            </a:r>
            <a:r>
              <a:rPr lang="en-US" altLang="en-US" sz="2000" u="sng" dirty="0"/>
              <a:t>Process	Arrival Time</a:t>
            </a:r>
            <a:r>
              <a:rPr lang="en-US" altLang="en-US" sz="2000" dirty="0"/>
              <a:t>	</a:t>
            </a:r>
            <a:r>
              <a:rPr lang="en-US" altLang="en-US" sz="2000" u="sng" dirty="0"/>
              <a:t>Burst Time</a:t>
            </a:r>
            <a:endParaRPr lang="en-US" altLang="en-US" sz="2000" dirty="0"/>
          </a:p>
          <a:p>
            <a:pPr>
              <a:buNone/>
              <a:tabLst>
                <a:tab pos="1603375" algn="ctr"/>
                <a:tab pos="3254375" algn="ctr"/>
                <a:tab pos="5143500" algn="ctr"/>
              </a:tabLst>
            </a:pPr>
            <a:r>
              <a:rPr lang="en-US" altLang="en-US" sz="2000" dirty="0"/>
              <a:t>		</a:t>
            </a:r>
            <a:r>
              <a:rPr lang="en-US" altLang="en-US" sz="2000" i="1" dirty="0"/>
              <a:t>P</a:t>
            </a:r>
            <a:r>
              <a:rPr lang="en-US" altLang="en-US" sz="2000" i="1" baseline="-25000" dirty="0"/>
              <a:t>1</a:t>
            </a:r>
            <a:r>
              <a:rPr lang="en-US" altLang="en-US" sz="2000" dirty="0"/>
              <a:t>	0.0	7</a:t>
            </a:r>
          </a:p>
          <a:p>
            <a:pPr>
              <a:buNone/>
              <a:tabLst>
                <a:tab pos="1603375" algn="ctr"/>
                <a:tab pos="3254375" algn="ctr"/>
                <a:tab pos="5143500" algn="ctr"/>
              </a:tabLst>
            </a:pPr>
            <a:r>
              <a:rPr lang="en-US" altLang="en-US" sz="2000" dirty="0"/>
              <a:t>		 </a:t>
            </a:r>
            <a:r>
              <a:rPr lang="en-US" altLang="en-US" sz="2000" i="1" dirty="0"/>
              <a:t>P</a:t>
            </a:r>
            <a:r>
              <a:rPr lang="en-US" altLang="en-US" sz="2000" i="1" baseline="-25000" dirty="0"/>
              <a:t>2	</a:t>
            </a:r>
            <a:r>
              <a:rPr lang="en-US" altLang="en-US" sz="2000" dirty="0"/>
              <a:t>2.0	4</a:t>
            </a:r>
          </a:p>
          <a:p>
            <a:pPr>
              <a:buNone/>
              <a:tabLst>
                <a:tab pos="1603375" algn="ctr"/>
                <a:tab pos="3254375" algn="ctr"/>
                <a:tab pos="5143500" algn="ctr"/>
              </a:tabLst>
            </a:pPr>
            <a:r>
              <a:rPr lang="en-US" altLang="en-US" sz="2000" dirty="0"/>
              <a:t>		 </a:t>
            </a:r>
            <a:r>
              <a:rPr lang="en-US" altLang="en-US" sz="2000" i="1" dirty="0"/>
              <a:t>P</a:t>
            </a:r>
            <a:r>
              <a:rPr lang="en-US" altLang="en-US" sz="2000" i="1" baseline="-25000" dirty="0"/>
              <a:t>3</a:t>
            </a:r>
            <a:r>
              <a:rPr lang="en-US" altLang="en-US" sz="2000" dirty="0"/>
              <a:t>	4.0	1</a:t>
            </a:r>
          </a:p>
          <a:p>
            <a:pPr>
              <a:buNone/>
              <a:tabLst>
                <a:tab pos="1603375" algn="ctr"/>
                <a:tab pos="3254375" algn="ctr"/>
                <a:tab pos="5143500" algn="ctr"/>
              </a:tabLst>
            </a:pPr>
            <a:r>
              <a:rPr lang="en-US" altLang="en-US" sz="2000" dirty="0"/>
              <a:t>		 </a:t>
            </a:r>
            <a:r>
              <a:rPr lang="en-US" altLang="en-US" sz="2000" i="1" dirty="0"/>
              <a:t>P</a:t>
            </a:r>
            <a:r>
              <a:rPr lang="en-US" altLang="en-US" sz="2000" i="1" baseline="-25000" dirty="0"/>
              <a:t>4</a:t>
            </a:r>
            <a:r>
              <a:rPr lang="en-US" altLang="en-US" sz="2000" dirty="0"/>
              <a:t>	5.0	4</a:t>
            </a:r>
          </a:p>
          <a:p>
            <a:pPr>
              <a:tabLst>
                <a:tab pos="1603375" algn="ctr"/>
                <a:tab pos="3254375" algn="ctr"/>
                <a:tab pos="5143500" algn="ctr"/>
              </a:tabLst>
            </a:pPr>
            <a:r>
              <a:rPr lang="en-US" altLang="en-US" sz="2000" dirty="0"/>
              <a:t>SJF (preemptive)</a:t>
            </a:r>
          </a:p>
          <a:p>
            <a:pPr>
              <a:tabLst>
                <a:tab pos="1603375" algn="ctr"/>
                <a:tab pos="3254375" algn="ctr"/>
                <a:tab pos="5143500" algn="ctr"/>
              </a:tabLst>
            </a:pPr>
            <a:endParaRPr lang="en-US" altLang="en-US" sz="2000" dirty="0"/>
          </a:p>
          <a:p>
            <a:pPr>
              <a:tabLst>
                <a:tab pos="1603375" algn="ctr"/>
                <a:tab pos="3254375" algn="ctr"/>
                <a:tab pos="5143500" algn="ctr"/>
              </a:tabLst>
            </a:pPr>
            <a:endParaRPr lang="en-US" altLang="en-US" sz="2000" dirty="0"/>
          </a:p>
          <a:p>
            <a:pPr>
              <a:tabLst>
                <a:tab pos="1603375" algn="ctr"/>
                <a:tab pos="3254375" algn="ctr"/>
                <a:tab pos="5143500" algn="ctr"/>
              </a:tabLst>
            </a:pPr>
            <a:endParaRPr lang="en-US" altLang="en-US" sz="2000" dirty="0"/>
          </a:p>
          <a:p>
            <a:pPr>
              <a:tabLst>
                <a:tab pos="1603375" algn="ctr"/>
                <a:tab pos="3254375" algn="ctr"/>
                <a:tab pos="5143500" algn="ctr"/>
              </a:tabLst>
            </a:pPr>
            <a:endParaRPr lang="en-US" altLang="en-US" sz="2000" dirty="0"/>
          </a:p>
          <a:p>
            <a:pPr>
              <a:tabLst>
                <a:tab pos="1603375" algn="ctr"/>
                <a:tab pos="3254375" algn="ctr"/>
                <a:tab pos="5143500" algn="ctr"/>
              </a:tabLst>
            </a:pPr>
            <a:r>
              <a:rPr lang="en-US" altLang="en-US" sz="2000" dirty="0"/>
              <a:t>Average waiting time = (9 + 1 + 0 +2)/4 = 3</a:t>
            </a:r>
            <a:endParaRPr lang="en-US" altLang="en-US" sz="2000" i="1" baseline="-25000" dirty="0"/>
          </a:p>
        </p:txBody>
      </p:sp>
      <p:sp>
        <p:nvSpPr>
          <p:cNvPr id="8197" name="Rectangle 37">
            <a:extLst>
              <a:ext uri="{FF2B5EF4-FFF2-40B4-BE49-F238E27FC236}">
                <a16:creationId xmlns:a16="http://schemas.microsoft.com/office/drawing/2014/main" id="{2D0A711D-F721-48F6-BAE6-3A40AE076273}"/>
              </a:ext>
            </a:extLst>
          </p:cNvPr>
          <p:cNvSpPr>
            <a:spLocks noChangeArrowheads="1"/>
          </p:cNvSpPr>
          <p:nvPr/>
        </p:nvSpPr>
        <p:spPr bwMode="auto">
          <a:xfrm flipH="1">
            <a:off x="3048000" y="4357688"/>
            <a:ext cx="5562600" cy="609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8198" name="Text Box 38">
            <a:extLst>
              <a:ext uri="{FF2B5EF4-FFF2-40B4-BE49-F238E27FC236}">
                <a16:creationId xmlns:a16="http://schemas.microsoft.com/office/drawing/2014/main" id="{E7949014-BD89-4229-89E2-38750145C92A}"/>
              </a:ext>
            </a:extLst>
          </p:cNvPr>
          <p:cNvSpPr txBox="1">
            <a:spLocks noChangeArrowheads="1"/>
          </p:cNvSpPr>
          <p:nvPr/>
        </p:nvSpPr>
        <p:spPr bwMode="auto">
          <a:xfrm flipH="1">
            <a:off x="3124200" y="4418291"/>
            <a:ext cx="381836"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P</a:t>
            </a:r>
            <a:r>
              <a:rPr kumimoji="0" lang="en-US" altLang="en-US" sz="1800" b="0" i="0" u="none" strike="noStrike" kern="1200" cap="none" spc="0" normalizeH="0" baseline="-25000" noProof="0">
                <a:ln>
                  <a:noFill/>
                </a:ln>
                <a:solidFill>
                  <a:srgbClr val="000000"/>
                </a:solidFill>
                <a:effectLst/>
                <a:uLnTx/>
                <a:uFillTx/>
                <a:latin typeface="Calibri" panose="020F0502020204030204" pitchFamily="34" charset="0"/>
                <a:ea typeface="+mn-ea"/>
                <a:cs typeface="+mn-cs"/>
              </a:rPr>
              <a:t>1</a:t>
            </a:r>
            <a:endPar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8199" name="Text Box 39">
            <a:extLst>
              <a:ext uri="{FF2B5EF4-FFF2-40B4-BE49-F238E27FC236}">
                <a16:creationId xmlns:a16="http://schemas.microsoft.com/office/drawing/2014/main" id="{3BEBE351-843A-4002-83DF-55B4F961E519}"/>
              </a:ext>
            </a:extLst>
          </p:cNvPr>
          <p:cNvSpPr txBox="1">
            <a:spLocks noChangeArrowheads="1"/>
          </p:cNvSpPr>
          <p:nvPr/>
        </p:nvSpPr>
        <p:spPr bwMode="auto">
          <a:xfrm flipH="1">
            <a:off x="4419600" y="4418291"/>
            <a:ext cx="381836"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P</a:t>
            </a:r>
            <a:r>
              <a:rPr kumimoji="0" lang="en-US" altLang="en-US" sz="1800" b="0" i="0" u="none" strike="noStrike" kern="1200" cap="none" spc="0" normalizeH="0" baseline="-25000" noProof="0">
                <a:ln>
                  <a:noFill/>
                </a:ln>
                <a:solidFill>
                  <a:srgbClr val="000000"/>
                </a:solidFill>
                <a:effectLst/>
                <a:uLnTx/>
                <a:uFillTx/>
                <a:latin typeface="Calibri" panose="020F0502020204030204" pitchFamily="34" charset="0"/>
                <a:ea typeface="+mn-ea"/>
                <a:cs typeface="+mn-cs"/>
              </a:rPr>
              <a:t>3</a:t>
            </a:r>
            <a:endPar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8200" name="Text Box 40">
            <a:extLst>
              <a:ext uri="{FF2B5EF4-FFF2-40B4-BE49-F238E27FC236}">
                <a16:creationId xmlns:a16="http://schemas.microsoft.com/office/drawing/2014/main" id="{AABF5007-DB95-4C24-8E52-2FC94170AF9C}"/>
              </a:ext>
            </a:extLst>
          </p:cNvPr>
          <p:cNvSpPr txBox="1">
            <a:spLocks noChangeArrowheads="1"/>
          </p:cNvSpPr>
          <p:nvPr/>
        </p:nvSpPr>
        <p:spPr bwMode="auto">
          <a:xfrm flipH="1">
            <a:off x="3886200" y="4418291"/>
            <a:ext cx="381836"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P</a:t>
            </a:r>
            <a:r>
              <a:rPr kumimoji="0" lang="en-US" altLang="en-US" sz="1800" b="0" i="0" u="none" strike="noStrike" kern="1200" cap="none" spc="0" normalizeH="0" baseline="-25000" noProof="0">
                <a:ln>
                  <a:noFill/>
                </a:ln>
                <a:solidFill>
                  <a:srgbClr val="000000"/>
                </a:solidFill>
                <a:effectLst/>
                <a:uLnTx/>
                <a:uFillTx/>
                <a:latin typeface="Calibri" panose="020F0502020204030204" pitchFamily="34" charset="0"/>
                <a:ea typeface="+mn-ea"/>
                <a:cs typeface="+mn-cs"/>
              </a:rPr>
              <a:t>2</a:t>
            </a:r>
            <a:endPar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8201" name="Line 41">
            <a:extLst>
              <a:ext uri="{FF2B5EF4-FFF2-40B4-BE49-F238E27FC236}">
                <a16:creationId xmlns:a16="http://schemas.microsoft.com/office/drawing/2014/main" id="{E09CB3EB-47FF-4273-9FAB-BC37F4099AD4}"/>
              </a:ext>
            </a:extLst>
          </p:cNvPr>
          <p:cNvSpPr>
            <a:spLocks noChangeShapeType="1"/>
          </p:cNvSpPr>
          <p:nvPr/>
        </p:nvSpPr>
        <p:spPr bwMode="auto">
          <a:xfrm flipH="1">
            <a:off x="8591550" y="4953000"/>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02" name="Line 42">
            <a:extLst>
              <a:ext uri="{FF2B5EF4-FFF2-40B4-BE49-F238E27FC236}">
                <a16:creationId xmlns:a16="http://schemas.microsoft.com/office/drawing/2014/main" id="{E6E03347-0D74-4777-B44B-2BAEBDBDB301}"/>
              </a:ext>
            </a:extLst>
          </p:cNvPr>
          <p:cNvSpPr>
            <a:spLocks noChangeShapeType="1"/>
          </p:cNvSpPr>
          <p:nvPr/>
        </p:nvSpPr>
        <p:spPr bwMode="auto">
          <a:xfrm flipH="1">
            <a:off x="3048000" y="496728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03" name="Line 43">
            <a:extLst>
              <a:ext uri="{FF2B5EF4-FFF2-40B4-BE49-F238E27FC236}">
                <a16:creationId xmlns:a16="http://schemas.microsoft.com/office/drawing/2014/main" id="{39A4091E-CB7C-4AF7-BC26-F82E9DC199CF}"/>
              </a:ext>
            </a:extLst>
          </p:cNvPr>
          <p:cNvSpPr>
            <a:spLocks noChangeShapeType="1"/>
          </p:cNvSpPr>
          <p:nvPr/>
        </p:nvSpPr>
        <p:spPr bwMode="auto">
          <a:xfrm flipH="1">
            <a:off x="5791200" y="4357688"/>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04" name="Line 44">
            <a:extLst>
              <a:ext uri="{FF2B5EF4-FFF2-40B4-BE49-F238E27FC236}">
                <a16:creationId xmlns:a16="http://schemas.microsoft.com/office/drawing/2014/main" id="{7B74D024-51C2-40CE-97BF-C6157398D80E}"/>
              </a:ext>
            </a:extLst>
          </p:cNvPr>
          <p:cNvSpPr>
            <a:spLocks noChangeShapeType="1"/>
          </p:cNvSpPr>
          <p:nvPr/>
        </p:nvSpPr>
        <p:spPr bwMode="auto">
          <a:xfrm flipH="1">
            <a:off x="3657600" y="4343400"/>
            <a:ext cx="0" cy="91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05" name="Line 45">
            <a:extLst>
              <a:ext uri="{FF2B5EF4-FFF2-40B4-BE49-F238E27FC236}">
                <a16:creationId xmlns:a16="http://schemas.microsoft.com/office/drawing/2014/main" id="{39CFCBF7-F503-4AA4-8AE9-389B8BFFF2D8}"/>
              </a:ext>
            </a:extLst>
          </p:cNvPr>
          <p:cNvSpPr>
            <a:spLocks noChangeShapeType="1"/>
          </p:cNvSpPr>
          <p:nvPr/>
        </p:nvSpPr>
        <p:spPr bwMode="auto">
          <a:xfrm flipH="1">
            <a:off x="5334000" y="496728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06" name="Text Box 47">
            <a:extLst>
              <a:ext uri="{FF2B5EF4-FFF2-40B4-BE49-F238E27FC236}">
                <a16:creationId xmlns:a16="http://schemas.microsoft.com/office/drawing/2014/main" id="{A5D8D5D7-4E4C-4C90-B7D7-D239861AB5FB}"/>
              </a:ext>
            </a:extLst>
          </p:cNvPr>
          <p:cNvSpPr txBox="1">
            <a:spLocks noChangeArrowheads="1"/>
          </p:cNvSpPr>
          <p:nvPr/>
        </p:nvSpPr>
        <p:spPr bwMode="auto">
          <a:xfrm flipH="1">
            <a:off x="4267200" y="5181601"/>
            <a:ext cx="31115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4</a:t>
            </a:r>
          </a:p>
        </p:txBody>
      </p:sp>
      <p:sp>
        <p:nvSpPr>
          <p:cNvPr id="8207" name="Text Box 48">
            <a:extLst>
              <a:ext uri="{FF2B5EF4-FFF2-40B4-BE49-F238E27FC236}">
                <a16:creationId xmlns:a16="http://schemas.microsoft.com/office/drawing/2014/main" id="{B16FDDEC-2BBC-4A90-A121-770C81D93169}"/>
              </a:ext>
            </a:extLst>
          </p:cNvPr>
          <p:cNvSpPr txBox="1">
            <a:spLocks noChangeArrowheads="1"/>
          </p:cNvSpPr>
          <p:nvPr/>
        </p:nvSpPr>
        <p:spPr bwMode="auto">
          <a:xfrm flipH="1">
            <a:off x="3505200" y="5181601"/>
            <a:ext cx="31115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2</a:t>
            </a:r>
          </a:p>
        </p:txBody>
      </p:sp>
      <p:sp>
        <p:nvSpPr>
          <p:cNvPr id="8208" name="Text Box 49">
            <a:extLst>
              <a:ext uri="{FF2B5EF4-FFF2-40B4-BE49-F238E27FC236}">
                <a16:creationId xmlns:a16="http://schemas.microsoft.com/office/drawing/2014/main" id="{82AB6AB3-C32E-44EF-A27F-AE8824C7DAC5}"/>
              </a:ext>
            </a:extLst>
          </p:cNvPr>
          <p:cNvSpPr txBox="1">
            <a:spLocks noChangeArrowheads="1"/>
          </p:cNvSpPr>
          <p:nvPr/>
        </p:nvSpPr>
        <p:spPr bwMode="auto">
          <a:xfrm flipH="1">
            <a:off x="6781800" y="5104091"/>
            <a:ext cx="418704"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11</a:t>
            </a:r>
          </a:p>
        </p:txBody>
      </p:sp>
      <p:sp>
        <p:nvSpPr>
          <p:cNvPr id="8209" name="Text Box 50">
            <a:extLst>
              <a:ext uri="{FF2B5EF4-FFF2-40B4-BE49-F238E27FC236}">
                <a16:creationId xmlns:a16="http://schemas.microsoft.com/office/drawing/2014/main" id="{19520DB3-68AD-46C9-AE44-E8D20D24C095}"/>
              </a:ext>
            </a:extLst>
          </p:cNvPr>
          <p:cNvSpPr txBox="1">
            <a:spLocks noChangeArrowheads="1"/>
          </p:cNvSpPr>
          <p:nvPr/>
        </p:nvSpPr>
        <p:spPr bwMode="auto">
          <a:xfrm flipH="1">
            <a:off x="2895600" y="5119688"/>
            <a:ext cx="311150" cy="3667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0</a:t>
            </a:r>
          </a:p>
        </p:txBody>
      </p:sp>
      <p:sp>
        <p:nvSpPr>
          <p:cNvPr id="8210" name="Text Box 51">
            <a:extLst>
              <a:ext uri="{FF2B5EF4-FFF2-40B4-BE49-F238E27FC236}">
                <a16:creationId xmlns:a16="http://schemas.microsoft.com/office/drawing/2014/main" id="{9381601A-C949-496C-8490-3D69D07788F7}"/>
              </a:ext>
            </a:extLst>
          </p:cNvPr>
          <p:cNvSpPr txBox="1">
            <a:spLocks noChangeArrowheads="1"/>
          </p:cNvSpPr>
          <p:nvPr/>
        </p:nvSpPr>
        <p:spPr bwMode="auto">
          <a:xfrm flipH="1">
            <a:off x="6248400" y="4418291"/>
            <a:ext cx="381836"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P</a:t>
            </a:r>
            <a:r>
              <a:rPr kumimoji="0" lang="en-US" altLang="en-US" sz="1800" b="0" i="0" u="none" strike="noStrike" kern="1200" cap="none" spc="0" normalizeH="0" baseline="-25000" noProof="0">
                <a:ln>
                  <a:noFill/>
                </a:ln>
                <a:solidFill>
                  <a:srgbClr val="000000"/>
                </a:solidFill>
                <a:effectLst/>
                <a:uLnTx/>
                <a:uFillTx/>
                <a:latin typeface="Calibri" panose="020F0502020204030204" pitchFamily="34" charset="0"/>
                <a:ea typeface="+mn-ea"/>
                <a:cs typeface="+mn-cs"/>
              </a:rPr>
              <a:t>4</a:t>
            </a:r>
            <a:endPar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8211" name="Line 52">
            <a:extLst>
              <a:ext uri="{FF2B5EF4-FFF2-40B4-BE49-F238E27FC236}">
                <a16:creationId xmlns:a16="http://schemas.microsoft.com/office/drawing/2014/main" id="{67B99CE9-50D1-480A-B5A1-361F57ED0DD8}"/>
              </a:ext>
            </a:extLst>
          </p:cNvPr>
          <p:cNvSpPr>
            <a:spLocks noChangeShapeType="1"/>
          </p:cNvSpPr>
          <p:nvPr/>
        </p:nvSpPr>
        <p:spPr bwMode="auto">
          <a:xfrm flipH="1">
            <a:off x="7010400" y="4357688"/>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12" name="Line 53">
            <a:extLst>
              <a:ext uri="{FF2B5EF4-FFF2-40B4-BE49-F238E27FC236}">
                <a16:creationId xmlns:a16="http://schemas.microsoft.com/office/drawing/2014/main" id="{2601B5CB-0658-4366-A833-069BB7756FC2}"/>
              </a:ext>
            </a:extLst>
          </p:cNvPr>
          <p:cNvSpPr>
            <a:spLocks noChangeShapeType="1"/>
          </p:cNvSpPr>
          <p:nvPr/>
        </p:nvSpPr>
        <p:spPr bwMode="auto">
          <a:xfrm flipH="1">
            <a:off x="33528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13" name="Line 54">
            <a:extLst>
              <a:ext uri="{FF2B5EF4-FFF2-40B4-BE49-F238E27FC236}">
                <a16:creationId xmlns:a16="http://schemas.microsoft.com/office/drawing/2014/main" id="{51F36EA7-EC65-46D2-8E7B-BBC1E605312C}"/>
              </a:ext>
            </a:extLst>
          </p:cNvPr>
          <p:cNvSpPr>
            <a:spLocks noChangeShapeType="1"/>
          </p:cNvSpPr>
          <p:nvPr/>
        </p:nvSpPr>
        <p:spPr bwMode="auto">
          <a:xfrm flipH="1">
            <a:off x="41148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14" name="Line 58">
            <a:extLst>
              <a:ext uri="{FF2B5EF4-FFF2-40B4-BE49-F238E27FC236}">
                <a16:creationId xmlns:a16="http://schemas.microsoft.com/office/drawing/2014/main" id="{35FDF8B0-E49F-4166-A0D5-986B57EBEF5C}"/>
              </a:ext>
            </a:extLst>
          </p:cNvPr>
          <p:cNvSpPr>
            <a:spLocks noChangeShapeType="1"/>
          </p:cNvSpPr>
          <p:nvPr/>
        </p:nvSpPr>
        <p:spPr bwMode="auto">
          <a:xfrm flipH="1">
            <a:off x="5791200" y="496728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15" name="Text Box 59">
            <a:extLst>
              <a:ext uri="{FF2B5EF4-FFF2-40B4-BE49-F238E27FC236}">
                <a16:creationId xmlns:a16="http://schemas.microsoft.com/office/drawing/2014/main" id="{B8C085CD-169F-47EB-BC57-B4C733C4091D}"/>
              </a:ext>
            </a:extLst>
          </p:cNvPr>
          <p:cNvSpPr txBox="1">
            <a:spLocks noChangeArrowheads="1"/>
          </p:cNvSpPr>
          <p:nvPr/>
        </p:nvSpPr>
        <p:spPr bwMode="auto">
          <a:xfrm flipH="1">
            <a:off x="4800600" y="5181601"/>
            <a:ext cx="31115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5</a:t>
            </a:r>
          </a:p>
        </p:txBody>
      </p:sp>
      <p:sp>
        <p:nvSpPr>
          <p:cNvPr id="8216" name="Line 60">
            <a:extLst>
              <a:ext uri="{FF2B5EF4-FFF2-40B4-BE49-F238E27FC236}">
                <a16:creationId xmlns:a16="http://schemas.microsoft.com/office/drawing/2014/main" id="{7CF666E9-1766-40C8-A150-2B80D0D4DA44}"/>
              </a:ext>
            </a:extLst>
          </p:cNvPr>
          <p:cNvSpPr>
            <a:spLocks noChangeShapeType="1"/>
          </p:cNvSpPr>
          <p:nvPr/>
        </p:nvSpPr>
        <p:spPr bwMode="auto">
          <a:xfrm flipH="1">
            <a:off x="61722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17" name="Line 61">
            <a:extLst>
              <a:ext uri="{FF2B5EF4-FFF2-40B4-BE49-F238E27FC236}">
                <a16:creationId xmlns:a16="http://schemas.microsoft.com/office/drawing/2014/main" id="{1EE5A02C-56CC-47E4-AE03-20F5136DDF3E}"/>
              </a:ext>
            </a:extLst>
          </p:cNvPr>
          <p:cNvSpPr>
            <a:spLocks noChangeShapeType="1"/>
          </p:cNvSpPr>
          <p:nvPr/>
        </p:nvSpPr>
        <p:spPr bwMode="auto">
          <a:xfrm flipH="1">
            <a:off x="64770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18" name="Line 62">
            <a:extLst>
              <a:ext uri="{FF2B5EF4-FFF2-40B4-BE49-F238E27FC236}">
                <a16:creationId xmlns:a16="http://schemas.microsoft.com/office/drawing/2014/main" id="{EB1ACE85-E101-4035-BD8C-1F5206B3CEB6}"/>
              </a:ext>
            </a:extLst>
          </p:cNvPr>
          <p:cNvSpPr>
            <a:spLocks noChangeShapeType="1"/>
          </p:cNvSpPr>
          <p:nvPr/>
        </p:nvSpPr>
        <p:spPr bwMode="auto">
          <a:xfrm flipH="1">
            <a:off x="67818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19" name="Line 63">
            <a:extLst>
              <a:ext uri="{FF2B5EF4-FFF2-40B4-BE49-F238E27FC236}">
                <a16:creationId xmlns:a16="http://schemas.microsoft.com/office/drawing/2014/main" id="{955A60DF-E9DE-4B10-9146-BBF54F5773B4}"/>
              </a:ext>
            </a:extLst>
          </p:cNvPr>
          <p:cNvSpPr>
            <a:spLocks noChangeShapeType="1"/>
          </p:cNvSpPr>
          <p:nvPr/>
        </p:nvSpPr>
        <p:spPr bwMode="auto">
          <a:xfrm flipH="1">
            <a:off x="7010400" y="496728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20" name="Text Box 64">
            <a:extLst>
              <a:ext uri="{FF2B5EF4-FFF2-40B4-BE49-F238E27FC236}">
                <a16:creationId xmlns:a16="http://schemas.microsoft.com/office/drawing/2014/main" id="{10D88818-5DE6-4513-B4A1-823AD3E9816C}"/>
              </a:ext>
            </a:extLst>
          </p:cNvPr>
          <p:cNvSpPr txBox="1">
            <a:spLocks noChangeArrowheads="1"/>
          </p:cNvSpPr>
          <p:nvPr/>
        </p:nvSpPr>
        <p:spPr bwMode="auto">
          <a:xfrm flipH="1">
            <a:off x="5638800" y="5181601"/>
            <a:ext cx="31115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7</a:t>
            </a:r>
          </a:p>
        </p:txBody>
      </p:sp>
      <p:sp>
        <p:nvSpPr>
          <p:cNvPr id="8221" name="Line 65">
            <a:extLst>
              <a:ext uri="{FF2B5EF4-FFF2-40B4-BE49-F238E27FC236}">
                <a16:creationId xmlns:a16="http://schemas.microsoft.com/office/drawing/2014/main" id="{AF91B430-6744-48E5-9EE9-1CDFAD4DFDB3}"/>
              </a:ext>
            </a:extLst>
          </p:cNvPr>
          <p:cNvSpPr>
            <a:spLocks noChangeShapeType="1"/>
          </p:cNvSpPr>
          <p:nvPr/>
        </p:nvSpPr>
        <p:spPr bwMode="auto">
          <a:xfrm flipH="1">
            <a:off x="73914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22" name="Line 66">
            <a:extLst>
              <a:ext uri="{FF2B5EF4-FFF2-40B4-BE49-F238E27FC236}">
                <a16:creationId xmlns:a16="http://schemas.microsoft.com/office/drawing/2014/main" id="{FE5383EA-1231-40D0-B26F-78902027D7E7}"/>
              </a:ext>
            </a:extLst>
          </p:cNvPr>
          <p:cNvSpPr>
            <a:spLocks noChangeShapeType="1"/>
          </p:cNvSpPr>
          <p:nvPr/>
        </p:nvSpPr>
        <p:spPr bwMode="auto">
          <a:xfrm flipH="1">
            <a:off x="76962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23" name="Line 67">
            <a:extLst>
              <a:ext uri="{FF2B5EF4-FFF2-40B4-BE49-F238E27FC236}">
                <a16:creationId xmlns:a16="http://schemas.microsoft.com/office/drawing/2014/main" id="{99FF8019-7FB2-4788-9DE6-D42967950CF4}"/>
              </a:ext>
            </a:extLst>
          </p:cNvPr>
          <p:cNvSpPr>
            <a:spLocks noChangeShapeType="1"/>
          </p:cNvSpPr>
          <p:nvPr/>
        </p:nvSpPr>
        <p:spPr bwMode="auto">
          <a:xfrm flipH="1">
            <a:off x="80010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24" name="Line 68">
            <a:extLst>
              <a:ext uri="{FF2B5EF4-FFF2-40B4-BE49-F238E27FC236}">
                <a16:creationId xmlns:a16="http://schemas.microsoft.com/office/drawing/2014/main" id="{C6E8272D-EAF3-4883-A9B3-BACFAD511ACF}"/>
              </a:ext>
            </a:extLst>
          </p:cNvPr>
          <p:cNvSpPr>
            <a:spLocks noChangeShapeType="1"/>
          </p:cNvSpPr>
          <p:nvPr/>
        </p:nvSpPr>
        <p:spPr bwMode="auto">
          <a:xfrm flipH="1">
            <a:off x="4419600" y="4343400"/>
            <a:ext cx="0" cy="91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25" name="Line 69">
            <a:extLst>
              <a:ext uri="{FF2B5EF4-FFF2-40B4-BE49-F238E27FC236}">
                <a16:creationId xmlns:a16="http://schemas.microsoft.com/office/drawing/2014/main" id="{E670A0BA-7CE7-40A5-9561-E35DA886C32B}"/>
              </a:ext>
            </a:extLst>
          </p:cNvPr>
          <p:cNvSpPr>
            <a:spLocks noChangeShapeType="1"/>
          </p:cNvSpPr>
          <p:nvPr/>
        </p:nvSpPr>
        <p:spPr bwMode="auto">
          <a:xfrm flipH="1">
            <a:off x="4953000" y="4343400"/>
            <a:ext cx="0" cy="91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26" name="Text Box 70">
            <a:extLst>
              <a:ext uri="{FF2B5EF4-FFF2-40B4-BE49-F238E27FC236}">
                <a16:creationId xmlns:a16="http://schemas.microsoft.com/office/drawing/2014/main" id="{337260DC-2B95-4776-BFA9-945ECC3F57B2}"/>
              </a:ext>
            </a:extLst>
          </p:cNvPr>
          <p:cNvSpPr txBox="1">
            <a:spLocks noChangeArrowheads="1"/>
          </p:cNvSpPr>
          <p:nvPr/>
        </p:nvSpPr>
        <p:spPr bwMode="auto">
          <a:xfrm flipH="1">
            <a:off x="5105400" y="4418291"/>
            <a:ext cx="381836"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P</a:t>
            </a:r>
            <a:r>
              <a:rPr kumimoji="0" lang="en-US" altLang="en-US" sz="1800" b="0" i="0" u="none" strike="noStrike" kern="1200" cap="none" spc="0" normalizeH="0" baseline="-25000" noProof="0">
                <a:ln>
                  <a:noFill/>
                </a:ln>
                <a:solidFill>
                  <a:srgbClr val="000000"/>
                </a:solidFill>
                <a:effectLst/>
                <a:uLnTx/>
                <a:uFillTx/>
                <a:latin typeface="Calibri" panose="020F0502020204030204" pitchFamily="34" charset="0"/>
                <a:ea typeface="+mn-ea"/>
                <a:cs typeface="+mn-cs"/>
              </a:rPr>
              <a:t>2</a:t>
            </a:r>
            <a:endPar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8227" name="Text Box 71">
            <a:extLst>
              <a:ext uri="{FF2B5EF4-FFF2-40B4-BE49-F238E27FC236}">
                <a16:creationId xmlns:a16="http://schemas.microsoft.com/office/drawing/2014/main" id="{9C19F150-CCC0-46D7-8210-C94DE48BFE58}"/>
              </a:ext>
            </a:extLst>
          </p:cNvPr>
          <p:cNvSpPr txBox="1">
            <a:spLocks noChangeArrowheads="1"/>
          </p:cNvSpPr>
          <p:nvPr/>
        </p:nvSpPr>
        <p:spPr bwMode="auto">
          <a:xfrm flipH="1">
            <a:off x="7620000" y="4418291"/>
            <a:ext cx="381836"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P</a:t>
            </a:r>
            <a:r>
              <a:rPr kumimoji="0" lang="en-US" altLang="en-US" sz="1800" b="0" i="0" u="none" strike="noStrike" kern="1200" cap="none" spc="0" normalizeH="0" baseline="-25000" noProof="0">
                <a:ln>
                  <a:noFill/>
                </a:ln>
                <a:solidFill>
                  <a:srgbClr val="000000"/>
                </a:solidFill>
                <a:effectLst/>
                <a:uLnTx/>
                <a:uFillTx/>
                <a:latin typeface="Calibri" panose="020F0502020204030204" pitchFamily="34" charset="0"/>
                <a:ea typeface="+mn-ea"/>
                <a:cs typeface="+mn-cs"/>
              </a:rPr>
              <a:t>1</a:t>
            </a:r>
            <a:endPar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8228" name="Line 72">
            <a:extLst>
              <a:ext uri="{FF2B5EF4-FFF2-40B4-BE49-F238E27FC236}">
                <a16:creationId xmlns:a16="http://schemas.microsoft.com/office/drawing/2014/main" id="{FDD619E5-1677-49ED-A7F9-35CF29809D9E}"/>
              </a:ext>
            </a:extLst>
          </p:cNvPr>
          <p:cNvSpPr>
            <a:spLocks noChangeShapeType="1"/>
          </p:cNvSpPr>
          <p:nvPr/>
        </p:nvSpPr>
        <p:spPr bwMode="auto">
          <a:xfrm flipH="1">
            <a:off x="8305800" y="48545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sp>
        <p:nvSpPr>
          <p:cNvPr id="8229" name="Text Box 73">
            <a:extLst>
              <a:ext uri="{FF2B5EF4-FFF2-40B4-BE49-F238E27FC236}">
                <a16:creationId xmlns:a16="http://schemas.microsoft.com/office/drawing/2014/main" id="{FAC259AF-C89C-47C3-98EE-4A24DDDB7645}"/>
              </a:ext>
            </a:extLst>
          </p:cNvPr>
          <p:cNvSpPr txBox="1">
            <a:spLocks noChangeArrowheads="1"/>
          </p:cNvSpPr>
          <p:nvPr/>
        </p:nvSpPr>
        <p:spPr bwMode="auto">
          <a:xfrm flipH="1">
            <a:off x="8382000" y="5104091"/>
            <a:ext cx="418704"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16</a:t>
            </a:r>
          </a:p>
        </p:txBody>
      </p:sp>
      <p:sp>
        <p:nvSpPr>
          <p:cNvPr id="38" name="TextBox 37">
            <a:extLst>
              <a:ext uri="{FF2B5EF4-FFF2-40B4-BE49-F238E27FC236}">
                <a16:creationId xmlns:a16="http://schemas.microsoft.com/office/drawing/2014/main" id="{537FC941-9397-411F-9284-4416EADE3E6B}"/>
              </a:ext>
            </a:extLst>
          </p:cNvPr>
          <p:cNvSpPr txBox="1"/>
          <p:nvPr/>
        </p:nvSpPr>
        <p:spPr>
          <a:xfrm>
            <a:off x="3260035" y="-76836"/>
            <a:ext cx="6096000"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800" b="0" i="0" u="none" strike="noStrike" kern="1200" cap="none" spc="0" normalizeH="0" baseline="0" noProof="0" dirty="0">
                <a:ln>
                  <a:noFill/>
                </a:ln>
                <a:solidFill>
                  <a:srgbClr val="FF0000"/>
                </a:solidFill>
                <a:effectLst/>
                <a:uLnTx/>
                <a:uFillTx/>
                <a:latin typeface="Gill Sans MT" panose="020B0502020104020203"/>
                <a:ea typeface="+mn-ea"/>
                <a:cs typeface="+mn-cs"/>
              </a:rPr>
              <a:t>SRTF Example 1</a:t>
            </a:r>
            <a:endParaRPr kumimoji="0" lang="en-IN" sz="2800" b="0" i="0" u="none" strike="noStrike" kern="1200" cap="none" spc="0" normalizeH="0" baseline="0" noProof="0" dirty="0">
              <a:ln>
                <a:noFill/>
              </a:ln>
              <a:solidFill>
                <a:srgbClr val="FF0000"/>
              </a:solidFill>
              <a:effectLst/>
              <a:uLnTx/>
              <a:uFillTx/>
              <a:latin typeface="Gill Sans MT" panose="020B0502020104020203"/>
              <a:ea typeface="+mn-ea"/>
              <a:cs typeface="+mn-cs"/>
            </a:endParaRPr>
          </a:p>
        </p:txBody>
      </p:sp>
      <p:sp>
        <p:nvSpPr>
          <p:cNvPr id="42" name="TextBox 41">
            <a:extLst>
              <a:ext uri="{FF2B5EF4-FFF2-40B4-BE49-F238E27FC236}">
                <a16:creationId xmlns:a16="http://schemas.microsoft.com/office/drawing/2014/main" id="{ADD99117-D104-473E-A78C-19A54DE6D1F6}"/>
              </a:ext>
            </a:extLst>
          </p:cNvPr>
          <p:cNvSpPr txBox="1"/>
          <p:nvPr/>
        </p:nvSpPr>
        <p:spPr>
          <a:xfrm>
            <a:off x="457199" y="915071"/>
            <a:ext cx="1135048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2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Consider four processes P1, P2, P3 and P4. Calculate the average waiting time using SRTF.</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1A65B4-0097-465A-AD05-B75DEFDAAE6A}"/>
              </a:ext>
            </a:extLst>
          </p:cNvPr>
          <p:cNvSpPr>
            <a:spLocks noGrp="1"/>
          </p:cNvSpPr>
          <p:nvPr>
            <p:ph idx="1"/>
          </p:nvPr>
        </p:nvSpPr>
        <p:spPr>
          <a:xfrm>
            <a:off x="384312" y="975986"/>
            <a:ext cx="11576168" cy="2981739"/>
          </a:xfrm>
        </p:spPr>
        <p:txBody>
          <a:bodyPr>
            <a:normAutofit/>
          </a:bodyPr>
          <a:lstStyle/>
          <a:p>
            <a:pPr marL="0" indent="0">
              <a:buNone/>
            </a:pPr>
            <a:r>
              <a:rPr lang="en-IN" sz="2400" b="1" dirty="0">
                <a:latin typeface="Times New Roman" panose="02020603050405020304" pitchFamily="18" charset="0"/>
                <a:cs typeface="Times New Roman" panose="02020603050405020304" pitchFamily="18" charset="0"/>
              </a:rPr>
              <a:t>Consider three processes P1, P2 and P3. Calculate the average waiting time using SRTF.</a:t>
            </a:r>
          </a:p>
          <a:p>
            <a:pPr marL="0" indent="0">
              <a:buNone/>
            </a:pPr>
            <a:r>
              <a:rPr lang="en-IN" sz="2400" b="1" dirty="0">
                <a:latin typeface="Times New Roman" panose="02020603050405020304" pitchFamily="18" charset="0"/>
                <a:cs typeface="Times New Roman" panose="02020603050405020304" pitchFamily="18" charset="0"/>
              </a:rPr>
              <a:t>Sol: </a:t>
            </a:r>
          </a:p>
          <a:p>
            <a:pPr marL="0" indent="0">
              <a:buNone/>
            </a:pPr>
            <a:r>
              <a:rPr lang="en-IN" sz="2400" dirty="0">
                <a:latin typeface="Times New Roman" panose="02020603050405020304" pitchFamily="18" charset="0"/>
                <a:cs typeface="Times New Roman" panose="02020603050405020304" pitchFamily="18" charset="0"/>
              </a:rPr>
              <a:t>Design the Gantt chart according to SRTF algorithm</a:t>
            </a:r>
          </a:p>
          <a:p>
            <a:pPr marL="0" indent="0">
              <a:buNone/>
            </a:pPr>
            <a:endParaRPr lang="en-IN" sz="2400" dirty="0">
              <a:latin typeface="Times New Roman" panose="02020603050405020304" pitchFamily="18"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2B6FF5A0-B5F8-4393-8256-0186A6789743}"/>
              </a:ext>
            </a:extLst>
          </p:cNvPr>
          <p:cNvSpPr txBox="1"/>
          <p:nvPr/>
        </p:nvSpPr>
        <p:spPr>
          <a:xfrm>
            <a:off x="3260035" y="-76836"/>
            <a:ext cx="6096000"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800" b="0" i="0" u="none" strike="noStrike" kern="1200" cap="none" spc="0" normalizeH="0" baseline="0" noProof="0" dirty="0">
                <a:ln>
                  <a:noFill/>
                </a:ln>
                <a:solidFill>
                  <a:srgbClr val="FF0000"/>
                </a:solidFill>
                <a:effectLst/>
                <a:uLnTx/>
                <a:uFillTx/>
                <a:latin typeface="Gill Sans MT" panose="020B0502020104020203"/>
                <a:ea typeface="+mn-ea"/>
                <a:cs typeface="+mn-cs"/>
              </a:rPr>
              <a:t>SRTF Example 2</a:t>
            </a:r>
            <a:endParaRPr kumimoji="0" lang="en-IN" sz="2800" b="0" i="0" u="none" strike="noStrike" kern="1200" cap="none" spc="0" normalizeH="0" baseline="0" noProof="0" dirty="0">
              <a:ln>
                <a:noFill/>
              </a:ln>
              <a:solidFill>
                <a:srgbClr val="FF0000"/>
              </a:solidFill>
              <a:effectLst/>
              <a:uLnTx/>
              <a:uFillTx/>
              <a:latin typeface="Gill Sans MT" panose="020B0502020104020203"/>
              <a:ea typeface="+mn-ea"/>
              <a:cs typeface="+mn-cs"/>
            </a:endParaRPr>
          </a:p>
        </p:txBody>
      </p:sp>
      <p:pic>
        <p:nvPicPr>
          <p:cNvPr id="7" name="Picture 6" descr="Table&#10;&#10;Description automatically generated">
            <a:extLst>
              <a:ext uri="{FF2B5EF4-FFF2-40B4-BE49-F238E27FC236}">
                <a16:creationId xmlns:a16="http://schemas.microsoft.com/office/drawing/2014/main" id="{DCA5D08C-4038-4AD5-B9EA-399100D0208E}"/>
              </a:ext>
            </a:extLst>
          </p:cNvPr>
          <p:cNvPicPr>
            <a:picLocks noChangeAspect="1"/>
          </p:cNvPicPr>
          <p:nvPr/>
        </p:nvPicPr>
        <p:blipFill>
          <a:blip r:embed="rId2"/>
          <a:stretch>
            <a:fillRect/>
          </a:stretch>
        </p:blipFill>
        <p:spPr>
          <a:xfrm>
            <a:off x="7089914" y="2073547"/>
            <a:ext cx="4717774" cy="1796085"/>
          </a:xfrm>
          <a:prstGeom prst="rect">
            <a:avLst/>
          </a:prstGeom>
        </p:spPr>
      </p:pic>
    </p:spTree>
    <p:extLst>
      <p:ext uri="{BB962C8B-B14F-4D97-AF65-F5344CB8AC3E}">
        <p14:creationId xmlns:p14="http://schemas.microsoft.com/office/powerpoint/2010/main" val="1722060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1A65B4-0097-465A-AD05-B75DEFDAAE6A}"/>
              </a:ext>
            </a:extLst>
          </p:cNvPr>
          <p:cNvSpPr>
            <a:spLocks noGrp="1"/>
          </p:cNvSpPr>
          <p:nvPr>
            <p:ph idx="1"/>
          </p:nvPr>
        </p:nvSpPr>
        <p:spPr>
          <a:xfrm>
            <a:off x="384312" y="975986"/>
            <a:ext cx="11576168" cy="2981739"/>
          </a:xfrm>
        </p:spPr>
        <p:txBody>
          <a:bodyPr>
            <a:normAutofit/>
          </a:bodyPr>
          <a:lstStyle/>
          <a:p>
            <a:pPr marL="0" indent="0">
              <a:buNone/>
            </a:pPr>
            <a:r>
              <a:rPr lang="en-IN" sz="2400" b="1" dirty="0">
                <a:latin typeface="Times New Roman" panose="02020603050405020304" pitchFamily="18" charset="0"/>
                <a:cs typeface="Times New Roman" panose="02020603050405020304" pitchFamily="18" charset="0"/>
              </a:rPr>
              <a:t>Consider three processes P1, P2 and P3. Calculate the average waiting time using SRTF.</a:t>
            </a:r>
          </a:p>
          <a:p>
            <a:pPr marL="0" indent="0">
              <a:buNone/>
            </a:pPr>
            <a:r>
              <a:rPr lang="en-IN" sz="2400" b="1" dirty="0">
                <a:latin typeface="Times New Roman" panose="02020603050405020304" pitchFamily="18" charset="0"/>
                <a:cs typeface="Times New Roman" panose="02020603050405020304" pitchFamily="18" charset="0"/>
              </a:rPr>
              <a:t>Sol: </a:t>
            </a:r>
          </a:p>
          <a:p>
            <a:pPr marL="0" indent="0">
              <a:buNone/>
            </a:pPr>
            <a:r>
              <a:rPr lang="en-IN" sz="2400" dirty="0">
                <a:latin typeface="Times New Roman" panose="02020603050405020304" pitchFamily="18" charset="0"/>
                <a:cs typeface="Times New Roman" panose="02020603050405020304" pitchFamily="18" charset="0"/>
              </a:rPr>
              <a:t>Design the Gantt chart according to SRTF algorithm</a:t>
            </a:r>
          </a:p>
          <a:p>
            <a:pPr marL="0" indent="0">
              <a:buNone/>
            </a:pPr>
            <a:endParaRPr lang="en-IN" sz="2400" dirty="0">
              <a:latin typeface="Times New Roman" panose="02020603050405020304" pitchFamily="18"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2B6FF5A0-B5F8-4393-8256-0186A6789743}"/>
              </a:ext>
            </a:extLst>
          </p:cNvPr>
          <p:cNvSpPr txBox="1"/>
          <p:nvPr/>
        </p:nvSpPr>
        <p:spPr>
          <a:xfrm>
            <a:off x="3260035" y="-76836"/>
            <a:ext cx="6096000"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800" b="0" i="0" u="none" strike="noStrike" kern="1200" cap="none" spc="0" normalizeH="0" baseline="0" noProof="0" dirty="0">
                <a:ln>
                  <a:noFill/>
                </a:ln>
                <a:solidFill>
                  <a:srgbClr val="FF0000"/>
                </a:solidFill>
                <a:effectLst/>
                <a:uLnTx/>
                <a:uFillTx/>
                <a:latin typeface="Gill Sans MT" panose="020B0502020104020203"/>
                <a:ea typeface="+mn-ea"/>
                <a:cs typeface="+mn-cs"/>
              </a:rPr>
              <a:t>SRTF Example 2</a:t>
            </a:r>
            <a:endParaRPr kumimoji="0" lang="en-IN" sz="2800" b="0" i="0" u="none" strike="noStrike" kern="1200" cap="none" spc="0" normalizeH="0" baseline="0" noProof="0" dirty="0">
              <a:ln>
                <a:noFill/>
              </a:ln>
              <a:solidFill>
                <a:srgbClr val="FF0000"/>
              </a:solidFill>
              <a:effectLst/>
              <a:uLnTx/>
              <a:uFillTx/>
              <a:latin typeface="Gill Sans MT" panose="020B0502020104020203"/>
              <a:ea typeface="+mn-ea"/>
              <a:cs typeface="+mn-cs"/>
            </a:endParaRPr>
          </a:p>
        </p:txBody>
      </p:sp>
      <p:pic>
        <p:nvPicPr>
          <p:cNvPr id="7" name="Picture 6" descr="Table&#10;&#10;Description automatically generated">
            <a:extLst>
              <a:ext uri="{FF2B5EF4-FFF2-40B4-BE49-F238E27FC236}">
                <a16:creationId xmlns:a16="http://schemas.microsoft.com/office/drawing/2014/main" id="{DCA5D08C-4038-4AD5-B9EA-399100D0208E}"/>
              </a:ext>
            </a:extLst>
          </p:cNvPr>
          <p:cNvPicPr>
            <a:picLocks noChangeAspect="1"/>
          </p:cNvPicPr>
          <p:nvPr/>
        </p:nvPicPr>
        <p:blipFill>
          <a:blip r:embed="rId2"/>
          <a:stretch>
            <a:fillRect/>
          </a:stretch>
        </p:blipFill>
        <p:spPr>
          <a:xfrm>
            <a:off x="7089914" y="2073547"/>
            <a:ext cx="4717774" cy="1796085"/>
          </a:xfrm>
          <a:prstGeom prst="rect">
            <a:avLst/>
          </a:prstGeom>
        </p:spPr>
      </p:pic>
      <p:pic>
        <p:nvPicPr>
          <p:cNvPr id="11" name="Picture 10" descr="Graphical user interface&#10;&#10;Description automatically generated with medium confidence">
            <a:extLst>
              <a:ext uri="{FF2B5EF4-FFF2-40B4-BE49-F238E27FC236}">
                <a16:creationId xmlns:a16="http://schemas.microsoft.com/office/drawing/2014/main" id="{6CFA1350-42E1-4C24-9203-390E589AF2E1}"/>
              </a:ext>
            </a:extLst>
          </p:cNvPr>
          <p:cNvPicPr>
            <a:picLocks noChangeAspect="1"/>
          </p:cNvPicPr>
          <p:nvPr/>
        </p:nvPicPr>
        <p:blipFill>
          <a:blip r:embed="rId3"/>
          <a:stretch>
            <a:fillRect/>
          </a:stretch>
        </p:blipFill>
        <p:spPr>
          <a:xfrm>
            <a:off x="814787" y="2641924"/>
            <a:ext cx="4890495" cy="781050"/>
          </a:xfrm>
          <a:prstGeom prst="rect">
            <a:avLst/>
          </a:prstGeom>
        </p:spPr>
      </p:pic>
      <p:pic>
        <p:nvPicPr>
          <p:cNvPr id="13" name="Picture 12" descr="Table&#10;&#10;Description automatically generated">
            <a:extLst>
              <a:ext uri="{FF2B5EF4-FFF2-40B4-BE49-F238E27FC236}">
                <a16:creationId xmlns:a16="http://schemas.microsoft.com/office/drawing/2014/main" id="{D25845E7-520C-4CA6-9C34-E7AD8BD7EEF7}"/>
              </a:ext>
            </a:extLst>
          </p:cNvPr>
          <p:cNvPicPr>
            <a:picLocks noChangeAspect="1"/>
          </p:cNvPicPr>
          <p:nvPr/>
        </p:nvPicPr>
        <p:blipFill>
          <a:blip r:embed="rId4"/>
          <a:stretch>
            <a:fillRect/>
          </a:stretch>
        </p:blipFill>
        <p:spPr>
          <a:xfrm>
            <a:off x="231520" y="3869632"/>
            <a:ext cx="5429250" cy="1666875"/>
          </a:xfrm>
          <a:prstGeom prst="rect">
            <a:avLst/>
          </a:prstGeom>
        </p:spPr>
      </p:pic>
      <p:sp>
        <p:nvSpPr>
          <p:cNvPr id="17" name="TextBox 16">
            <a:extLst>
              <a:ext uri="{FF2B5EF4-FFF2-40B4-BE49-F238E27FC236}">
                <a16:creationId xmlns:a16="http://schemas.microsoft.com/office/drawing/2014/main" id="{90CFFB95-BD7D-421E-8A89-4B30CEF8D84A}"/>
              </a:ext>
            </a:extLst>
          </p:cNvPr>
          <p:cNvSpPr txBox="1"/>
          <p:nvPr/>
        </p:nvSpPr>
        <p:spPr>
          <a:xfrm>
            <a:off x="581193" y="5625477"/>
            <a:ext cx="609219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tab pos="1603375" algn="ctr"/>
                <a:tab pos="3254375" algn="ctr"/>
                <a:tab pos="5143500" algn="ctr"/>
              </a:tabLst>
              <a:defRPr/>
            </a:pPr>
            <a:r>
              <a:rPr kumimoji="0" lang="en-US" altLang="en-US" sz="1800" b="0" i="0" u="none" strike="noStrike" kern="1200" cap="none" spc="0" normalizeH="0" baseline="0" noProof="0" dirty="0">
                <a:ln>
                  <a:noFill/>
                </a:ln>
                <a:solidFill>
                  <a:srgbClr val="000000"/>
                </a:solidFill>
                <a:effectLst/>
                <a:uLnTx/>
                <a:uFillTx/>
                <a:latin typeface="Gill Sans MT" panose="020B0502020104020203"/>
                <a:ea typeface="+mn-ea"/>
                <a:cs typeface="+mn-cs"/>
              </a:rPr>
              <a:t>Average waiting time = (4 + 0 + 11)/3 = 5 msec</a:t>
            </a:r>
            <a:endParaRPr kumimoji="0" lang="en-US" altLang="en-US" sz="1800" b="0" i="1" u="none" strike="noStrike" kern="1200" cap="none" spc="0" normalizeH="0" baseline="-2500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445328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A2A3E63-7105-4D49-6FD3-78EAA71ECAAB}"/>
              </a:ext>
            </a:extLst>
          </p:cNvPr>
          <p:cNvGraphicFramePr>
            <a:graphicFrameLocks noGrp="1"/>
          </p:cNvGraphicFramePr>
          <p:nvPr/>
        </p:nvGraphicFramePr>
        <p:xfrm>
          <a:off x="2032000" y="719666"/>
          <a:ext cx="8127999" cy="1854200"/>
        </p:xfrm>
        <a:graphic>
          <a:graphicData uri="http://schemas.openxmlformats.org/drawingml/2006/table">
            <a:tbl>
              <a:tblPr firstRow="1" bandRow="1"/>
              <a:tblGrid>
                <a:gridCol w="2709333">
                  <a:extLst>
                    <a:ext uri="{9D8B030D-6E8A-4147-A177-3AD203B41FA5}">
                      <a16:colId xmlns:a16="http://schemas.microsoft.com/office/drawing/2014/main" val="648915562"/>
                    </a:ext>
                  </a:extLst>
                </a:gridCol>
                <a:gridCol w="2709333">
                  <a:extLst>
                    <a:ext uri="{9D8B030D-6E8A-4147-A177-3AD203B41FA5}">
                      <a16:colId xmlns:a16="http://schemas.microsoft.com/office/drawing/2014/main" val="588825006"/>
                    </a:ext>
                  </a:extLst>
                </a:gridCol>
                <a:gridCol w="2709333">
                  <a:extLst>
                    <a:ext uri="{9D8B030D-6E8A-4147-A177-3AD203B41FA5}">
                      <a16:colId xmlns:a16="http://schemas.microsoft.com/office/drawing/2014/main" val="2300123807"/>
                    </a:ext>
                  </a:extLst>
                </a:gridCol>
              </a:tblGrid>
              <a:tr h="370840">
                <a:tc>
                  <a:txBody>
                    <a:bodyPr/>
                    <a:lstStyle/>
                    <a:p>
                      <a:r>
                        <a:rPr lang="en-GB" dirty="0"/>
                        <a:t>Id</a:t>
                      </a:r>
                    </a:p>
                  </a:txBody>
                  <a:tcPr/>
                </a:tc>
                <a:tc>
                  <a:txBody>
                    <a:bodyPr/>
                    <a:lstStyle/>
                    <a:p>
                      <a:r>
                        <a:rPr lang="en-GB" dirty="0"/>
                        <a:t>A.T.</a:t>
                      </a:r>
                    </a:p>
                  </a:txBody>
                  <a:tcPr/>
                </a:tc>
                <a:tc>
                  <a:txBody>
                    <a:bodyPr/>
                    <a:lstStyle/>
                    <a:p>
                      <a:r>
                        <a:rPr lang="en-GB" dirty="0"/>
                        <a:t>B.T.</a:t>
                      </a:r>
                    </a:p>
                  </a:txBody>
                  <a:tcPr/>
                </a:tc>
                <a:extLst>
                  <a:ext uri="{0D108BD9-81ED-4DB2-BD59-A6C34878D82A}">
                    <a16:rowId xmlns:a16="http://schemas.microsoft.com/office/drawing/2014/main" val="1611576689"/>
                  </a:ext>
                </a:extLst>
              </a:tr>
              <a:tr h="370840">
                <a:tc>
                  <a:txBody>
                    <a:bodyPr/>
                    <a:lstStyle/>
                    <a:p>
                      <a:r>
                        <a:rPr lang="en-GB" dirty="0"/>
                        <a:t>A</a:t>
                      </a:r>
                    </a:p>
                  </a:txBody>
                  <a:tcPr/>
                </a:tc>
                <a:tc>
                  <a:txBody>
                    <a:bodyPr/>
                    <a:lstStyle/>
                    <a:p>
                      <a:r>
                        <a:rPr lang="en-GB" dirty="0"/>
                        <a:t>2 </a:t>
                      </a:r>
                    </a:p>
                  </a:txBody>
                  <a:tcPr/>
                </a:tc>
                <a:tc>
                  <a:txBody>
                    <a:bodyPr/>
                    <a:lstStyle/>
                    <a:p>
                      <a:r>
                        <a:rPr lang="en-GB" dirty="0"/>
                        <a:t>5</a:t>
                      </a:r>
                    </a:p>
                  </a:txBody>
                  <a:tcPr/>
                </a:tc>
                <a:extLst>
                  <a:ext uri="{0D108BD9-81ED-4DB2-BD59-A6C34878D82A}">
                    <a16:rowId xmlns:a16="http://schemas.microsoft.com/office/drawing/2014/main" val="4088015247"/>
                  </a:ext>
                </a:extLst>
              </a:tr>
              <a:tr h="370840">
                <a:tc>
                  <a:txBody>
                    <a:bodyPr/>
                    <a:lstStyle/>
                    <a:p>
                      <a:r>
                        <a:rPr lang="en-GB" dirty="0"/>
                        <a:t>B</a:t>
                      </a:r>
                    </a:p>
                  </a:txBody>
                  <a:tcPr/>
                </a:tc>
                <a:tc>
                  <a:txBody>
                    <a:bodyPr/>
                    <a:lstStyle/>
                    <a:p>
                      <a:r>
                        <a:rPr lang="en-GB" dirty="0"/>
                        <a:t>1</a:t>
                      </a:r>
                    </a:p>
                  </a:txBody>
                  <a:tcPr/>
                </a:tc>
                <a:tc>
                  <a:txBody>
                    <a:bodyPr/>
                    <a:lstStyle/>
                    <a:p>
                      <a:r>
                        <a:rPr lang="en-GB" dirty="0"/>
                        <a:t>9</a:t>
                      </a:r>
                    </a:p>
                  </a:txBody>
                  <a:tcPr/>
                </a:tc>
                <a:extLst>
                  <a:ext uri="{0D108BD9-81ED-4DB2-BD59-A6C34878D82A}">
                    <a16:rowId xmlns:a16="http://schemas.microsoft.com/office/drawing/2014/main" val="988337933"/>
                  </a:ext>
                </a:extLst>
              </a:tr>
              <a:tr h="370840">
                <a:tc>
                  <a:txBody>
                    <a:bodyPr/>
                    <a:lstStyle/>
                    <a:p>
                      <a:r>
                        <a:rPr lang="en-GB" dirty="0"/>
                        <a:t>C</a:t>
                      </a:r>
                    </a:p>
                  </a:txBody>
                  <a:tcPr/>
                </a:tc>
                <a:tc>
                  <a:txBody>
                    <a:bodyPr/>
                    <a:lstStyle/>
                    <a:p>
                      <a:r>
                        <a:rPr lang="en-GB" dirty="0"/>
                        <a:t>0</a:t>
                      </a:r>
                    </a:p>
                  </a:txBody>
                  <a:tcPr/>
                </a:tc>
                <a:tc>
                  <a:txBody>
                    <a:bodyPr/>
                    <a:lstStyle/>
                    <a:p>
                      <a:r>
                        <a:rPr lang="en-GB" dirty="0"/>
                        <a:t>16</a:t>
                      </a:r>
                    </a:p>
                  </a:txBody>
                  <a:tcPr/>
                </a:tc>
                <a:extLst>
                  <a:ext uri="{0D108BD9-81ED-4DB2-BD59-A6C34878D82A}">
                    <a16:rowId xmlns:a16="http://schemas.microsoft.com/office/drawing/2014/main" val="2214499774"/>
                  </a:ext>
                </a:extLst>
              </a:tr>
              <a:tr h="370840">
                <a:tc>
                  <a:txBody>
                    <a:bodyPr/>
                    <a:lstStyle/>
                    <a:p>
                      <a:r>
                        <a:rPr lang="en-GB" dirty="0"/>
                        <a:t>D</a:t>
                      </a:r>
                    </a:p>
                  </a:txBody>
                  <a:tcPr/>
                </a:tc>
                <a:tc>
                  <a:txBody>
                    <a:bodyPr/>
                    <a:lstStyle/>
                    <a:p>
                      <a:r>
                        <a:rPr lang="en-GB" dirty="0"/>
                        <a:t>3</a:t>
                      </a:r>
                    </a:p>
                  </a:txBody>
                  <a:tcPr/>
                </a:tc>
                <a:tc>
                  <a:txBody>
                    <a:bodyPr/>
                    <a:lstStyle/>
                    <a:p>
                      <a:r>
                        <a:rPr lang="en-GB" dirty="0"/>
                        <a:t>8</a:t>
                      </a:r>
                    </a:p>
                  </a:txBody>
                  <a:tcPr/>
                </a:tc>
                <a:extLst>
                  <a:ext uri="{0D108BD9-81ED-4DB2-BD59-A6C34878D82A}">
                    <a16:rowId xmlns:a16="http://schemas.microsoft.com/office/drawing/2014/main" val="4257203688"/>
                  </a:ext>
                </a:extLst>
              </a:tr>
            </a:tbl>
          </a:graphicData>
        </a:graphic>
      </p:graphicFrame>
    </p:spTree>
    <p:extLst>
      <p:ext uri="{BB962C8B-B14F-4D97-AF65-F5344CB8AC3E}">
        <p14:creationId xmlns:p14="http://schemas.microsoft.com/office/powerpoint/2010/main" val="733317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CF265BE-CF9D-77BB-537A-6E991E39FF87}"/>
              </a:ext>
            </a:extLst>
          </p:cNvPr>
          <p:cNvGraphicFramePr>
            <a:graphicFrameLocks noGrp="1"/>
          </p:cNvGraphicFramePr>
          <p:nvPr/>
        </p:nvGraphicFramePr>
        <p:xfrm>
          <a:off x="2032000" y="719666"/>
          <a:ext cx="8127999" cy="2225040"/>
        </p:xfrm>
        <a:graphic>
          <a:graphicData uri="http://schemas.openxmlformats.org/drawingml/2006/table">
            <a:tbl>
              <a:tblPr firstRow="1" bandRow="1"/>
              <a:tblGrid>
                <a:gridCol w="2709333">
                  <a:extLst>
                    <a:ext uri="{9D8B030D-6E8A-4147-A177-3AD203B41FA5}">
                      <a16:colId xmlns:a16="http://schemas.microsoft.com/office/drawing/2014/main" val="3837024779"/>
                    </a:ext>
                  </a:extLst>
                </a:gridCol>
                <a:gridCol w="2709333">
                  <a:extLst>
                    <a:ext uri="{9D8B030D-6E8A-4147-A177-3AD203B41FA5}">
                      <a16:colId xmlns:a16="http://schemas.microsoft.com/office/drawing/2014/main" val="3534586676"/>
                    </a:ext>
                  </a:extLst>
                </a:gridCol>
                <a:gridCol w="2709333">
                  <a:extLst>
                    <a:ext uri="{9D8B030D-6E8A-4147-A177-3AD203B41FA5}">
                      <a16:colId xmlns:a16="http://schemas.microsoft.com/office/drawing/2014/main" val="1529448167"/>
                    </a:ext>
                  </a:extLst>
                </a:gridCol>
              </a:tblGrid>
              <a:tr h="370840">
                <a:tc>
                  <a:txBody>
                    <a:bodyPr/>
                    <a:lstStyle/>
                    <a:p>
                      <a:r>
                        <a:rPr lang="en-GB" dirty="0" err="1"/>
                        <a:t>P.Id</a:t>
                      </a:r>
                      <a:endParaRPr lang="en-GB" dirty="0"/>
                    </a:p>
                  </a:txBody>
                  <a:tcPr/>
                </a:tc>
                <a:tc>
                  <a:txBody>
                    <a:bodyPr/>
                    <a:lstStyle/>
                    <a:p>
                      <a:r>
                        <a:rPr lang="en-GB" dirty="0"/>
                        <a:t>A.T</a:t>
                      </a:r>
                    </a:p>
                  </a:txBody>
                  <a:tcPr/>
                </a:tc>
                <a:tc>
                  <a:txBody>
                    <a:bodyPr/>
                    <a:lstStyle/>
                    <a:p>
                      <a:r>
                        <a:rPr lang="en-GB" dirty="0"/>
                        <a:t>B.T.</a:t>
                      </a:r>
                    </a:p>
                  </a:txBody>
                  <a:tcPr/>
                </a:tc>
                <a:extLst>
                  <a:ext uri="{0D108BD9-81ED-4DB2-BD59-A6C34878D82A}">
                    <a16:rowId xmlns:a16="http://schemas.microsoft.com/office/drawing/2014/main" val="2292616432"/>
                  </a:ext>
                </a:extLst>
              </a:tr>
              <a:tr h="370840">
                <a:tc>
                  <a:txBody>
                    <a:bodyPr/>
                    <a:lstStyle/>
                    <a:p>
                      <a:r>
                        <a:rPr lang="en-GB" dirty="0"/>
                        <a:t>A</a:t>
                      </a:r>
                    </a:p>
                  </a:txBody>
                  <a:tcPr/>
                </a:tc>
                <a:tc>
                  <a:txBody>
                    <a:bodyPr/>
                    <a:lstStyle/>
                    <a:p>
                      <a:r>
                        <a:rPr lang="en-GB" dirty="0"/>
                        <a:t>0</a:t>
                      </a:r>
                    </a:p>
                  </a:txBody>
                  <a:tcPr/>
                </a:tc>
                <a:tc>
                  <a:txBody>
                    <a:bodyPr/>
                    <a:lstStyle/>
                    <a:p>
                      <a:r>
                        <a:rPr lang="en-GB" dirty="0"/>
                        <a:t>15</a:t>
                      </a:r>
                    </a:p>
                  </a:txBody>
                  <a:tcPr/>
                </a:tc>
                <a:extLst>
                  <a:ext uri="{0D108BD9-81ED-4DB2-BD59-A6C34878D82A}">
                    <a16:rowId xmlns:a16="http://schemas.microsoft.com/office/drawing/2014/main" val="2467412028"/>
                  </a:ext>
                </a:extLst>
              </a:tr>
              <a:tr h="370840">
                <a:tc>
                  <a:txBody>
                    <a:bodyPr/>
                    <a:lstStyle/>
                    <a:p>
                      <a:r>
                        <a:rPr lang="en-GB" dirty="0"/>
                        <a:t>B</a:t>
                      </a:r>
                    </a:p>
                  </a:txBody>
                  <a:tcPr/>
                </a:tc>
                <a:tc>
                  <a:txBody>
                    <a:bodyPr/>
                    <a:lstStyle/>
                    <a:p>
                      <a:r>
                        <a:rPr lang="en-GB" dirty="0"/>
                        <a:t>1</a:t>
                      </a:r>
                    </a:p>
                  </a:txBody>
                  <a:tcPr/>
                </a:tc>
                <a:tc>
                  <a:txBody>
                    <a:bodyPr/>
                    <a:lstStyle/>
                    <a:p>
                      <a:r>
                        <a:rPr lang="en-GB" dirty="0"/>
                        <a:t>9</a:t>
                      </a:r>
                    </a:p>
                  </a:txBody>
                  <a:tcPr/>
                </a:tc>
                <a:extLst>
                  <a:ext uri="{0D108BD9-81ED-4DB2-BD59-A6C34878D82A}">
                    <a16:rowId xmlns:a16="http://schemas.microsoft.com/office/drawing/2014/main" val="2645393938"/>
                  </a:ext>
                </a:extLst>
              </a:tr>
              <a:tr h="370840">
                <a:tc>
                  <a:txBody>
                    <a:bodyPr/>
                    <a:lstStyle/>
                    <a:p>
                      <a:r>
                        <a:rPr lang="en-GB" dirty="0"/>
                        <a:t>C</a:t>
                      </a:r>
                    </a:p>
                  </a:txBody>
                  <a:tcPr/>
                </a:tc>
                <a:tc>
                  <a:txBody>
                    <a:bodyPr/>
                    <a:lstStyle/>
                    <a:p>
                      <a:r>
                        <a:rPr lang="en-GB" dirty="0"/>
                        <a:t>0</a:t>
                      </a:r>
                    </a:p>
                  </a:txBody>
                  <a:tcPr/>
                </a:tc>
                <a:tc>
                  <a:txBody>
                    <a:bodyPr/>
                    <a:lstStyle/>
                    <a:p>
                      <a:r>
                        <a:rPr lang="en-GB" dirty="0"/>
                        <a:t>16</a:t>
                      </a:r>
                    </a:p>
                  </a:txBody>
                  <a:tcPr/>
                </a:tc>
                <a:extLst>
                  <a:ext uri="{0D108BD9-81ED-4DB2-BD59-A6C34878D82A}">
                    <a16:rowId xmlns:a16="http://schemas.microsoft.com/office/drawing/2014/main" val="3734291814"/>
                  </a:ext>
                </a:extLst>
              </a:tr>
              <a:tr h="370840">
                <a:tc>
                  <a:txBody>
                    <a:bodyPr/>
                    <a:lstStyle/>
                    <a:p>
                      <a:r>
                        <a:rPr lang="en-GB" dirty="0"/>
                        <a:t>D</a:t>
                      </a:r>
                    </a:p>
                  </a:txBody>
                  <a:tcPr/>
                </a:tc>
                <a:tc>
                  <a:txBody>
                    <a:bodyPr/>
                    <a:lstStyle/>
                    <a:p>
                      <a:r>
                        <a:rPr lang="en-GB" dirty="0"/>
                        <a:t>2</a:t>
                      </a:r>
                    </a:p>
                  </a:txBody>
                  <a:tcPr/>
                </a:tc>
                <a:tc>
                  <a:txBody>
                    <a:bodyPr/>
                    <a:lstStyle/>
                    <a:p>
                      <a:r>
                        <a:rPr lang="en-GB" dirty="0"/>
                        <a:t>8</a:t>
                      </a:r>
                    </a:p>
                  </a:txBody>
                  <a:tcPr/>
                </a:tc>
                <a:extLst>
                  <a:ext uri="{0D108BD9-81ED-4DB2-BD59-A6C34878D82A}">
                    <a16:rowId xmlns:a16="http://schemas.microsoft.com/office/drawing/2014/main" val="2943321772"/>
                  </a:ext>
                </a:extLst>
              </a:tr>
              <a:tr h="370840">
                <a:tc>
                  <a:txBody>
                    <a:bodyPr/>
                    <a:lstStyle/>
                    <a:p>
                      <a:r>
                        <a:rPr lang="en-GB" dirty="0"/>
                        <a:t>E</a:t>
                      </a:r>
                    </a:p>
                  </a:txBody>
                  <a:tcPr/>
                </a:tc>
                <a:tc>
                  <a:txBody>
                    <a:bodyPr/>
                    <a:lstStyle/>
                    <a:p>
                      <a:r>
                        <a:rPr lang="en-GB" dirty="0"/>
                        <a:t>3</a:t>
                      </a:r>
                    </a:p>
                  </a:txBody>
                  <a:tcPr/>
                </a:tc>
                <a:tc>
                  <a:txBody>
                    <a:bodyPr/>
                    <a:lstStyle/>
                    <a:p>
                      <a:r>
                        <a:rPr lang="en-GB" dirty="0"/>
                        <a:t>4</a:t>
                      </a:r>
                    </a:p>
                  </a:txBody>
                  <a:tcPr/>
                </a:tc>
                <a:extLst>
                  <a:ext uri="{0D108BD9-81ED-4DB2-BD59-A6C34878D82A}">
                    <a16:rowId xmlns:a16="http://schemas.microsoft.com/office/drawing/2014/main" val="295490680"/>
                  </a:ext>
                </a:extLst>
              </a:tr>
            </a:tbl>
          </a:graphicData>
        </a:graphic>
      </p:graphicFrame>
    </p:spTree>
    <p:extLst>
      <p:ext uri="{BB962C8B-B14F-4D97-AF65-F5344CB8AC3E}">
        <p14:creationId xmlns:p14="http://schemas.microsoft.com/office/powerpoint/2010/main" val="1459538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1A65B4-0097-465A-AD05-B75DEFDAAE6A}"/>
              </a:ext>
            </a:extLst>
          </p:cNvPr>
          <p:cNvSpPr>
            <a:spLocks noGrp="1"/>
          </p:cNvSpPr>
          <p:nvPr>
            <p:ph idx="1"/>
          </p:nvPr>
        </p:nvSpPr>
        <p:spPr>
          <a:xfrm>
            <a:off x="581193" y="437321"/>
            <a:ext cx="11576168" cy="1033670"/>
          </a:xfrm>
        </p:spPr>
        <p:txBody>
          <a:bodyPr>
            <a:noAutofit/>
          </a:bodyPr>
          <a:lstStyle/>
          <a:p>
            <a:pPr marL="0" indent="0">
              <a:buNone/>
            </a:pPr>
            <a:r>
              <a:rPr lang="en-IN" sz="3600" b="1" i="0" dirty="0">
                <a:solidFill>
                  <a:schemeClr val="accent1"/>
                </a:solidFill>
                <a:effectLst/>
                <a:latin typeface="Times New Roman" panose="02020603050405020304" pitchFamily="18" charset="0"/>
                <a:cs typeface="Times New Roman" panose="02020603050405020304" pitchFamily="18" charset="0"/>
              </a:rPr>
              <a:t>ROUND ROBIN SCHEDULING</a:t>
            </a:r>
            <a:endParaRPr lang="en-IN" sz="3600" dirty="0">
              <a:latin typeface="Times New Roman" panose="02020603050405020304" pitchFamily="18" charset="0"/>
              <a:cs typeface="Times New Roman" panose="02020603050405020304" pitchFamily="18" charset="0"/>
            </a:endParaRPr>
          </a:p>
        </p:txBody>
      </p:sp>
      <p:sp>
        <p:nvSpPr>
          <p:cNvPr id="6" name="Content Placeholder 2">
            <a:extLst>
              <a:ext uri="{FF2B5EF4-FFF2-40B4-BE49-F238E27FC236}">
                <a16:creationId xmlns:a16="http://schemas.microsoft.com/office/drawing/2014/main" id="{F7564D7A-97AD-4E9B-9792-BF3D40522B9F}"/>
              </a:ext>
            </a:extLst>
          </p:cNvPr>
          <p:cNvSpPr txBox="1">
            <a:spLocks/>
          </p:cNvSpPr>
          <p:nvPr/>
        </p:nvSpPr>
        <p:spPr>
          <a:xfrm>
            <a:off x="581193" y="1575582"/>
            <a:ext cx="10679642" cy="4923692"/>
          </a:xfrm>
          <a:prstGeom prst="rect">
            <a:avLst/>
          </a:prstGeom>
          <a:solidFill>
            <a:schemeClr val="accent2">
              <a:lumMod val="20000"/>
              <a:lumOff val="80000"/>
            </a:schemeClr>
          </a:solidFill>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a:buFont typeface="Monotype Sorts" pitchFamily="-84" charset="2"/>
              <a:buNone/>
              <a:tabLst>
                <a:tab pos="1600200" algn="ctr"/>
                <a:tab pos="3251200" algn="ctr"/>
                <a:tab pos="5140325" algn="ctr"/>
              </a:tabLst>
            </a:pPr>
            <a:endParaRPr lang="en-US" altLang="en-US" sz="2000" i="1" baseline="-25000" dirty="0"/>
          </a:p>
          <a:p>
            <a:pPr>
              <a:buFont typeface="Monotype Sorts" pitchFamily="-84" charset="2"/>
              <a:buNone/>
              <a:tabLst>
                <a:tab pos="1600200" algn="ctr"/>
                <a:tab pos="3251200" algn="ctr"/>
                <a:tab pos="5140325" algn="ctr"/>
              </a:tabLst>
            </a:pPr>
            <a:endParaRPr lang="en-US" altLang="en-US" sz="2000" i="1" baseline="-25000" dirty="0"/>
          </a:p>
        </p:txBody>
      </p:sp>
      <p:sp>
        <p:nvSpPr>
          <p:cNvPr id="7" name="Content Placeholder 2">
            <a:extLst>
              <a:ext uri="{FF2B5EF4-FFF2-40B4-BE49-F238E27FC236}">
                <a16:creationId xmlns:a16="http://schemas.microsoft.com/office/drawing/2014/main" id="{FC1CD6FF-A9E6-40E3-B3FD-D3FFB5386806}"/>
              </a:ext>
            </a:extLst>
          </p:cNvPr>
          <p:cNvSpPr txBox="1">
            <a:spLocks/>
          </p:cNvSpPr>
          <p:nvPr/>
        </p:nvSpPr>
        <p:spPr>
          <a:xfrm>
            <a:off x="581193" y="1638886"/>
            <a:ext cx="10679642" cy="4860388"/>
          </a:xfrm>
          <a:prstGeom prst="rect">
            <a:avLst/>
          </a:prstGeom>
          <a:solidFill>
            <a:schemeClr val="accent2">
              <a:lumMod val="20000"/>
              <a:lumOff val="80000"/>
            </a:schemeClr>
          </a:solidFill>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r>
              <a:rPr lang="en-US" sz="2000" dirty="0">
                <a:latin typeface="Times New Roman" panose="02020603050405020304" pitchFamily="18" charset="0"/>
                <a:cs typeface="Times New Roman" panose="02020603050405020304" pitchFamily="18" charset="0"/>
              </a:rPr>
              <a:t>Round Robin scheduling = </a:t>
            </a:r>
            <a:r>
              <a:rPr lang="en-US" sz="2000" b="1" dirty="0">
                <a:latin typeface="Times New Roman" panose="02020603050405020304" pitchFamily="18" charset="0"/>
                <a:cs typeface="Times New Roman" panose="02020603050405020304" pitchFamily="18" charset="0"/>
              </a:rPr>
              <a:t>FCFS + Preemption</a:t>
            </a:r>
          </a:p>
          <a:p>
            <a:r>
              <a:rPr lang="en-US" sz="2000" dirty="0">
                <a:latin typeface="Times New Roman" panose="02020603050405020304" pitchFamily="18" charset="0"/>
                <a:cs typeface="Times New Roman" panose="02020603050405020304" pitchFamily="18" charset="0"/>
              </a:rPr>
              <a:t>Designed for time sharing systems</a:t>
            </a:r>
          </a:p>
          <a:p>
            <a:r>
              <a:rPr lang="en-US" sz="2000" dirty="0">
                <a:latin typeface="Times New Roman" panose="02020603050405020304" pitchFamily="18" charset="0"/>
                <a:cs typeface="Times New Roman" panose="02020603050405020304" pitchFamily="18" charset="0"/>
              </a:rPr>
              <a:t>A small unit of time called </a:t>
            </a:r>
            <a:r>
              <a:rPr lang="en-US" sz="2000" b="1" dirty="0">
                <a:latin typeface="Times New Roman" panose="02020603050405020304" pitchFamily="18" charset="0"/>
                <a:cs typeface="Times New Roman" panose="02020603050405020304" pitchFamily="18" charset="0"/>
              </a:rPr>
              <a:t>time quantum/time slice </a:t>
            </a:r>
            <a:r>
              <a:rPr lang="en-US" sz="2000" dirty="0">
                <a:latin typeface="Times New Roman" panose="02020603050405020304" pitchFamily="18" charset="0"/>
                <a:cs typeface="Times New Roman" panose="02020603050405020304" pitchFamily="18" charset="0"/>
              </a:rPr>
              <a:t>is defined</a:t>
            </a:r>
          </a:p>
          <a:p>
            <a:r>
              <a:rPr lang="en-US" sz="2000" dirty="0">
                <a:latin typeface="Times New Roman" panose="02020603050405020304" pitchFamily="18" charset="0"/>
                <a:cs typeface="Times New Roman" panose="02020603050405020304" pitchFamily="18" charset="0"/>
              </a:rPr>
              <a:t>Each process gets the CPU for this fixed time quantum during which it executes and after that it is preempted and added to the end of ready queue. Timer interrupts every quantum to schedule next process.</a:t>
            </a:r>
          </a:p>
          <a:p>
            <a:r>
              <a:rPr lang="en-IN" sz="2000" dirty="0">
                <a:latin typeface="Times New Roman" panose="02020603050405020304" pitchFamily="18" charset="0"/>
                <a:cs typeface="Times New Roman" panose="02020603050405020304" pitchFamily="18" charset="0"/>
              </a:rPr>
              <a:t>Lets say there are </a:t>
            </a:r>
            <a:r>
              <a:rPr lang="en-IN" sz="2000" b="1" i="1" dirty="0">
                <a:latin typeface="Times New Roman" panose="02020603050405020304" pitchFamily="18" charset="0"/>
                <a:cs typeface="Times New Roman" panose="02020603050405020304" pitchFamily="18" charset="0"/>
              </a:rPr>
              <a:t>n</a:t>
            </a:r>
            <a:r>
              <a:rPr lang="en-IN" sz="2000" dirty="0">
                <a:latin typeface="Times New Roman" panose="02020603050405020304" pitchFamily="18" charset="0"/>
                <a:cs typeface="Times New Roman" panose="02020603050405020304" pitchFamily="18" charset="0"/>
              </a:rPr>
              <a:t> processes in ready queue and time quantum is </a:t>
            </a:r>
            <a:r>
              <a:rPr lang="en-IN" sz="2000" b="1" i="1" dirty="0">
                <a:latin typeface="Times New Roman" panose="02020603050405020304" pitchFamily="18" charset="0"/>
                <a:cs typeface="Times New Roman" panose="02020603050405020304" pitchFamily="18" charset="0"/>
              </a:rPr>
              <a:t>q</a:t>
            </a:r>
            <a:r>
              <a:rPr lang="en-IN" sz="2000" dirty="0">
                <a:latin typeface="Times New Roman" panose="02020603050405020304" pitchFamily="18" charset="0"/>
                <a:cs typeface="Times New Roman" panose="02020603050405020304" pitchFamily="18" charset="0"/>
              </a:rPr>
              <a:t> time units, </a:t>
            </a:r>
          </a:p>
          <a:p>
            <a:pPr lvl="1"/>
            <a:r>
              <a:rPr lang="en-IN" sz="2000" dirty="0">
                <a:latin typeface="Times New Roman" panose="02020603050405020304" pitchFamily="18" charset="0"/>
                <a:cs typeface="Times New Roman" panose="02020603050405020304" pitchFamily="18" charset="0"/>
              </a:rPr>
              <a:t>Then, each process can execute for </a:t>
            </a:r>
            <a:r>
              <a:rPr lang="en-IN" sz="2000" dirty="0" err="1">
                <a:latin typeface="Times New Roman" panose="02020603050405020304" pitchFamily="18" charset="0"/>
                <a:cs typeface="Times New Roman" panose="02020603050405020304" pitchFamily="18" charset="0"/>
              </a:rPr>
              <a:t>atmost</a:t>
            </a:r>
            <a:r>
              <a:rPr lang="en-IN" sz="2000" dirty="0">
                <a:latin typeface="Times New Roman" panose="02020603050405020304" pitchFamily="18" charset="0"/>
                <a:cs typeface="Times New Roman" panose="02020603050405020304" pitchFamily="18" charset="0"/>
              </a:rPr>
              <a:t> </a:t>
            </a:r>
            <a:r>
              <a:rPr lang="en-IN" sz="2000" b="1" i="1" dirty="0">
                <a:latin typeface="Times New Roman" panose="02020603050405020304" pitchFamily="18" charset="0"/>
                <a:cs typeface="Times New Roman" panose="02020603050405020304" pitchFamily="18" charset="0"/>
              </a:rPr>
              <a:t>q</a:t>
            </a:r>
            <a:r>
              <a:rPr lang="en-IN" sz="2000" dirty="0">
                <a:latin typeface="Times New Roman" panose="02020603050405020304" pitchFamily="18" charset="0"/>
                <a:cs typeface="Times New Roman" panose="02020603050405020304" pitchFamily="18" charset="0"/>
              </a:rPr>
              <a:t> time on CPU.</a:t>
            </a:r>
          </a:p>
          <a:p>
            <a:pPr lvl="1"/>
            <a:r>
              <a:rPr lang="en-IN" sz="2000" dirty="0">
                <a:latin typeface="Times New Roman" panose="02020603050405020304" pitchFamily="18" charset="0"/>
                <a:cs typeface="Times New Roman" panose="02020603050405020304" pitchFamily="18" charset="0"/>
              </a:rPr>
              <a:t>Each process gets </a:t>
            </a:r>
            <a:r>
              <a:rPr lang="en-IN" sz="2000" b="1" i="1" dirty="0">
                <a:latin typeface="Times New Roman" panose="02020603050405020304" pitchFamily="18" charset="0"/>
                <a:cs typeface="Times New Roman" panose="02020603050405020304" pitchFamily="18" charset="0"/>
              </a:rPr>
              <a:t>1/n</a:t>
            </a:r>
            <a:r>
              <a:rPr lang="en-IN" sz="2000" dirty="0">
                <a:latin typeface="Times New Roman" panose="02020603050405020304" pitchFamily="18" charset="0"/>
                <a:cs typeface="Times New Roman" panose="02020603050405020304" pitchFamily="18" charset="0"/>
              </a:rPr>
              <a:t> CPU time in chunks of </a:t>
            </a:r>
            <a:r>
              <a:rPr lang="en-IN" sz="2000" dirty="0" err="1">
                <a:latin typeface="Times New Roman" panose="02020603050405020304" pitchFamily="18" charset="0"/>
                <a:cs typeface="Times New Roman" panose="02020603050405020304" pitchFamily="18" charset="0"/>
              </a:rPr>
              <a:t>atmost</a:t>
            </a:r>
            <a:r>
              <a:rPr lang="en-IN" sz="2000" dirty="0">
                <a:latin typeface="Times New Roman" panose="02020603050405020304" pitchFamily="18" charset="0"/>
                <a:cs typeface="Times New Roman" panose="02020603050405020304" pitchFamily="18" charset="0"/>
              </a:rPr>
              <a:t> </a:t>
            </a:r>
            <a:r>
              <a:rPr lang="en-IN" sz="2000" b="1" dirty="0">
                <a:latin typeface="Times New Roman" panose="02020603050405020304" pitchFamily="18" charset="0"/>
                <a:cs typeface="Times New Roman" panose="02020603050405020304" pitchFamily="18" charset="0"/>
              </a:rPr>
              <a:t>q</a:t>
            </a:r>
            <a:r>
              <a:rPr lang="en-IN" sz="2000" dirty="0">
                <a:latin typeface="Times New Roman" panose="02020603050405020304" pitchFamily="18" charset="0"/>
                <a:cs typeface="Times New Roman" panose="02020603050405020304" pitchFamily="18" charset="0"/>
              </a:rPr>
              <a:t> time units at a time.</a:t>
            </a:r>
          </a:p>
          <a:p>
            <a:pPr lvl="1"/>
            <a:r>
              <a:rPr lang="en-IN" sz="2000" dirty="0">
                <a:latin typeface="Times New Roman" panose="02020603050405020304" pitchFamily="18" charset="0"/>
                <a:cs typeface="Times New Roman" panose="02020603050405020304" pitchFamily="18" charset="0"/>
              </a:rPr>
              <a:t>No process has to wait for more than </a:t>
            </a:r>
            <a:r>
              <a:rPr lang="en-IN" sz="2000" b="1" i="1" dirty="0">
                <a:latin typeface="Times New Roman" panose="02020603050405020304" pitchFamily="18" charset="0"/>
                <a:cs typeface="Times New Roman" panose="02020603050405020304" pitchFamily="18" charset="0"/>
              </a:rPr>
              <a:t>(n-1)q</a:t>
            </a:r>
            <a:r>
              <a:rPr lang="en-IN" sz="2000" dirty="0">
                <a:latin typeface="Times New Roman" panose="02020603050405020304" pitchFamily="18" charset="0"/>
                <a:cs typeface="Times New Roman" panose="02020603050405020304" pitchFamily="18" charset="0"/>
              </a:rPr>
              <a:t> time (considering no context switch time)</a:t>
            </a:r>
          </a:p>
        </p:txBody>
      </p:sp>
    </p:spTree>
    <p:extLst>
      <p:ext uri="{BB962C8B-B14F-4D97-AF65-F5344CB8AC3E}">
        <p14:creationId xmlns:p14="http://schemas.microsoft.com/office/powerpoint/2010/main" val="14161725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3205</TotalTime>
  <Words>1249</Words>
  <Application>Microsoft Office PowerPoint</Application>
  <PresentationFormat>Widescreen</PresentationFormat>
  <Paragraphs>294</Paragraphs>
  <Slides>23</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23</vt:i4>
      </vt:variant>
    </vt:vector>
  </HeadingPairs>
  <TitlesOfParts>
    <vt:vector size="34" baseType="lpstr">
      <vt:lpstr>Aptos</vt:lpstr>
      <vt:lpstr>Aptos Display</vt:lpstr>
      <vt:lpstr>Arial</vt:lpstr>
      <vt:lpstr>Arimo</vt:lpstr>
      <vt:lpstr>Calibri</vt:lpstr>
      <vt:lpstr>Gill Sans MT</vt:lpstr>
      <vt:lpstr>Monotype Sorts</vt:lpstr>
      <vt:lpstr>Times New Roman</vt:lpstr>
      <vt:lpstr>Wingdings</vt:lpstr>
      <vt:lpstr>Wingdings 2</vt:lpstr>
      <vt:lpstr>Office Theme</vt:lpstr>
      <vt:lpstr>Operating system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Round Robin Scheduling </vt:lpstr>
      <vt:lpstr>Round Robin Scheduling </vt:lpstr>
      <vt:lpstr>Round Robin Scheduling: Sample Problem </vt:lpstr>
      <vt:lpstr>Round Robin Scheduling: Sample Problem </vt:lpstr>
      <vt:lpstr>Round Robin Scheduling: Sample Problem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Computational Thinking with Programming</dc:title>
  <dc:creator>Sridhar Swaminathan</dc:creator>
  <cp:lastModifiedBy>Dr. Nirbhay Kumar Tagore</cp:lastModifiedBy>
  <cp:revision>90</cp:revision>
  <dcterms:created xsi:type="dcterms:W3CDTF">2020-08-12T08:38:42Z</dcterms:created>
  <dcterms:modified xsi:type="dcterms:W3CDTF">2025-08-11T11:54:08Z</dcterms:modified>
</cp:coreProperties>
</file>