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5"/>
  </p:notesMasterIdLst>
  <p:sldIdLst>
    <p:sldId id="256" r:id="rId2"/>
    <p:sldId id="296" r:id="rId3"/>
    <p:sldId id="1121" r:id="rId4"/>
    <p:sldId id="350" r:id="rId5"/>
    <p:sldId id="1116" r:id="rId6"/>
    <p:sldId id="1124" r:id="rId7"/>
    <p:sldId id="1117" r:id="rId8"/>
    <p:sldId id="1122" r:id="rId9"/>
    <p:sldId id="1118" r:id="rId10"/>
    <p:sldId id="1119" r:id="rId11"/>
    <p:sldId id="1120" r:id="rId12"/>
    <p:sldId id="1123" r:id="rId13"/>
    <p:sldId id="34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itya Bhardwaj" initials="AB" lastIdx="1" clrIdx="0">
    <p:extLst>
      <p:ext uri="{19B8F6BF-5375-455C-9EA6-DF929625EA0E}">
        <p15:presenceInfo xmlns:p15="http://schemas.microsoft.com/office/powerpoint/2012/main" userId="S::Aditya.Bhardwaj@bennett.edu.in::cc2670dc-6676-4a71-b4e2-44e1992daa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0A3664-9DEC-400E-B8D1-7BFC2C0EE48F}" v="3" dt="2022-01-27T16:48:24.810"/>
    <p1510:client id="{B4902721-5D18-4EFD-B1AB-1868494E7280}" v="31" dt="2022-01-27T04:58:03.1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epika Vatsa" userId="f7100972-27fe-4ee6-8fb4-ec9b7931b409" providerId="ADAL" clId="{5D9F228F-7641-47C8-94AE-4AFE15E8D5EC}"/>
    <pc:docChg chg="undo custSel addSld delSld modSld">
      <pc:chgData name="Deepika Vatsa" userId="f7100972-27fe-4ee6-8fb4-ec9b7931b409" providerId="ADAL" clId="{5D9F228F-7641-47C8-94AE-4AFE15E8D5EC}" dt="2022-01-25T10:38:07.281" v="3149" actId="207"/>
      <pc:docMkLst>
        <pc:docMk/>
      </pc:docMkLst>
      <pc:sldChg chg="del">
        <pc:chgData name="Deepika Vatsa" userId="f7100972-27fe-4ee6-8fb4-ec9b7931b409" providerId="ADAL" clId="{5D9F228F-7641-47C8-94AE-4AFE15E8D5EC}" dt="2022-01-24T17:26:54.856" v="92" actId="47"/>
        <pc:sldMkLst>
          <pc:docMk/>
          <pc:sldMk cId="0" sldId="262"/>
        </pc:sldMkLst>
      </pc:sldChg>
      <pc:sldChg chg="del">
        <pc:chgData name="Deepika Vatsa" userId="f7100972-27fe-4ee6-8fb4-ec9b7931b409" providerId="ADAL" clId="{5D9F228F-7641-47C8-94AE-4AFE15E8D5EC}" dt="2022-01-24T17:26:54.856" v="92" actId="47"/>
        <pc:sldMkLst>
          <pc:docMk/>
          <pc:sldMk cId="0" sldId="264"/>
        </pc:sldMkLst>
      </pc:sldChg>
      <pc:sldChg chg="modSp del mod">
        <pc:chgData name="Deepika Vatsa" userId="f7100972-27fe-4ee6-8fb4-ec9b7931b409" providerId="ADAL" clId="{5D9F228F-7641-47C8-94AE-4AFE15E8D5EC}" dt="2022-01-24T17:26:54.856" v="92" actId="47"/>
        <pc:sldMkLst>
          <pc:docMk/>
          <pc:sldMk cId="0" sldId="265"/>
        </pc:sldMkLst>
        <pc:spChg chg="mod">
          <ac:chgData name="Deepika Vatsa" userId="f7100972-27fe-4ee6-8fb4-ec9b7931b409" providerId="ADAL" clId="{5D9F228F-7641-47C8-94AE-4AFE15E8D5EC}" dt="2022-01-24T11:51:01.081" v="91" actId="20577"/>
          <ac:spMkLst>
            <pc:docMk/>
            <pc:sldMk cId="0" sldId="265"/>
            <ac:spMk id="37" creationId="{3F376CD9-61FE-4F5E-8DFD-81466720BA00}"/>
          </ac:spMkLst>
        </pc:spChg>
      </pc:sldChg>
      <pc:sldChg chg="add del">
        <pc:chgData name="Deepika Vatsa" userId="f7100972-27fe-4ee6-8fb4-ec9b7931b409" providerId="ADAL" clId="{5D9F228F-7641-47C8-94AE-4AFE15E8D5EC}" dt="2022-01-25T09:52:00.416" v="2874"/>
        <pc:sldMkLst>
          <pc:docMk/>
          <pc:sldMk cId="0" sldId="266"/>
        </pc:sldMkLst>
      </pc:sldChg>
      <pc:sldChg chg="modSp del mod">
        <pc:chgData name="Deepika Vatsa" userId="f7100972-27fe-4ee6-8fb4-ec9b7931b409" providerId="ADAL" clId="{5D9F228F-7641-47C8-94AE-4AFE15E8D5EC}" dt="2022-01-24T18:33:22.609" v="1865" actId="47"/>
        <pc:sldMkLst>
          <pc:docMk/>
          <pc:sldMk cId="0" sldId="268"/>
        </pc:sldMkLst>
        <pc:spChg chg="mod">
          <ac:chgData name="Deepika Vatsa" userId="f7100972-27fe-4ee6-8fb4-ec9b7931b409" providerId="ADAL" clId="{5D9F228F-7641-47C8-94AE-4AFE15E8D5EC}" dt="2022-01-24T11:25:30.988" v="71" actId="1076"/>
          <ac:spMkLst>
            <pc:docMk/>
            <pc:sldMk cId="0" sldId="268"/>
            <ac:spMk id="3" creationId="{00000000-0000-0000-0000-000000000000}"/>
          </ac:spMkLst>
        </pc:spChg>
      </pc:sldChg>
      <pc:sldChg chg="modSp del mod">
        <pc:chgData name="Deepika Vatsa" userId="f7100972-27fe-4ee6-8fb4-ec9b7931b409" providerId="ADAL" clId="{5D9F228F-7641-47C8-94AE-4AFE15E8D5EC}" dt="2022-01-24T18:32:24.526" v="1800" actId="47"/>
        <pc:sldMkLst>
          <pc:docMk/>
          <pc:sldMk cId="0" sldId="288"/>
        </pc:sldMkLst>
        <pc:spChg chg="mod">
          <ac:chgData name="Deepika Vatsa" userId="f7100972-27fe-4ee6-8fb4-ec9b7931b409" providerId="ADAL" clId="{5D9F228F-7641-47C8-94AE-4AFE15E8D5EC}" dt="2022-01-24T11:27:13.994" v="81" actId="20577"/>
          <ac:spMkLst>
            <pc:docMk/>
            <pc:sldMk cId="0" sldId="288"/>
            <ac:spMk id="3074" creationId="{254F9D34-158A-4238-B5B7-FC9F807F8B66}"/>
          </ac:spMkLst>
        </pc:spChg>
      </pc:sldChg>
      <pc:sldChg chg="del">
        <pc:chgData name="Deepika Vatsa" userId="f7100972-27fe-4ee6-8fb4-ec9b7931b409" providerId="ADAL" clId="{5D9F228F-7641-47C8-94AE-4AFE15E8D5EC}" dt="2022-01-24T17:26:54.856" v="92" actId="47"/>
        <pc:sldMkLst>
          <pc:docMk/>
          <pc:sldMk cId="0" sldId="295"/>
        </pc:sldMkLst>
      </pc:sldChg>
      <pc:sldChg chg="modSp add mod">
        <pc:chgData name="Deepika Vatsa" userId="f7100972-27fe-4ee6-8fb4-ec9b7931b409" providerId="ADAL" clId="{5D9F228F-7641-47C8-94AE-4AFE15E8D5EC}" dt="2022-01-25T09:53:25.776" v="2918" actId="113"/>
        <pc:sldMkLst>
          <pc:docMk/>
          <pc:sldMk cId="80813096" sldId="296"/>
        </pc:sldMkLst>
        <pc:spChg chg="mod">
          <ac:chgData name="Deepika Vatsa" userId="f7100972-27fe-4ee6-8fb4-ec9b7931b409" providerId="ADAL" clId="{5D9F228F-7641-47C8-94AE-4AFE15E8D5EC}" dt="2022-01-25T09:53:25.776" v="2918" actId="113"/>
          <ac:spMkLst>
            <pc:docMk/>
            <pc:sldMk cId="80813096" sldId="296"/>
            <ac:spMk id="3" creationId="{0D21D752-EF16-452A-8DAC-88D9DBA41A0F}"/>
          </ac:spMkLst>
        </pc:spChg>
      </pc:sldChg>
      <pc:sldChg chg="addSp delSp modSp del mod setBg setClrOvrMap">
        <pc:chgData name="Deepika Vatsa" userId="f7100972-27fe-4ee6-8fb4-ec9b7931b409" providerId="ADAL" clId="{5D9F228F-7641-47C8-94AE-4AFE15E8D5EC}" dt="2022-01-25T09:52:54.295" v="2882" actId="2696"/>
        <pc:sldMkLst>
          <pc:docMk/>
          <pc:sldMk cId="3457880343" sldId="296"/>
        </pc:sldMkLst>
        <pc:spChg chg="mod">
          <ac:chgData name="Deepika Vatsa" userId="f7100972-27fe-4ee6-8fb4-ec9b7931b409" providerId="ADAL" clId="{5D9F228F-7641-47C8-94AE-4AFE15E8D5EC}" dt="2022-01-24T18:35:11.027" v="1874" actId="6549"/>
          <ac:spMkLst>
            <pc:docMk/>
            <pc:sldMk cId="3457880343" sldId="296"/>
            <ac:spMk id="2" creationId="{A0144671-06CF-46DF-8CED-78A668522DEB}"/>
          </ac:spMkLst>
        </pc:spChg>
        <pc:spChg chg="add del mod">
          <ac:chgData name="Deepika Vatsa" userId="f7100972-27fe-4ee6-8fb4-ec9b7931b409" providerId="ADAL" clId="{5D9F228F-7641-47C8-94AE-4AFE15E8D5EC}" dt="2022-01-25T09:52:47.712" v="2881" actId="20577"/>
          <ac:spMkLst>
            <pc:docMk/>
            <pc:sldMk cId="3457880343" sldId="296"/>
            <ac:spMk id="3" creationId="{0D21D752-EF16-452A-8DAC-88D9DBA41A0F}"/>
          </ac:spMkLst>
        </pc:spChg>
        <pc:spChg chg="add">
          <ac:chgData name="Deepika Vatsa" userId="f7100972-27fe-4ee6-8fb4-ec9b7931b409" providerId="ADAL" clId="{5D9F228F-7641-47C8-94AE-4AFE15E8D5EC}" dt="2022-01-24T18:21:55.720" v="1581" actId="26606"/>
          <ac:spMkLst>
            <pc:docMk/>
            <pc:sldMk cId="3457880343" sldId="296"/>
            <ac:spMk id="6" creationId="{8D1F1056-9A78-4FBC-9404-54512B6B5852}"/>
          </ac:spMkLst>
        </pc:spChg>
        <pc:spChg chg="add del">
          <ac:chgData name="Deepika Vatsa" userId="f7100972-27fe-4ee6-8fb4-ec9b7931b409" providerId="ADAL" clId="{5D9F228F-7641-47C8-94AE-4AFE15E8D5EC}" dt="2022-01-24T18:20:00.017" v="1562" actId="26606"/>
          <ac:spMkLst>
            <pc:docMk/>
            <pc:sldMk cId="3457880343" sldId="296"/>
            <ac:spMk id="7" creationId="{B373F125-DEF3-41D6-9918-AB21A2ACC37A}"/>
          </ac:spMkLst>
        </pc:spChg>
        <pc:spChg chg="add del">
          <ac:chgData name="Deepika Vatsa" userId="f7100972-27fe-4ee6-8fb4-ec9b7931b409" providerId="ADAL" clId="{5D9F228F-7641-47C8-94AE-4AFE15E8D5EC}" dt="2022-01-24T18:19:51.326" v="1556" actId="26606"/>
          <ac:spMkLst>
            <pc:docMk/>
            <pc:sldMk cId="3457880343" sldId="296"/>
            <ac:spMk id="8" creationId="{F858DF7D-C2D0-4B03-A7A0-2F06B789EE35}"/>
          </ac:spMkLst>
        </pc:spChg>
        <pc:spChg chg="add del">
          <ac:chgData name="Deepika Vatsa" userId="f7100972-27fe-4ee6-8fb4-ec9b7931b409" providerId="ADAL" clId="{5D9F228F-7641-47C8-94AE-4AFE15E8D5EC}" dt="2022-01-24T18:20:00.017" v="1562" actId="26606"/>
          <ac:spMkLst>
            <pc:docMk/>
            <pc:sldMk cId="3457880343" sldId="296"/>
            <ac:spMk id="9" creationId="{71E9F226-EB6E-48C9-ADDA-636DE4BF4EBE}"/>
          </ac:spMkLst>
        </pc:spChg>
        <pc:spChg chg="add del">
          <ac:chgData name="Deepika Vatsa" userId="f7100972-27fe-4ee6-8fb4-ec9b7931b409" providerId="ADAL" clId="{5D9F228F-7641-47C8-94AE-4AFE15E8D5EC}" dt="2022-01-24T18:19:51.326" v="1556" actId="26606"/>
          <ac:spMkLst>
            <pc:docMk/>
            <pc:sldMk cId="3457880343" sldId="296"/>
            <ac:spMk id="10" creationId="{1B26B711-3121-40B0-8377-A64F3DC00C7A}"/>
          </ac:spMkLst>
        </pc:spChg>
        <pc:spChg chg="add del">
          <ac:chgData name="Deepika Vatsa" userId="f7100972-27fe-4ee6-8fb4-ec9b7931b409" providerId="ADAL" clId="{5D9F228F-7641-47C8-94AE-4AFE15E8D5EC}" dt="2022-01-24T18:20:00.017" v="1562" actId="26606"/>
          <ac:spMkLst>
            <pc:docMk/>
            <pc:sldMk cId="3457880343" sldId="296"/>
            <ac:spMk id="11" creationId="{0D21D752-EF16-452A-8DAC-88D9DBA41A0F}"/>
          </ac:spMkLst>
        </pc:spChg>
        <pc:spChg chg="add del">
          <ac:chgData name="Deepika Vatsa" userId="f7100972-27fe-4ee6-8fb4-ec9b7931b409" providerId="ADAL" clId="{5D9F228F-7641-47C8-94AE-4AFE15E8D5EC}" dt="2022-01-24T18:19:51.326" v="1556" actId="26606"/>
          <ac:spMkLst>
            <pc:docMk/>
            <pc:sldMk cId="3457880343" sldId="296"/>
            <ac:spMk id="12" creationId="{645C4D3D-ABBA-4B4E-93E5-01E343719849}"/>
          </ac:spMkLst>
        </pc:spChg>
        <pc:spChg chg="add del">
          <ac:chgData name="Deepika Vatsa" userId="f7100972-27fe-4ee6-8fb4-ec9b7931b409" providerId="ADAL" clId="{5D9F228F-7641-47C8-94AE-4AFE15E8D5EC}" dt="2022-01-24T18:20:03.684" v="1564" actId="26606"/>
          <ac:spMkLst>
            <pc:docMk/>
            <pc:sldMk cId="3457880343" sldId="296"/>
            <ac:spMk id="13" creationId="{A43B05A4-157F-403C-939A-ED1B6A0A029C}"/>
          </ac:spMkLst>
        </pc:spChg>
        <pc:spChg chg="add del">
          <ac:chgData name="Deepika Vatsa" userId="f7100972-27fe-4ee6-8fb4-ec9b7931b409" providerId="ADAL" clId="{5D9F228F-7641-47C8-94AE-4AFE15E8D5EC}" dt="2022-01-24T18:19:51.326" v="1556" actId="26606"/>
          <ac:spMkLst>
            <pc:docMk/>
            <pc:sldMk cId="3457880343" sldId="296"/>
            <ac:spMk id="14" creationId="{98DDD5E5-0097-4C6C-B266-5732EDA96CC4}"/>
          </ac:spMkLst>
        </pc:spChg>
        <pc:spChg chg="add del">
          <ac:chgData name="Deepika Vatsa" userId="f7100972-27fe-4ee6-8fb4-ec9b7931b409" providerId="ADAL" clId="{5D9F228F-7641-47C8-94AE-4AFE15E8D5EC}" dt="2022-01-24T18:20:03.684" v="1564" actId="26606"/>
          <ac:spMkLst>
            <pc:docMk/>
            <pc:sldMk cId="3457880343" sldId="296"/>
            <ac:spMk id="15" creationId="{E8CCE107-A70B-4916-9A0B-751C70B9B597}"/>
          </ac:spMkLst>
        </pc:spChg>
        <pc:spChg chg="add del">
          <ac:chgData name="Deepika Vatsa" userId="f7100972-27fe-4ee6-8fb4-ec9b7931b409" providerId="ADAL" clId="{5D9F228F-7641-47C8-94AE-4AFE15E8D5EC}" dt="2022-01-24T18:19:51.326" v="1556" actId="26606"/>
          <ac:spMkLst>
            <pc:docMk/>
            <pc:sldMk cId="3457880343" sldId="296"/>
            <ac:spMk id="16" creationId="{8952EF87-C74F-4D3F-9CAD-EEA1733C9BD0}"/>
          </ac:spMkLst>
        </pc:spChg>
        <pc:spChg chg="add del">
          <ac:chgData name="Deepika Vatsa" userId="f7100972-27fe-4ee6-8fb4-ec9b7931b409" providerId="ADAL" clId="{5D9F228F-7641-47C8-94AE-4AFE15E8D5EC}" dt="2022-01-24T18:20:03.684" v="1564" actId="26606"/>
          <ac:spMkLst>
            <pc:docMk/>
            <pc:sldMk cId="3457880343" sldId="296"/>
            <ac:spMk id="17" creationId="{9A925BC7-7CC5-4A0C-9B3D-8829EBF281BD}"/>
          </ac:spMkLst>
        </pc:spChg>
        <pc:spChg chg="add del">
          <ac:chgData name="Deepika Vatsa" userId="f7100972-27fe-4ee6-8fb4-ec9b7931b409" providerId="ADAL" clId="{5D9F228F-7641-47C8-94AE-4AFE15E8D5EC}" dt="2022-01-24T18:19:53.365" v="1558" actId="26606"/>
          <ac:spMkLst>
            <pc:docMk/>
            <pc:sldMk cId="3457880343" sldId="296"/>
            <ac:spMk id="18" creationId="{9B6B47BF-F3D0-4678-9B20-DA45E1BCAD6C}"/>
          </ac:spMkLst>
        </pc:spChg>
        <pc:spChg chg="add del">
          <ac:chgData name="Deepika Vatsa" userId="f7100972-27fe-4ee6-8fb4-ec9b7931b409" providerId="ADAL" clId="{5D9F228F-7641-47C8-94AE-4AFE15E8D5EC}" dt="2022-01-24T18:19:53.365" v="1558" actId="26606"/>
          <ac:spMkLst>
            <pc:docMk/>
            <pc:sldMk cId="3457880343" sldId="296"/>
            <ac:spMk id="19" creationId="{19334917-3673-4EF2-BA7C-CC83AEEEAE37}"/>
          </ac:spMkLst>
        </pc:spChg>
        <pc:spChg chg="add del">
          <ac:chgData name="Deepika Vatsa" userId="f7100972-27fe-4ee6-8fb4-ec9b7931b409" providerId="ADAL" clId="{5D9F228F-7641-47C8-94AE-4AFE15E8D5EC}" dt="2022-01-24T18:19:53.365" v="1558" actId="26606"/>
          <ac:spMkLst>
            <pc:docMk/>
            <pc:sldMk cId="3457880343" sldId="296"/>
            <ac:spMk id="20" creationId="{E1589AE1-C0FC-4B66-9C0D-9EB92F40F440}"/>
          </ac:spMkLst>
        </pc:spChg>
        <pc:spChg chg="add del">
          <ac:chgData name="Deepika Vatsa" userId="f7100972-27fe-4ee6-8fb4-ec9b7931b409" providerId="ADAL" clId="{5D9F228F-7641-47C8-94AE-4AFE15E8D5EC}" dt="2022-01-24T18:20:03.684" v="1564" actId="26606"/>
          <ac:spMkLst>
            <pc:docMk/>
            <pc:sldMk cId="3457880343" sldId="296"/>
            <ac:spMk id="21" creationId="{0D21D752-EF16-452A-8DAC-88D9DBA41A0F}"/>
          </ac:spMkLst>
        </pc:spChg>
        <pc:spChg chg="add del">
          <ac:chgData name="Deepika Vatsa" userId="f7100972-27fe-4ee6-8fb4-ec9b7931b409" providerId="ADAL" clId="{5D9F228F-7641-47C8-94AE-4AFE15E8D5EC}" dt="2022-01-24T18:20:03.684" v="1564" actId="26606"/>
          <ac:spMkLst>
            <pc:docMk/>
            <pc:sldMk cId="3457880343" sldId="296"/>
            <ac:spMk id="22" creationId="{6E67D916-28C7-4965-BA3C-287FB857979C}"/>
          </ac:spMkLst>
        </pc:spChg>
        <pc:spChg chg="add">
          <ac:chgData name="Deepika Vatsa" userId="f7100972-27fe-4ee6-8fb4-ec9b7931b409" providerId="ADAL" clId="{5D9F228F-7641-47C8-94AE-4AFE15E8D5EC}" dt="2022-01-24T18:21:55.720" v="1581" actId="26606"/>
          <ac:spMkLst>
            <pc:docMk/>
            <pc:sldMk cId="3457880343" sldId="296"/>
            <ac:spMk id="23" creationId="{9659E4B7-86DE-4B00-A707-DD85CE5DB356}"/>
          </ac:spMkLst>
        </pc:spChg>
        <pc:spChg chg="add del">
          <ac:chgData name="Deepika Vatsa" userId="f7100972-27fe-4ee6-8fb4-ec9b7931b409" providerId="ADAL" clId="{5D9F228F-7641-47C8-94AE-4AFE15E8D5EC}" dt="2022-01-24T18:20:07.976" v="1566" actId="26606"/>
          <ac:spMkLst>
            <pc:docMk/>
            <pc:sldMk cId="3457880343" sldId="296"/>
            <ac:spMk id="24" creationId="{F92989FB-1024-49B7-BDF1-B3CE27D48623}"/>
          </ac:spMkLst>
        </pc:spChg>
        <pc:spChg chg="add del">
          <ac:chgData name="Deepika Vatsa" userId="f7100972-27fe-4ee6-8fb4-ec9b7931b409" providerId="ADAL" clId="{5D9F228F-7641-47C8-94AE-4AFE15E8D5EC}" dt="2022-01-24T18:20:07.976" v="1566" actId="26606"/>
          <ac:spMkLst>
            <pc:docMk/>
            <pc:sldMk cId="3457880343" sldId="296"/>
            <ac:spMk id="25" creationId="{DFEE959E-BF10-4204-9556-D1707088D445}"/>
          </ac:spMkLst>
        </pc:spChg>
        <pc:spChg chg="add del">
          <ac:chgData name="Deepika Vatsa" userId="f7100972-27fe-4ee6-8fb4-ec9b7931b409" providerId="ADAL" clId="{5D9F228F-7641-47C8-94AE-4AFE15E8D5EC}" dt="2022-01-24T18:20:07.976" v="1566" actId="26606"/>
          <ac:spMkLst>
            <pc:docMk/>
            <pc:sldMk cId="3457880343" sldId="296"/>
            <ac:spMk id="26" creationId="{DDD17B6A-CB37-4005-9681-A20AFCDC7822}"/>
          </ac:spMkLst>
        </pc:spChg>
        <pc:spChg chg="add del">
          <ac:chgData name="Deepika Vatsa" userId="f7100972-27fe-4ee6-8fb4-ec9b7931b409" providerId="ADAL" clId="{5D9F228F-7641-47C8-94AE-4AFE15E8D5EC}" dt="2022-01-24T18:20:07.976" v="1566" actId="26606"/>
          <ac:spMkLst>
            <pc:docMk/>
            <pc:sldMk cId="3457880343" sldId="296"/>
            <ac:spMk id="27" creationId="{3B7BBDE9-DAED-40B0-A640-503C918D1CE3}"/>
          </ac:spMkLst>
        </pc:spChg>
        <pc:spChg chg="add del">
          <ac:chgData name="Deepika Vatsa" userId="f7100972-27fe-4ee6-8fb4-ec9b7931b409" providerId="ADAL" clId="{5D9F228F-7641-47C8-94AE-4AFE15E8D5EC}" dt="2022-01-24T18:20:07.976" v="1566" actId="26606"/>
          <ac:spMkLst>
            <pc:docMk/>
            <pc:sldMk cId="3457880343" sldId="296"/>
            <ac:spMk id="28" creationId="{7BC7EA7B-802E-41F4-8926-C4475287AA31}"/>
          </ac:spMkLst>
        </pc:spChg>
        <pc:spChg chg="add del">
          <ac:chgData name="Deepika Vatsa" userId="f7100972-27fe-4ee6-8fb4-ec9b7931b409" providerId="ADAL" clId="{5D9F228F-7641-47C8-94AE-4AFE15E8D5EC}" dt="2022-01-24T18:20:07.976" v="1566" actId="26606"/>
          <ac:spMkLst>
            <pc:docMk/>
            <pc:sldMk cId="3457880343" sldId="296"/>
            <ac:spMk id="29" creationId="{0D21D752-EF16-452A-8DAC-88D9DBA41A0F}"/>
          </ac:spMkLst>
        </pc:spChg>
        <pc:spChg chg="add del">
          <ac:chgData name="Deepika Vatsa" userId="f7100972-27fe-4ee6-8fb4-ec9b7931b409" providerId="ADAL" clId="{5D9F228F-7641-47C8-94AE-4AFE15E8D5EC}" dt="2022-01-24T18:21:41.586" v="1580" actId="26606"/>
          <ac:spMkLst>
            <pc:docMk/>
            <pc:sldMk cId="3457880343" sldId="296"/>
            <ac:spMk id="31" creationId="{8D1F1056-9A78-4FBC-9404-54512B6B5852}"/>
          </ac:spMkLst>
        </pc:spChg>
        <pc:spChg chg="add del">
          <ac:chgData name="Deepika Vatsa" userId="f7100972-27fe-4ee6-8fb4-ec9b7931b409" providerId="ADAL" clId="{5D9F228F-7641-47C8-94AE-4AFE15E8D5EC}" dt="2022-01-24T18:21:41.586" v="1580" actId="26606"/>
          <ac:spMkLst>
            <pc:docMk/>
            <pc:sldMk cId="3457880343" sldId="296"/>
            <ac:spMk id="32" creationId="{9659E4B7-86DE-4B00-A707-DD85CE5DB356}"/>
          </ac:spMkLst>
        </pc:spChg>
        <pc:spChg chg="add del mod">
          <ac:chgData name="Deepika Vatsa" userId="f7100972-27fe-4ee6-8fb4-ec9b7931b409" providerId="ADAL" clId="{5D9F228F-7641-47C8-94AE-4AFE15E8D5EC}" dt="2022-01-24T18:21:41.586" v="1580" actId="26606"/>
          <ac:spMkLst>
            <pc:docMk/>
            <pc:sldMk cId="3457880343" sldId="296"/>
            <ac:spMk id="33" creationId="{0D21D752-EF16-452A-8DAC-88D9DBA41A0F}"/>
          </ac:spMkLst>
        </pc:spChg>
        <pc:graphicFrameChg chg="add del">
          <ac:chgData name="Deepika Vatsa" userId="f7100972-27fe-4ee6-8fb4-ec9b7931b409" providerId="ADAL" clId="{5D9F228F-7641-47C8-94AE-4AFE15E8D5EC}" dt="2022-01-24T18:19:56.830" v="1560" actId="26606"/>
          <ac:graphicFrameMkLst>
            <pc:docMk/>
            <pc:sldMk cId="3457880343" sldId="296"/>
            <ac:graphicFrameMk id="5" creationId="{A8E02CF6-3525-44FC-964B-F22EECDA2315}"/>
          </ac:graphicFrameMkLst>
        </pc:graphicFrameChg>
      </pc:sldChg>
      <pc:sldChg chg="del">
        <pc:chgData name="Deepika Vatsa" userId="f7100972-27fe-4ee6-8fb4-ec9b7931b409" providerId="ADAL" clId="{5D9F228F-7641-47C8-94AE-4AFE15E8D5EC}" dt="2022-01-24T17:26:54.856" v="92" actId="47"/>
        <pc:sldMkLst>
          <pc:docMk/>
          <pc:sldMk cId="87217082" sldId="297"/>
        </pc:sldMkLst>
      </pc:sldChg>
      <pc:sldChg chg="modSp add del mod">
        <pc:chgData name="Deepika Vatsa" userId="f7100972-27fe-4ee6-8fb4-ec9b7931b409" providerId="ADAL" clId="{5D9F228F-7641-47C8-94AE-4AFE15E8D5EC}" dt="2022-01-24T18:32:14.311" v="1798" actId="47"/>
        <pc:sldMkLst>
          <pc:docMk/>
          <pc:sldMk cId="3170041569" sldId="297"/>
        </pc:sldMkLst>
        <pc:spChg chg="mod">
          <ac:chgData name="Deepika Vatsa" userId="f7100972-27fe-4ee6-8fb4-ec9b7931b409" providerId="ADAL" clId="{5D9F228F-7641-47C8-94AE-4AFE15E8D5EC}" dt="2022-01-24T17:27:27.929" v="110" actId="20577"/>
          <ac:spMkLst>
            <pc:docMk/>
            <pc:sldMk cId="3170041569" sldId="297"/>
            <ac:spMk id="3074" creationId="{254F9D34-158A-4238-B5B7-FC9F807F8B66}"/>
          </ac:spMkLst>
        </pc:spChg>
      </pc:sldChg>
      <pc:sldChg chg="del">
        <pc:chgData name="Deepika Vatsa" userId="f7100972-27fe-4ee6-8fb4-ec9b7931b409" providerId="ADAL" clId="{5D9F228F-7641-47C8-94AE-4AFE15E8D5EC}" dt="2022-01-24T17:26:54.856" v="92" actId="47"/>
        <pc:sldMkLst>
          <pc:docMk/>
          <pc:sldMk cId="1076660893" sldId="298"/>
        </pc:sldMkLst>
      </pc:sldChg>
      <pc:sldChg chg="add del">
        <pc:chgData name="Deepika Vatsa" userId="f7100972-27fe-4ee6-8fb4-ec9b7931b409" providerId="ADAL" clId="{5D9F228F-7641-47C8-94AE-4AFE15E8D5EC}" dt="2022-01-24T18:32:22.046" v="1799" actId="47"/>
        <pc:sldMkLst>
          <pc:docMk/>
          <pc:sldMk cId="2452039641" sldId="298"/>
        </pc:sldMkLst>
      </pc:sldChg>
      <pc:sldChg chg="addSp delSp modSp new del mod setBg setClrOvrMap">
        <pc:chgData name="Deepika Vatsa" userId="f7100972-27fe-4ee6-8fb4-ec9b7931b409" providerId="ADAL" clId="{5D9F228F-7641-47C8-94AE-4AFE15E8D5EC}" dt="2022-01-24T18:25:56.359" v="1671" actId="47"/>
        <pc:sldMkLst>
          <pc:docMk/>
          <pc:sldMk cId="819862969" sldId="299"/>
        </pc:sldMkLst>
        <pc:spChg chg="del">
          <ac:chgData name="Deepika Vatsa" userId="f7100972-27fe-4ee6-8fb4-ec9b7931b409" providerId="ADAL" clId="{5D9F228F-7641-47C8-94AE-4AFE15E8D5EC}" dt="2022-01-24T17:58:11.053" v="707" actId="478"/>
          <ac:spMkLst>
            <pc:docMk/>
            <pc:sldMk cId="819862969" sldId="299"/>
            <ac:spMk id="2" creationId="{3D601236-FA66-43DC-A4AF-EC433BA5433F}"/>
          </ac:spMkLst>
        </pc:spChg>
        <pc:spChg chg="mod">
          <ac:chgData name="Deepika Vatsa" userId="f7100972-27fe-4ee6-8fb4-ec9b7931b409" providerId="ADAL" clId="{5D9F228F-7641-47C8-94AE-4AFE15E8D5EC}" dt="2022-01-24T18:21:40.694" v="1579" actId="26606"/>
          <ac:spMkLst>
            <pc:docMk/>
            <pc:sldMk cId="819862969" sldId="299"/>
            <ac:spMk id="3" creationId="{DE31A9AF-818B-4561-94B9-A74BD87A717C}"/>
          </ac:spMkLst>
        </pc:spChg>
        <pc:spChg chg="add del">
          <ac:chgData name="Deepika Vatsa" userId="f7100972-27fe-4ee6-8fb4-ec9b7931b409" providerId="ADAL" clId="{5D9F228F-7641-47C8-94AE-4AFE15E8D5EC}" dt="2022-01-24T18:21:40.694" v="1579" actId="26606"/>
          <ac:spMkLst>
            <pc:docMk/>
            <pc:sldMk cId="819862969" sldId="299"/>
            <ac:spMk id="10" creationId="{E9751CB9-7B25-4EB8-9A6F-82F822549F12}"/>
          </ac:spMkLst>
        </pc:spChg>
        <pc:spChg chg="add del">
          <ac:chgData name="Deepika Vatsa" userId="f7100972-27fe-4ee6-8fb4-ec9b7931b409" providerId="ADAL" clId="{5D9F228F-7641-47C8-94AE-4AFE15E8D5EC}" dt="2022-01-24T18:21:40.694" v="1579" actId="26606"/>
          <ac:spMkLst>
            <pc:docMk/>
            <pc:sldMk cId="819862969" sldId="299"/>
            <ac:spMk id="12" creationId="{E1317383-CF3B-4B02-9512-BECBEF6362A4}"/>
          </ac:spMkLst>
        </pc:spChg>
        <pc:spChg chg="add del">
          <ac:chgData name="Deepika Vatsa" userId="f7100972-27fe-4ee6-8fb4-ec9b7931b409" providerId="ADAL" clId="{5D9F228F-7641-47C8-94AE-4AFE15E8D5EC}" dt="2022-01-24T18:21:40.694" v="1579" actId="26606"/>
          <ac:spMkLst>
            <pc:docMk/>
            <pc:sldMk cId="819862969" sldId="299"/>
            <ac:spMk id="14" creationId="{B1D4C7A0-6DF2-4F2D-A45D-F111582974C7}"/>
          </ac:spMkLst>
        </pc:spChg>
        <pc:spChg chg="add del">
          <ac:chgData name="Deepika Vatsa" userId="f7100972-27fe-4ee6-8fb4-ec9b7931b409" providerId="ADAL" clId="{5D9F228F-7641-47C8-94AE-4AFE15E8D5EC}" dt="2022-01-24T18:21:40.694" v="1579" actId="26606"/>
          <ac:spMkLst>
            <pc:docMk/>
            <pc:sldMk cId="819862969" sldId="299"/>
            <ac:spMk id="16" creationId="{DBF3943D-BCB6-4B31-809D-A005686483B4}"/>
          </ac:spMkLst>
        </pc:spChg>
        <pc:spChg chg="add del">
          <ac:chgData name="Deepika Vatsa" userId="f7100972-27fe-4ee6-8fb4-ec9b7931b409" providerId="ADAL" clId="{5D9F228F-7641-47C8-94AE-4AFE15E8D5EC}" dt="2022-01-24T18:21:40.694" v="1579" actId="26606"/>
          <ac:spMkLst>
            <pc:docMk/>
            <pc:sldMk cId="819862969" sldId="299"/>
            <ac:spMk id="18" creationId="{39373A6F-2E1F-4613-8E1D-D68057D29F31}"/>
          </ac:spMkLst>
        </pc:spChg>
        <pc:picChg chg="add mod modCrop">
          <ac:chgData name="Deepika Vatsa" userId="f7100972-27fe-4ee6-8fb4-ec9b7931b409" providerId="ADAL" clId="{5D9F228F-7641-47C8-94AE-4AFE15E8D5EC}" dt="2022-01-24T18:21:40.694" v="1579" actId="26606"/>
          <ac:picMkLst>
            <pc:docMk/>
            <pc:sldMk cId="819862969" sldId="299"/>
            <ac:picMk id="5" creationId="{9A90D0EB-4A27-4274-AF4E-F1CC15A5E0B7}"/>
          </ac:picMkLst>
        </pc:picChg>
      </pc:sldChg>
      <pc:sldChg chg="modSp new del mod">
        <pc:chgData name="Deepika Vatsa" userId="f7100972-27fe-4ee6-8fb4-ec9b7931b409" providerId="ADAL" clId="{5D9F228F-7641-47C8-94AE-4AFE15E8D5EC}" dt="2022-01-24T18:26:32.729" v="1677" actId="47"/>
        <pc:sldMkLst>
          <pc:docMk/>
          <pc:sldMk cId="574131430" sldId="300"/>
        </pc:sldMkLst>
        <pc:spChg chg="mod">
          <ac:chgData name="Deepika Vatsa" userId="f7100972-27fe-4ee6-8fb4-ec9b7931b409" providerId="ADAL" clId="{5D9F228F-7641-47C8-94AE-4AFE15E8D5EC}" dt="2022-01-24T18:18:05.966" v="1508" actId="20577"/>
          <ac:spMkLst>
            <pc:docMk/>
            <pc:sldMk cId="574131430" sldId="300"/>
            <ac:spMk id="3" creationId="{20457968-5CBC-462E-9991-FDDC80E526E3}"/>
          </ac:spMkLst>
        </pc:spChg>
      </pc:sldChg>
      <pc:sldChg chg="del">
        <pc:chgData name="Deepika Vatsa" userId="f7100972-27fe-4ee6-8fb4-ec9b7931b409" providerId="ADAL" clId="{5D9F228F-7641-47C8-94AE-4AFE15E8D5EC}" dt="2022-01-24T17:26:54.856" v="92" actId="47"/>
        <pc:sldMkLst>
          <pc:docMk/>
          <pc:sldMk cId="1457708240" sldId="300"/>
        </pc:sldMkLst>
      </pc:sldChg>
      <pc:sldChg chg="addSp delSp modSp new del mod">
        <pc:chgData name="Deepika Vatsa" userId="f7100972-27fe-4ee6-8fb4-ec9b7931b409" providerId="ADAL" clId="{5D9F228F-7641-47C8-94AE-4AFE15E8D5EC}" dt="2022-01-24T18:30:48.204" v="1788" actId="47"/>
        <pc:sldMkLst>
          <pc:docMk/>
          <pc:sldMk cId="844673301" sldId="301"/>
        </pc:sldMkLst>
        <pc:spChg chg="mod">
          <ac:chgData name="Deepika Vatsa" userId="f7100972-27fe-4ee6-8fb4-ec9b7931b409" providerId="ADAL" clId="{5D9F228F-7641-47C8-94AE-4AFE15E8D5EC}" dt="2022-01-24T18:19:23.691" v="1551" actId="20577"/>
          <ac:spMkLst>
            <pc:docMk/>
            <pc:sldMk cId="844673301" sldId="301"/>
            <ac:spMk id="2" creationId="{B22D7ECE-F00D-43CF-8EA8-9AA16E388975}"/>
          </ac:spMkLst>
        </pc:spChg>
        <pc:spChg chg="del">
          <ac:chgData name="Deepika Vatsa" userId="f7100972-27fe-4ee6-8fb4-ec9b7931b409" providerId="ADAL" clId="{5D9F228F-7641-47C8-94AE-4AFE15E8D5EC}" dt="2022-01-24T18:18:45.676" v="1510" actId="22"/>
          <ac:spMkLst>
            <pc:docMk/>
            <pc:sldMk cId="844673301" sldId="301"/>
            <ac:spMk id="3" creationId="{2B44B39E-29C3-4DA0-99D7-A5E51AA25A1E}"/>
          </ac:spMkLst>
        </pc:spChg>
        <pc:picChg chg="add mod ord modCrop">
          <ac:chgData name="Deepika Vatsa" userId="f7100972-27fe-4ee6-8fb4-ec9b7931b409" providerId="ADAL" clId="{5D9F228F-7641-47C8-94AE-4AFE15E8D5EC}" dt="2022-01-24T18:19:33.815" v="1554" actId="1076"/>
          <ac:picMkLst>
            <pc:docMk/>
            <pc:sldMk cId="844673301" sldId="301"/>
            <ac:picMk id="5" creationId="{F165F5C2-612A-4E8A-BD00-C521C25D7AC4}"/>
          </ac:picMkLst>
        </pc:picChg>
      </pc:sldChg>
      <pc:sldChg chg="del">
        <pc:chgData name="Deepika Vatsa" userId="f7100972-27fe-4ee6-8fb4-ec9b7931b409" providerId="ADAL" clId="{5D9F228F-7641-47C8-94AE-4AFE15E8D5EC}" dt="2022-01-24T17:26:54.856" v="92" actId="47"/>
        <pc:sldMkLst>
          <pc:docMk/>
          <pc:sldMk cId="3827087980" sldId="301"/>
        </pc:sldMkLst>
      </pc:sldChg>
      <pc:sldChg chg="del">
        <pc:chgData name="Deepika Vatsa" userId="f7100972-27fe-4ee6-8fb4-ec9b7931b409" providerId="ADAL" clId="{5D9F228F-7641-47C8-94AE-4AFE15E8D5EC}" dt="2022-01-24T17:26:54.856" v="92" actId="47"/>
        <pc:sldMkLst>
          <pc:docMk/>
          <pc:sldMk cId="1805436075" sldId="302"/>
        </pc:sldMkLst>
      </pc:sldChg>
      <pc:sldChg chg="new del">
        <pc:chgData name="Deepika Vatsa" userId="f7100972-27fe-4ee6-8fb4-ec9b7931b409" providerId="ADAL" clId="{5D9F228F-7641-47C8-94AE-4AFE15E8D5EC}" dt="2022-01-24T18:22:40.373" v="1587" actId="47"/>
        <pc:sldMkLst>
          <pc:docMk/>
          <pc:sldMk cId="3477353770" sldId="302"/>
        </pc:sldMkLst>
      </pc:sldChg>
      <pc:sldChg chg="addSp delSp modSp add del mod">
        <pc:chgData name="Deepika Vatsa" userId="f7100972-27fe-4ee6-8fb4-ec9b7931b409" providerId="ADAL" clId="{5D9F228F-7641-47C8-94AE-4AFE15E8D5EC}" dt="2022-01-24T18:30:36.276" v="1787" actId="47"/>
        <pc:sldMkLst>
          <pc:docMk/>
          <pc:sldMk cId="3496522733" sldId="302"/>
        </pc:sldMkLst>
        <pc:spChg chg="del">
          <ac:chgData name="Deepika Vatsa" userId="f7100972-27fe-4ee6-8fb4-ec9b7931b409" providerId="ADAL" clId="{5D9F228F-7641-47C8-94AE-4AFE15E8D5EC}" dt="2022-01-24T18:22:57.487" v="1590" actId="478"/>
          <ac:spMkLst>
            <pc:docMk/>
            <pc:sldMk cId="3496522733" sldId="302"/>
            <ac:spMk id="3" creationId="{0D21D752-EF16-452A-8DAC-88D9DBA41A0F}"/>
          </ac:spMkLst>
        </pc:spChg>
        <pc:spChg chg="add mod">
          <ac:chgData name="Deepika Vatsa" userId="f7100972-27fe-4ee6-8fb4-ec9b7931b409" providerId="ADAL" clId="{5D9F228F-7641-47C8-94AE-4AFE15E8D5EC}" dt="2022-01-24T18:28:59.851" v="1738" actId="27636"/>
          <ac:spMkLst>
            <pc:docMk/>
            <pc:sldMk cId="3496522733" sldId="302"/>
            <ac:spMk id="5" creationId="{75A5F35B-289E-486C-B785-0C1CD3622CB4}"/>
          </ac:spMkLst>
        </pc:spChg>
        <pc:picChg chg="add mod">
          <ac:chgData name="Deepika Vatsa" userId="f7100972-27fe-4ee6-8fb4-ec9b7931b409" providerId="ADAL" clId="{5D9F228F-7641-47C8-94AE-4AFE15E8D5EC}" dt="2022-01-24T18:24:26.471" v="1650" actId="1076"/>
          <ac:picMkLst>
            <pc:docMk/>
            <pc:sldMk cId="3496522733" sldId="302"/>
            <ac:picMk id="7" creationId="{1D2D5823-2AD4-4497-9E23-052AFB84E1F9}"/>
          </ac:picMkLst>
        </pc:picChg>
      </pc:sldChg>
      <pc:sldChg chg="modSp add del mod">
        <pc:chgData name="Deepika Vatsa" userId="f7100972-27fe-4ee6-8fb4-ec9b7931b409" providerId="ADAL" clId="{5D9F228F-7641-47C8-94AE-4AFE15E8D5EC}" dt="2022-01-25T10:06:20.460" v="2979" actId="1076"/>
        <pc:sldMkLst>
          <pc:docMk/>
          <pc:sldMk cId="1722060400" sldId="303"/>
        </pc:sldMkLst>
        <pc:spChg chg="mod">
          <ac:chgData name="Deepika Vatsa" userId="f7100972-27fe-4ee6-8fb4-ec9b7931b409" providerId="ADAL" clId="{5D9F228F-7641-47C8-94AE-4AFE15E8D5EC}" dt="2022-01-25T10:06:00.826" v="2920" actId="1076"/>
          <ac:spMkLst>
            <pc:docMk/>
            <pc:sldMk cId="1722060400" sldId="303"/>
            <ac:spMk id="3" creationId="{AD1A65B4-0097-465A-AD05-B75DEFDAAE6A}"/>
          </ac:spMkLst>
        </pc:spChg>
        <pc:picChg chg="mod">
          <ac:chgData name="Deepika Vatsa" userId="f7100972-27fe-4ee6-8fb4-ec9b7931b409" providerId="ADAL" clId="{5D9F228F-7641-47C8-94AE-4AFE15E8D5EC}" dt="2022-01-25T10:06:14.855" v="2978" actId="1036"/>
          <ac:picMkLst>
            <pc:docMk/>
            <pc:sldMk cId="1722060400" sldId="303"/>
            <ac:picMk id="7" creationId="{DCA5D08C-4038-4AD5-B9EA-399100D0208E}"/>
          </ac:picMkLst>
        </pc:picChg>
        <pc:picChg chg="mod">
          <ac:chgData name="Deepika Vatsa" userId="f7100972-27fe-4ee6-8fb4-ec9b7931b409" providerId="ADAL" clId="{5D9F228F-7641-47C8-94AE-4AFE15E8D5EC}" dt="2022-01-25T10:06:20.460" v="2979" actId="1076"/>
          <ac:picMkLst>
            <pc:docMk/>
            <pc:sldMk cId="1722060400" sldId="303"/>
            <ac:picMk id="11" creationId="{6CFA1350-42E1-4C24-9203-390E589AF2E1}"/>
          </ac:picMkLst>
        </pc:picChg>
        <pc:picChg chg="mod">
          <ac:chgData name="Deepika Vatsa" userId="f7100972-27fe-4ee6-8fb4-ec9b7931b409" providerId="ADAL" clId="{5D9F228F-7641-47C8-94AE-4AFE15E8D5EC}" dt="2022-01-25T10:06:08.783" v="2953" actId="1035"/>
          <ac:picMkLst>
            <pc:docMk/>
            <pc:sldMk cId="1722060400" sldId="303"/>
            <ac:picMk id="13" creationId="{D25845E7-520C-4CA6-9C34-E7AD8BD7EEF7}"/>
          </ac:picMkLst>
        </pc:picChg>
      </pc:sldChg>
      <pc:sldChg chg="new del">
        <pc:chgData name="Deepika Vatsa" userId="f7100972-27fe-4ee6-8fb4-ec9b7931b409" providerId="ADAL" clId="{5D9F228F-7641-47C8-94AE-4AFE15E8D5EC}" dt="2022-01-24T18:26:18.091" v="1675" actId="47"/>
        <pc:sldMkLst>
          <pc:docMk/>
          <pc:sldMk cId="2235177291" sldId="303"/>
        </pc:sldMkLst>
      </pc:sldChg>
      <pc:sldChg chg="addSp delSp modSp add mod setBg delDesignElem">
        <pc:chgData name="Deepika Vatsa" userId="f7100972-27fe-4ee6-8fb4-ec9b7931b409" providerId="ADAL" clId="{5D9F228F-7641-47C8-94AE-4AFE15E8D5EC}" dt="2022-01-24T19:09:59.071" v="2749" actId="20577"/>
        <pc:sldMkLst>
          <pc:docMk/>
          <pc:sldMk cId="3451960063" sldId="304"/>
        </pc:sldMkLst>
        <pc:spChg chg="mod">
          <ac:chgData name="Deepika Vatsa" userId="f7100972-27fe-4ee6-8fb4-ec9b7931b409" providerId="ADAL" clId="{5D9F228F-7641-47C8-94AE-4AFE15E8D5EC}" dt="2022-01-24T19:09:59.071" v="2749" actId="20577"/>
          <ac:spMkLst>
            <pc:docMk/>
            <pc:sldMk cId="3451960063" sldId="304"/>
            <ac:spMk id="3" creationId="{0D21D752-EF16-452A-8DAC-88D9DBA41A0F}"/>
          </ac:spMkLst>
        </pc:spChg>
        <pc:spChg chg="del">
          <ac:chgData name="Deepika Vatsa" userId="f7100972-27fe-4ee6-8fb4-ec9b7931b409" providerId="ADAL" clId="{5D9F228F-7641-47C8-94AE-4AFE15E8D5EC}" dt="2022-01-24T18:26:15.611" v="1674"/>
          <ac:spMkLst>
            <pc:docMk/>
            <pc:sldMk cId="3451960063" sldId="304"/>
            <ac:spMk id="6" creationId="{8D1F1056-9A78-4FBC-9404-54512B6B5852}"/>
          </ac:spMkLst>
        </pc:spChg>
        <pc:spChg chg="add del">
          <ac:chgData name="Deepika Vatsa" userId="f7100972-27fe-4ee6-8fb4-ec9b7931b409" providerId="ADAL" clId="{5D9F228F-7641-47C8-94AE-4AFE15E8D5EC}" dt="2022-01-24T18:26:46.103" v="1679" actId="22"/>
          <ac:spMkLst>
            <pc:docMk/>
            <pc:sldMk cId="3451960063" sldId="304"/>
            <ac:spMk id="7" creationId="{26978203-8244-4EA7-9889-86A597D4DA7E}"/>
          </ac:spMkLst>
        </pc:spChg>
        <pc:spChg chg="del">
          <ac:chgData name="Deepika Vatsa" userId="f7100972-27fe-4ee6-8fb4-ec9b7931b409" providerId="ADAL" clId="{5D9F228F-7641-47C8-94AE-4AFE15E8D5EC}" dt="2022-01-24T18:26:15.611" v="1674"/>
          <ac:spMkLst>
            <pc:docMk/>
            <pc:sldMk cId="3451960063" sldId="304"/>
            <ac:spMk id="23" creationId="{9659E4B7-86DE-4B00-A707-DD85CE5DB356}"/>
          </ac:spMkLst>
        </pc:spChg>
      </pc:sldChg>
      <pc:sldChg chg="addSp delSp modSp add mod">
        <pc:chgData name="Deepika Vatsa" userId="f7100972-27fe-4ee6-8fb4-ec9b7931b409" providerId="ADAL" clId="{5D9F228F-7641-47C8-94AE-4AFE15E8D5EC}" dt="2022-01-24T18:27:58.050" v="1734" actId="14100"/>
        <pc:sldMkLst>
          <pc:docMk/>
          <pc:sldMk cId="1558170030" sldId="305"/>
        </pc:sldMkLst>
        <pc:spChg chg="add del mod">
          <ac:chgData name="Deepika Vatsa" userId="f7100972-27fe-4ee6-8fb4-ec9b7931b409" providerId="ADAL" clId="{5D9F228F-7641-47C8-94AE-4AFE15E8D5EC}" dt="2022-01-24T18:27:58.050" v="1734" actId="14100"/>
          <ac:spMkLst>
            <pc:docMk/>
            <pc:sldMk cId="1558170030" sldId="305"/>
            <ac:spMk id="3" creationId="{0D21D752-EF16-452A-8DAC-88D9DBA41A0F}"/>
          </ac:spMkLst>
        </pc:spChg>
        <pc:picChg chg="add del mod">
          <ac:chgData name="Deepika Vatsa" userId="f7100972-27fe-4ee6-8fb4-ec9b7931b409" providerId="ADAL" clId="{5D9F228F-7641-47C8-94AE-4AFE15E8D5EC}" dt="2022-01-24T18:27:15.561" v="1685"/>
          <ac:picMkLst>
            <pc:docMk/>
            <pc:sldMk cId="1558170030" sldId="305"/>
            <ac:picMk id="4" creationId="{528FAC9D-A647-475C-8E69-D7379488E884}"/>
          </ac:picMkLst>
        </pc:picChg>
        <pc:picChg chg="add mod">
          <ac:chgData name="Deepika Vatsa" userId="f7100972-27fe-4ee6-8fb4-ec9b7931b409" providerId="ADAL" clId="{5D9F228F-7641-47C8-94AE-4AFE15E8D5EC}" dt="2022-01-24T18:27:53.011" v="1733" actId="1035"/>
          <ac:picMkLst>
            <pc:docMk/>
            <pc:sldMk cId="1558170030" sldId="305"/>
            <ac:picMk id="5" creationId="{DC8AD43F-E788-42F3-93F9-FFDD16BAD3F6}"/>
          </ac:picMkLst>
        </pc:picChg>
      </pc:sldChg>
      <pc:sldChg chg="addSp modSp add mod">
        <pc:chgData name="Deepika Vatsa" userId="f7100972-27fe-4ee6-8fb4-ec9b7931b409" providerId="ADAL" clId="{5D9F228F-7641-47C8-94AE-4AFE15E8D5EC}" dt="2022-01-24T18:30:27.364" v="1786" actId="404"/>
        <pc:sldMkLst>
          <pc:docMk/>
          <pc:sldMk cId="2920933142" sldId="306"/>
        </pc:sldMkLst>
        <pc:spChg chg="mod">
          <ac:chgData name="Deepika Vatsa" userId="f7100972-27fe-4ee6-8fb4-ec9b7931b409" providerId="ADAL" clId="{5D9F228F-7641-47C8-94AE-4AFE15E8D5EC}" dt="2022-01-24T18:30:27.364" v="1786" actId="404"/>
          <ac:spMkLst>
            <pc:docMk/>
            <pc:sldMk cId="2920933142" sldId="306"/>
            <ac:spMk id="3" creationId="{0D21D752-EF16-452A-8DAC-88D9DBA41A0F}"/>
          </ac:spMkLst>
        </pc:spChg>
        <pc:picChg chg="add mod">
          <ac:chgData name="Deepika Vatsa" userId="f7100972-27fe-4ee6-8fb4-ec9b7931b409" providerId="ADAL" clId="{5D9F228F-7641-47C8-94AE-4AFE15E8D5EC}" dt="2022-01-24T18:29:38.092" v="1760" actId="1076"/>
          <ac:picMkLst>
            <pc:docMk/>
            <pc:sldMk cId="2920933142" sldId="306"/>
            <ac:picMk id="7" creationId="{425789E6-6D7D-47FA-AA93-56B4C86BB2B9}"/>
          </ac:picMkLst>
        </pc:picChg>
      </pc:sldChg>
      <pc:sldChg chg="add">
        <pc:chgData name="Deepika Vatsa" userId="f7100972-27fe-4ee6-8fb4-ec9b7931b409" providerId="ADAL" clId="{5D9F228F-7641-47C8-94AE-4AFE15E8D5EC}" dt="2022-01-24T18:31:59.770" v="1789" actId="2890"/>
        <pc:sldMkLst>
          <pc:docMk/>
          <pc:sldMk cId="2814296266" sldId="307"/>
        </pc:sldMkLst>
      </pc:sldChg>
      <pc:sldChg chg="modSp add mod">
        <pc:chgData name="Deepika Vatsa" userId="f7100972-27fe-4ee6-8fb4-ec9b7931b409" providerId="ADAL" clId="{5D9F228F-7641-47C8-94AE-4AFE15E8D5EC}" dt="2022-01-24T18:54:44.270" v="2620" actId="20577"/>
        <pc:sldMkLst>
          <pc:docMk/>
          <pc:sldMk cId="2202258129" sldId="308"/>
        </pc:sldMkLst>
        <pc:spChg chg="mod">
          <ac:chgData name="Deepika Vatsa" userId="f7100972-27fe-4ee6-8fb4-ec9b7931b409" providerId="ADAL" clId="{5D9F228F-7641-47C8-94AE-4AFE15E8D5EC}" dt="2022-01-24T18:54:44.270" v="2620" actId="20577"/>
          <ac:spMkLst>
            <pc:docMk/>
            <pc:sldMk cId="2202258129" sldId="308"/>
            <ac:spMk id="3" creationId="{0D21D752-EF16-452A-8DAC-88D9DBA41A0F}"/>
          </ac:spMkLst>
        </pc:spChg>
      </pc:sldChg>
      <pc:sldChg chg="modSp add mod">
        <pc:chgData name="Deepika Vatsa" userId="f7100972-27fe-4ee6-8fb4-ec9b7931b409" providerId="ADAL" clId="{5D9F228F-7641-47C8-94AE-4AFE15E8D5EC}" dt="2022-01-25T10:37:07.072" v="3145" actId="255"/>
        <pc:sldMkLst>
          <pc:docMk/>
          <pc:sldMk cId="605168598" sldId="309"/>
        </pc:sldMkLst>
        <pc:spChg chg="mod">
          <ac:chgData name="Deepika Vatsa" userId="f7100972-27fe-4ee6-8fb4-ec9b7931b409" providerId="ADAL" clId="{5D9F228F-7641-47C8-94AE-4AFE15E8D5EC}" dt="2022-01-25T10:37:07.072" v="3145" actId="255"/>
          <ac:spMkLst>
            <pc:docMk/>
            <pc:sldMk cId="605168598" sldId="309"/>
            <ac:spMk id="3" creationId="{0D21D752-EF16-452A-8DAC-88D9DBA41A0F}"/>
          </ac:spMkLst>
        </pc:spChg>
      </pc:sldChg>
      <pc:sldChg chg="addSp modSp add mod">
        <pc:chgData name="Deepika Vatsa" userId="f7100972-27fe-4ee6-8fb4-ec9b7931b409" providerId="ADAL" clId="{5D9F228F-7641-47C8-94AE-4AFE15E8D5EC}" dt="2022-01-25T10:37:23.030" v="3146" actId="207"/>
        <pc:sldMkLst>
          <pc:docMk/>
          <pc:sldMk cId="1470865555" sldId="310"/>
        </pc:sldMkLst>
        <pc:spChg chg="mod">
          <ac:chgData name="Deepika Vatsa" userId="f7100972-27fe-4ee6-8fb4-ec9b7931b409" providerId="ADAL" clId="{5D9F228F-7641-47C8-94AE-4AFE15E8D5EC}" dt="2022-01-24T18:51:37.422" v="2558" actId="20577"/>
          <ac:spMkLst>
            <pc:docMk/>
            <pc:sldMk cId="1470865555" sldId="310"/>
            <ac:spMk id="2" creationId="{A0144671-06CF-46DF-8CED-78A668522DEB}"/>
          </ac:spMkLst>
        </pc:spChg>
        <pc:spChg chg="mod">
          <ac:chgData name="Deepika Vatsa" userId="f7100972-27fe-4ee6-8fb4-ec9b7931b409" providerId="ADAL" clId="{5D9F228F-7641-47C8-94AE-4AFE15E8D5EC}" dt="2022-01-25T10:37:23.030" v="3146" actId="207"/>
          <ac:spMkLst>
            <pc:docMk/>
            <pc:sldMk cId="1470865555" sldId="310"/>
            <ac:spMk id="3" creationId="{0D21D752-EF16-452A-8DAC-88D9DBA41A0F}"/>
          </ac:spMkLst>
        </pc:spChg>
        <pc:picChg chg="add mod">
          <ac:chgData name="Deepika Vatsa" userId="f7100972-27fe-4ee6-8fb4-ec9b7931b409" providerId="ADAL" clId="{5D9F228F-7641-47C8-94AE-4AFE15E8D5EC}" dt="2022-01-24T18:50:06.960" v="2507" actId="1076"/>
          <ac:picMkLst>
            <pc:docMk/>
            <pc:sldMk cId="1470865555" sldId="310"/>
            <ac:picMk id="7" creationId="{A77EE5E1-F152-4172-9935-567FC2AB99C8}"/>
          </ac:picMkLst>
        </pc:picChg>
      </pc:sldChg>
      <pc:sldChg chg="addSp delSp modSp add mod">
        <pc:chgData name="Deepika Vatsa" userId="f7100972-27fe-4ee6-8fb4-ec9b7931b409" providerId="ADAL" clId="{5D9F228F-7641-47C8-94AE-4AFE15E8D5EC}" dt="2022-01-24T19:16:34.619" v="2873" actId="20577"/>
        <pc:sldMkLst>
          <pc:docMk/>
          <pc:sldMk cId="4084635256" sldId="311"/>
        </pc:sldMkLst>
        <pc:spChg chg="mod">
          <ac:chgData name="Deepika Vatsa" userId="f7100972-27fe-4ee6-8fb4-ec9b7931b409" providerId="ADAL" clId="{5D9F228F-7641-47C8-94AE-4AFE15E8D5EC}" dt="2022-01-24T19:14:23.625" v="2775" actId="20577"/>
          <ac:spMkLst>
            <pc:docMk/>
            <pc:sldMk cId="4084635256" sldId="311"/>
            <ac:spMk id="2" creationId="{A0144671-06CF-46DF-8CED-78A668522DEB}"/>
          </ac:spMkLst>
        </pc:spChg>
        <pc:spChg chg="mod">
          <ac:chgData name="Deepika Vatsa" userId="f7100972-27fe-4ee6-8fb4-ec9b7931b409" providerId="ADAL" clId="{5D9F228F-7641-47C8-94AE-4AFE15E8D5EC}" dt="2022-01-24T19:16:34.619" v="2873" actId="20577"/>
          <ac:spMkLst>
            <pc:docMk/>
            <pc:sldMk cId="4084635256" sldId="311"/>
            <ac:spMk id="3" creationId="{0D21D752-EF16-452A-8DAC-88D9DBA41A0F}"/>
          </ac:spMkLst>
        </pc:spChg>
        <pc:graphicFrameChg chg="add mod">
          <ac:chgData name="Deepika Vatsa" userId="f7100972-27fe-4ee6-8fb4-ec9b7931b409" providerId="ADAL" clId="{5D9F228F-7641-47C8-94AE-4AFE15E8D5EC}" dt="2022-01-24T19:14:12.673" v="2753" actId="1076"/>
          <ac:graphicFrameMkLst>
            <pc:docMk/>
            <pc:sldMk cId="4084635256" sldId="311"/>
            <ac:graphicFrameMk id="4" creationId="{FA5AC4E1-1563-41B1-BF30-F005AE96D38D}"/>
          </ac:graphicFrameMkLst>
        </pc:graphicFrameChg>
        <pc:picChg chg="del">
          <ac:chgData name="Deepika Vatsa" userId="f7100972-27fe-4ee6-8fb4-ec9b7931b409" providerId="ADAL" clId="{5D9F228F-7641-47C8-94AE-4AFE15E8D5EC}" dt="2022-01-24T19:14:14.498" v="2754" actId="478"/>
          <ac:picMkLst>
            <pc:docMk/>
            <pc:sldMk cId="4084635256" sldId="311"/>
            <ac:picMk id="7" creationId="{A77EE5E1-F152-4172-9935-567FC2AB99C8}"/>
          </ac:picMkLst>
        </pc:picChg>
      </pc:sldChg>
      <pc:sldChg chg="addSp delSp modSp add mod">
        <pc:chgData name="Deepika Vatsa" userId="f7100972-27fe-4ee6-8fb4-ec9b7931b409" providerId="ADAL" clId="{5D9F228F-7641-47C8-94AE-4AFE15E8D5EC}" dt="2022-01-25T10:37:37.217" v="3148" actId="207"/>
        <pc:sldMkLst>
          <pc:docMk/>
          <pc:sldMk cId="765802699" sldId="312"/>
        </pc:sldMkLst>
        <pc:spChg chg="mod">
          <ac:chgData name="Deepika Vatsa" userId="f7100972-27fe-4ee6-8fb4-ec9b7931b409" providerId="ADAL" clId="{5D9F228F-7641-47C8-94AE-4AFE15E8D5EC}" dt="2022-01-25T10:09:01.811" v="2982" actId="6549"/>
          <ac:spMkLst>
            <pc:docMk/>
            <pc:sldMk cId="765802699" sldId="312"/>
            <ac:spMk id="3" creationId="{0D21D752-EF16-452A-8DAC-88D9DBA41A0F}"/>
          </ac:spMkLst>
        </pc:spChg>
        <pc:spChg chg="add mod">
          <ac:chgData name="Deepika Vatsa" userId="f7100972-27fe-4ee6-8fb4-ec9b7931b409" providerId="ADAL" clId="{5D9F228F-7641-47C8-94AE-4AFE15E8D5EC}" dt="2022-01-25T10:37:37.217" v="3148" actId="207"/>
          <ac:spMkLst>
            <pc:docMk/>
            <pc:sldMk cId="765802699" sldId="312"/>
            <ac:spMk id="5" creationId="{95A1B366-B156-4187-A322-829E6EE061CC}"/>
          </ac:spMkLst>
        </pc:spChg>
        <pc:graphicFrameChg chg="del">
          <ac:chgData name="Deepika Vatsa" userId="f7100972-27fe-4ee6-8fb4-ec9b7931b409" providerId="ADAL" clId="{5D9F228F-7641-47C8-94AE-4AFE15E8D5EC}" dt="2022-01-25T10:08:58.322" v="2981" actId="478"/>
          <ac:graphicFrameMkLst>
            <pc:docMk/>
            <pc:sldMk cId="765802699" sldId="312"/>
            <ac:graphicFrameMk id="4" creationId="{FA5AC4E1-1563-41B1-BF30-F005AE96D38D}"/>
          </ac:graphicFrameMkLst>
        </pc:graphicFrameChg>
      </pc:sldChg>
      <pc:sldChg chg="addSp delSp modSp add mod">
        <pc:chgData name="Deepika Vatsa" userId="f7100972-27fe-4ee6-8fb4-ec9b7931b409" providerId="ADAL" clId="{5D9F228F-7641-47C8-94AE-4AFE15E8D5EC}" dt="2022-01-25T10:38:07.281" v="3149" actId="207"/>
        <pc:sldMkLst>
          <pc:docMk/>
          <pc:sldMk cId="1867667529" sldId="313"/>
        </pc:sldMkLst>
        <pc:spChg chg="mod">
          <ac:chgData name="Deepika Vatsa" userId="f7100972-27fe-4ee6-8fb4-ec9b7931b409" providerId="ADAL" clId="{5D9F228F-7641-47C8-94AE-4AFE15E8D5EC}" dt="2022-01-25T10:12:50.127" v="3042" actId="20577"/>
          <ac:spMkLst>
            <pc:docMk/>
            <pc:sldMk cId="1867667529" sldId="313"/>
            <ac:spMk id="2" creationId="{A0144671-06CF-46DF-8CED-78A668522DEB}"/>
          </ac:spMkLst>
        </pc:spChg>
        <pc:spChg chg="mod">
          <ac:chgData name="Deepika Vatsa" userId="f7100972-27fe-4ee6-8fb4-ec9b7931b409" providerId="ADAL" clId="{5D9F228F-7641-47C8-94AE-4AFE15E8D5EC}" dt="2022-01-25T10:38:07.281" v="3149" actId="207"/>
          <ac:spMkLst>
            <pc:docMk/>
            <pc:sldMk cId="1867667529" sldId="313"/>
            <ac:spMk id="3" creationId="{0D21D752-EF16-452A-8DAC-88D9DBA41A0F}"/>
          </ac:spMkLst>
        </pc:spChg>
        <pc:spChg chg="add mod">
          <ac:chgData name="Deepika Vatsa" userId="f7100972-27fe-4ee6-8fb4-ec9b7931b409" providerId="ADAL" clId="{5D9F228F-7641-47C8-94AE-4AFE15E8D5EC}" dt="2022-01-25T10:12:09.424" v="3017" actId="21"/>
          <ac:spMkLst>
            <pc:docMk/>
            <pc:sldMk cId="1867667529" sldId="313"/>
            <ac:spMk id="6" creationId="{F87BAD32-B6DD-4AF3-8EA3-57BEEE35F5F1}"/>
          </ac:spMkLst>
        </pc:spChg>
        <pc:graphicFrameChg chg="add mod">
          <ac:chgData name="Deepika Vatsa" userId="f7100972-27fe-4ee6-8fb4-ec9b7931b409" providerId="ADAL" clId="{5D9F228F-7641-47C8-94AE-4AFE15E8D5EC}" dt="2022-01-25T10:12:40.449" v="3025" actId="1076"/>
          <ac:graphicFrameMkLst>
            <pc:docMk/>
            <pc:sldMk cId="1867667529" sldId="313"/>
            <ac:graphicFrameMk id="4" creationId="{B8FBECA0-65CF-4BFA-A8AA-86BB333020B5}"/>
          </ac:graphicFrameMkLst>
        </pc:graphicFrameChg>
        <pc:picChg chg="del">
          <ac:chgData name="Deepika Vatsa" userId="f7100972-27fe-4ee6-8fb4-ec9b7931b409" providerId="ADAL" clId="{5D9F228F-7641-47C8-94AE-4AFE15E8D5EC}" dt="2022-01-25T10:11:44.309" v="3012" actId="478"/>
          <ac:picMkLst>
            <pc:docMk/>
            <pc:sldMk cId="1867667529" sldId="313"/>
            <ac:picMk id="5" creationId="{DC8AD43F-E788-42F3-93F9-FFDD16BAD3F6}"/>
          </ac:picMkLst>
        </pc:picChg>
      </pc:sldChg>
      <pc:sldChg chg="addSp delSp modSp add mod">
        <pc:chgData name="Deepika Vatsa" userId="f7100972-27fe-4ee6-8fb4-ec9b7931b409" providerId="ADAL" clId="{5D9F228F-7641-47C8-94AE-4AFE15E8D5EC}" dt="2022-01-25T10:36:13.993" v="3139" actId="255"/>
        <pc:sldMkLst>
          <pc:docMk/>
          <pc:sldMk cId="3517332595" sldId="314"/>
        </pc:sldMkLst>
        <pc:spChg chg="mod">
          <ac:chgData name="Deepika Vatsa" userId="f7100972-27fe-4ee6-8fb4-ec9b7931b409" providerId="ADAL" clId="{5D9F228F-7641-47C8-94AE-4AFE15E8D5EC}" dt="2022-01-25T10:36:13.993" v="3139" actId="255"/>
          <ac:spMkLst>
            <pc:docMk/>
            <pc:sldMk cId="3517332595" sldId="314"/>
            <ac:spMk id="3" creationId="{0D21D752-EF16-452A-8DAC-88D9DBA41A0F}"/>
          </ac:spMkLst>
        </pc:spChg>
        <pc:graphicFrameChg chg="del modGraphic">
          <ac:chgData name="Deepika Vatsa" userId="f7100972-27fe-4ee6-8fb4-ec9b7931b409" providerId="ADAL" clId="{5D9F228F-7641-47C8-94AE-4AFE15E8D5EC}" dt="2022-01-25T10:13:34.968" v="3046" actId="478"/>
          <ac:graphicFrameMkLst>
            <pc:docMk/>
            <pc:sldMk cId="3517332595" sldId="314"/>
            <ac:graphicFrameMk id="4" creationId="{B8FBECA0-65CF-4BFA-A8AA-86BB333020B5}"/>
          </ac:graphicFrameMkLst>
        </pc:graphicFrameChg>
        <pc:picChg chg="add mod">
          <ac:chgData name="Deepika Vatsa" userId="f7100972-27fe-4ee6-8fb4-ec9b7931b409" providerId="ADAL" clId="{5D9F228F-7641-47C8-94AE-4AFE15E8D5EC}" dt="2022-01-25T10:14:29.880" v="3068" actId="1076"/>
          <ac:picMkLst>
            <pc:docMk/>
            <pc:sldMk cId="3517332595" sldId="314"/>
            <ac:picMk id="3074" creationId="{862B6980-731F-4AC7-A3F3-C06D9E8688C7}"/>
          </ac:picMkLst>
        </pc:picChg>
      </pc:sldChg>
      <pc:sldChg chg="addSp delSp modSp add del mod">
        <pc:chgData name="Deepika Vatsa" userId="f7100972-27fe-4ee6-8fb4-ec9b7931b409" providerId="ADAL" clId="{5D9F228F-7641-47C8-94AE-4AFE15E8D5EC}" dt="2022-01-25T10:20:20.786" v="3125" actId="47"/>
        <pc:sldMkLst>
          <pc:docMk/>
          <pc:sldMk cId="2839770517" sldId="315"/>
        </pc:sldMkLst>
        <pc:spChg chg="del mod">
          <ac:chgData name="Deepika Vatsa" userId="f7100972-27fe-4ee6-8fb4-ec9b7931b409" providerId="ADAL" clId="{5D9F228F-7641-47C8-94AE-4AFE15E8D5EC}" dt="2022-01-25T10:16:01.133" v="3092"/>
          <ac:spMkLst>
            <pc:docMk/>
            <pc:sldMk cId="2839770517" sldId="315"/>
            <ac:spMk id="3" creationId="{0D21D752-EF16-452A-8DAC-88D9DBA41A0F}"/>
          </ac:spMkLst>
        </pc:spChg>
        <pc:spChg chg="add del mod">
          <ac:chgData name="Deepika Vatsa" userId="f7100972-27fe-4ee6-8fb4-ec9b7931b409" providerId="ADAL" clId="{5D9F228F-7641-47C8-94AE-4AFE15E8D5EC}" dt="2022-01-25T10:17:25.166" v="3110"/>
          <ac:spMkLst>
            <pc:docMk/>
            <pc:sldMk cId="2839770517" sldId="315"/>
            <ac:spMk id="8" creationId="{D04A3853-9662-41A4-8672-578E655E3048}"/>
          </ac:spMkLst>
        </pc:spChg>
        <pc:graphicFrameChg chg="add del mod">
          <ac:chgData name="Deepika Vatsa" userId="f7100972-27fe-4ee6-8fb4-ec9b7931b409" providerId="ADAL" clId="{5D9F228F-7641-47C8-94AE-4AFE15E8D5EC}" dt="2022-01-25T10:16:37.289" v="3099" actId="21"/>
          <ac:graphicFrameMkLst>
            <pc:docMk/>
            <pc:sldMk cId="2839770517" sldId="315"/>
            <ac:graphicFrameMk id="4" creationId="{4F2FF18F-882C-405C-B0DF-4E8FB54FF701}"/>
          </ac:graphicFrameMkLst>
        </pc:graphicFrameChg>
        <pc:graphicFrameChg chg="add del mod">
          <ac:chgData name="Deepika Vatsa" userId="f7100972-27fe-4ee6-8fb4-ec9b7931b409" providerId="ADAL" clId="{5D9F228F-7641-47C8-94AE-4AFE15E8D5EC}" dt="2022-01-25T10:16:16.608" v="3095" actId="478"/>
          <ac:graphicFrameMkLst>
            <pc:docMk/>
            <pc:sldMk cId="2839770517" sldId="315"/>
            <ac:graphicFrameMk id="5" creationId="{8B22DA25-62BA-4782-B939-CCC702D213CC}"/>
          </ac:graphicFrameMkLst>
        </pc:graphicFrameChg>
        <pc:graphicFrameChg chg="add mod">
          <ac:chgData name="Deepika Vatsa" userId="f7100972-27fe-4ee6-8fb4-ec9b7931b409" providerId="ADAL" clId="{5D9F228F-7641-47C8-94AE-4AFE15E8D5EC}" dt="2022-01-25T10:17:25.166" v="3110"/>
          <ac:graphicFrameMkLst>
            <pc:docMk/>
            <pc:sldMk cId="2839770517" sldId="315"/>
            <ac:graphicFrameMk id="10" creationId="{69B3024F-E1CD-4D20-AF03-D00BB673A4A8}"/>
          </ac:graphicFrameMkLst>
        </pc:graphicFrameChg>
        <pc:picChg chg="del">
          <ac:chgData name="Deepika Vatsa" userId="f7100972-27fe-4ee6-8fb4-ec9b7931b409" providerId="ADAL" clId="{5D9F228F-7641-47C8-94AE-4AFE15E8D5EC}" dt="2022-01-25T10:15:59.981" v="3091" actId="478"/>
          <ac:picMkLst>
            <pc:docMk/>
            <pc:sldMk cId="2839770517" sldId="315"/>
            <ac:picMk id="3074" creationId="{862B6980-731F-4AC7-A3F3-C06D9E8688C7}"/>
          </ac:picMkLst>
        </pc:picChg>
      </pc:sldChg>
      <pc:sldChg chg="addSp delSp modSp add mod">
        <pc:chgData name="Deepika Vatsa" userId="f7100972-27fe-4ee6-8fb4-ec9b7931b409" providerId="ADAL" clId="{5D9F228F-7641-47C8-94AE-4AFE15E8D5EC}" dt="2022-01-25T10:36:28.744" v="3141" actId="14100"/>
        <pc:sldMkLst>
          <pc:docMk/>
          <pc:sldMk cId="4211602282" sldId="316"/>
        </pc:sldMkLst>
        <pc:spChg chg="add del mod">
          <ac:chgData name="Deepika Vatsa" userId="f7100972-27fe-4ee6-8fb4-ec9b7931b409" providerId="ADAL" clId="{5D9F228F-7641-47C8-94AE-4AFE15E8D5EC}" dt="2022-01-25T10:18:01.040" v="3113" actId="3680"/>
          <ac:spMkLst>
            <pc:docMk/>
            <pc:sldMk cId="4211602282" sldId="316"/>
            <ac:spMk id="3" creationId="{0D21D752-EF16-452A-8DAC-88D9DBA41A0F}"/>
          </ac:spMkLst>
        </pc:spChg>
        <pc:spChg chg="del">
          <ac:chgData name="Deepika Vatsa" userId="f7100972-27fe-4ee6-8fb4-ec9b7931b409" providerId="ADAL" clId="{5D9F228F-7641-47C8-94AE-4AFE15E8D5EC}" dt="2022-01-25T10:18:24.907" v="3116" actId="478"/>
          <ac:spMkLst>
            <pc:docMk/>
            <pc:sldMk cId="4211602282" sldId="316"/>
            <ac:spMk id="6" creationId="{F87BAD32-B6DD-4AF3-8EA3-57BEEE35F5F1}"/>
          </ac:spMkLst>
        </pc:spChg>
        <pc:spChg chg="add mod">
          <ac:chgData name="Deepika Vatsa" userId="f7100972-27fe-4ee6-8fb4-ec9b7931b409" providerId="ADAL" clId="{5D9F228F-7641-47C8-94AE-4AFE15E8D5EC}" dt="2022-01-25T10:36:28.744" v="3141" actId="14100"/>
          <ac:spMkLst>
            <pc:docMk/>
            <pc:sldMk cId="4211602282" sldId="316"/>
            <ac:spMk id="12" creationId="{ED49145D-AD8D-47D0-BB5A-B549D9F7A486}"/>
          </ac:spMkLst>
        </pc:spChg>
        <pc:graphicFrameChg chg="add del mod">
          <ac:chgData name="Deepika Vatsa" userId="f7100972-27fe-4ee6-8fb4-ec9b7931b409" providerId="ADAL" clId="{5D9F228F-7641-47C8-94AE-4AFE15E8D5EC}" dt="2022-01-25T10:16:46.140" v="3103"/>
          <ac:graphicFrameMkLst>
            <pc:docMk/>
            <pc:sldMk cId="4211602282" sldId="316"/>
            <ac:graphicFrameMk id="7" creationId="{E7B22182-5B72-4FD0-9049-E8C47350A43C}"/>
          </ac:graphicFrameMkLst>
        </pc:graphicFrameChg>
        <pc:graphicFrameChg chg="add del mod">
          <ac:chgData name="Deepika Vatsa" userId="f7100972-27fe-4ee6-8fb4-ec9b7931b409" providerId="ADAL" clId="{5D9F228F-7641-47C8-94AE-4AFE15E8D5EC}" dt="2022-01-25T10:17:05.176" v="3107"/>
          <ac:graphicFrameMkLst>
            <pc:docMk/>
            <pc:sldMk cId="4211602282" sldId="316"/>
            <ac:graphicFrameMk id="8" creationId="{1D5F68F1-81AB-4078-9232-49EA5D382F86}"/>
          </ac:graphicFrameMkLst>
        </pc:graphicFrameChg>
        <pc:graphicFrameChg chg="add mod ord modGraphic">
          <ac:chgData name="Deepika Vatsa" userId="f7100972-27fe-4ee6-8fb4-ec9b7931b409" providerId="ADAL" clId="{5D9F228F-7641-47C8-94AE-4AFE15E8D5EC}" dt="2022-01-25T10:20:16.145" v="3124" actId="1076"/>
          <ac:graphicFrameMkLst>
            <pc:docMk/>
            <pc:sldMk cId="4211602282" sldId="316"/>
            <ac:graphicFrameMk id="9" creationId="{3F2613E4-C886-4542-9663-4B3D7A773AAA}"/>
          </ac:graphicFrameMkLst>
        </pc:graphicFrameChg>
        <pc:picChg chg="add del mod">
          <ac:chgData name="Deepika Vatsa" userId="f7100972-27fe-4ee6-8fb4-ec9b7931b409" providerId="ADAL" clId="{5D9F228F-7641-47C8-94AE-4AFE15E8D5EC}" dt="2022-01-25T10:16:48.142" v="3105"/>
          <ac:picMkLst>
            <pc:docMk/>
            <pc:sldMk cId="4211602282" sldId="316"/>
            <ac:picMk id="4" creationId="{095E5811-3173-4955-B7CB-00AF286D1C6B}"/>
          </ac:picMkLst>
        </pc:picChg>
        <pc:picChg chg="add del mod">
          <ac:chgData name="Deepika Vatsa" userId="f7100972-27fe-4ee6-8fb4-ec9b7931b409" providerId="ADAL" clId="{5D9F228F-7641-47C8-94AE-4AFE15E8D5EC}" dt="2022-01-25T10:17:06.760" v="3109"/>
          <ac:picMkLst>
            <pc:docMk/>
            <pc:sldMk cId="4211602282" sldId="316"/>
            <ac:picMk id="5" creationId="{37262571-03C8-4934-B9D6-24DB19C278C6}"/>
          </ac:picMkLst>
        </pc:picChg>
        <pc:picChg chg="del">
          <ac:chgData name="Deepika Vatsa" userId="f7100972-27fe-4ee6-8fb4-ec9b7931b409" providerId="ADAL" clId="{5D9F228F-7641-47C8-94AE-4AFE15E8D5EC}" dt="2022-01-25T10:16:23.447" v="3097" actId="478"/>
          <ac:picMkLst>
            <pc:docMk/>
            <pc:sldMk cId="4211602282" sldId="316"/>
            <ac:picMk id="3074" creationId="{862B6980-731F-4AC7-A3F3-C06D9E8688C7}"/>
          </ac:picMkLst>
        </pc:picChg>
      </pc:sldChg>
    </pc:docChg>
  </pc:docChgLst>
  <pc:docChgLst>
    <pc:chgData name="Deepika Vatsa" userId="f7100972-27fe-4ee6-8fb4-ec9b7931b409" providerId="ADAL" clId="{B4902721-5D18-4EFD-B1AB-1868494E7280}"/>
    <pc:docChg chg="undo redo custSel addSld delSld modSld">
      <pc:chgData name="Deepika Vatsa" userId="f7100972-27fe-4ee6-8fb4-ec9b7931b409" providerId="ADAL" clId="{B4902721-5D18-4EFD-B1AB-1868494E7280}" dt="2022-01-27T05:02:24.597" v="2977" actId="255"/>
      <pc:docMkLst>
        <pc:docMk/>
      </pc:docMkLst>
      <pc:sldChg chg="del">
        <pc:chgData name="Deepika Vatsa" userId="f7100972-27fe-4ee6-8fb4-ec9b7931b409" providerId="ADAL" clId="{B4902721-5D18-4EFD-B1AB-1868494E7280}" dt="2022-01-25T10:40:32.706" v="16" actId="47"/>
        <pc:sldMkLst>
          <pc:docMk/>
          <pc:sldMk cId="0" sldId="266"/>
        </pc:sldMkLst>
      </pc:sldChg>
      <pc:sldChg chg="modSp mod">
        <pc:chgData name="Deepika Vatsa" userId="f7100972-27fe-4ee6-8fb4-ec9b7931b409" providerId="ADAL" clId="{B4902721-5D18-4EFD-B1AB-1868494E7280}" dt="2022-01-25T10:40:27.546" v="15" actId="255"/>
        <pc:sldMkLst>
          <pc:docMk/>
          <pc:sldMk cId="80813096" sldId="296"/>
        </pc:sldMkLst>
        <pc:spChg chg="mod">
          <ac:chgData name="Deepika Vatsa" userId="f7100972-27fe-4ee6-8fb4-ec9b7931b409" providerId="ADAL" clId="{B4902721-5D18-4EFD-B1AB-1868494E7280}" dt="2022-01-25T10:40:27.546" v="15" actId="255"/>
          <ac:spMkLst>
            <pc:docMk/>
            <pc:sldMk cId="80813096" sldId="296"/>
            <ac:spMk id="3" creationId="{0D21D752-EF16-452A-8DAC-88D9DBA41A0F}"/>
          </ac:spMkLst>
        </pc:spChg>
      </pc:sldChg>
      <pc:sldChg chg="del">
        <pc:chgData name="Deepika Vatsa" userId="f7100972-27fe-4ee6-8fb4-ec9b7931b409" providerId="ADAL" clId="{B4902721-5D18-4EFD-B1AB-1868494E7280}" dt="2022-01-25T10:40:34.278" v="17" actId="47"/>
        <pc:sldMkLst>
          <pc:docMk/>
          <pc:sldMk cId="1722060400" sldId="303"/>
        </pc:sldMkLst>
      </pc:sldChg>
      <pc:sldChg chg="del">
        <pc:chgData name="Deepika Vatsa" userId="f7100972-27fe-4ee6-8fb4-ec9b7931b409" providerId="ADAL" clId="{B4902721-5D18-4EFD-B1AB-1868494E7280}" dt="2022-01-25T11:39:14.190" v="619" actId="47"/>
        <pc:sldMkLst>
          <pc:docMk/>
          <pc:sldMk cId="3451960063" sldId="304"/>
        </pc:sldMkLst>
      </pc:sldChg>
      <pc:sldChg chg="del">
        <pc:chgData name="Deepika Vatsa" userId="f7100972-27fe-4ee6-8fb4-ec9b7931b409" providerId="ADAL" clId="{B4902721-5D18-4EFD-B1AB-1868494E7280}" dt="2022-01-25T11:39:14.190" v="619" actId="47"/>
        <pc:sldMkLst>
          <pc:docMk/>
          <pc:sldMk cId="1558170030" sldId="305"/>
        </pc:sldMkLst>
      </pc:sldChg>
      <pc:sldChg chg="del">
        <pc:chgData name="Deepika Vatsa" userId="f7100972-27fe-4ee6-8fb4-ec9b7931b409" providerId="ADAL" clId="{B4902721-5D18-4EFD-B1AB-1868494E7280}" dt="2022-01-25T11:39:14.190" v="619" actId="47"/>
        <pc:sldMkLst>
          <pc:docMk/>
          <pc:sldMk cId="2920933142" sldId="306"/>
        </pc:sldMkLst>
      </pc:sldChg>
      <pc:sldChg chg="del">
        <pc:chgData name="Deepika Vatsa" userId="f7100972-27fe-4ee6-8fb4-ec9b7931b409" providerId="ADAL" clId="{B4902721-5D18-4EFD-B1AB-1868494E7280}" dt="2022-01-25T11:39:14.190" v="619" actId="47"/>
        <pc:sldMkLst>
          <pc:docMk/>
          <pc:sldMk cId="2814296266" sldId="307"/>
        </pc:sldMkLst>
      </pc:sldChg>
      <pc:sldChg chg="modSp mod">
        <pc:chgData name="Deepika Vatsa" userId="f7100972-27fe-4ee6-8fb4-ec9b7931b409" providerId="ADAL" clId="{B4902721-5D18-4EFD-B1AB-1868494E7280}" dt="2022-01-25T11:38:59.920" v="618" actId="313"/>
        <pc:sldMkLst>
          <pc:docMk/>
          <pc:sldMk cId="2202258129" sldId="308"/>
        </pc:sldMkLst>
        <pc:spChg chg="mod">
          <ac:chgData name="Deepika Vatsa" userId="f7100972-27fe-4ee6-8fb4-ec9b7931b409" providerId="ADAL" clId="{B4902721-5D18-4EFD-B1AB-1868494E7280}" dt="2022-01-25T11:38:59.920" v="618" actId="313"/>
          <ac:spMkLst>
            <pc:docMk/>
            <pc:sldMk cId="2202258129" sldId="308"/>
            <ac:spMk id="2" creationId="{A0144671-06CF-46DF-8CED-78A668522DEB}"/>
          </ac:spMkLst>
        </pc:spChg>
        <pc:spChg chg="mod">
          <ac:chgData name="Deepika Vatsa" userId="f7100972-27fe-4ee6-8fb4-ec9b7931b409" providerId="ADAL" clId="{B4902721-5D18-4EFD-B1AB-1868494E7280}" dt="2022-01-25T11:29:13.206" v="408" actId="207"/>
          <ac:spMkLst>
            <pc:docMk/>
            <pc:sldMk cId="2202258129" sldId="308"/>
            <ac:spMk id="3" creationId="{0D21D752-EF16-452A-8DAC-88D9DBA41A0F}"/>
          </ac:spMkLst>
        </pc:spChg>
      </pc:sldChg>
      <pc:sldChg chg="del">
        <pc:chgData name="Deepika Vatsa" userId="f7100972-27fe-4ee6-8fb4-ec9b7931b409" providerId="ADAL" clId="{B4902721-5D18-4EFD-B1AB-1868494E7280}" dt="2022-01-25T11:39:14.190" v="619" actId="47"/>
        <pc:sldMkLst>
          <pc:docMk/>
          <pc:sldMk cId="605168598" sldId="309"/>
        </pc:sldMkLst>
      </pc:sldChg>
      <pc:sldChg chg="del">
        <pc:chgData name="Deepika Vatsa" userId="f7100972-27fe-4ee6-8fb4-ec9b7931b409" providerId="ADAL" clId="{B4902721-5D18-4EFD-B1AB-1868494E7280}" dt="2022-01-25T11:39:14.190" v="619" actId="47"/>
        <pc:sldMkLst>
          <pc:docMk/>
          <pc:sldMk cId="1470865555" sldId="310"/>
        </pc:sldMkLst>
      </pc:sldChg>
      <pc:sldChg chg="del">
        <pc:chgData name="Deepika Vatsa" userId="f7100972-27fe-4ee6-8fb4-ec9b7931b409" providerId="ADAL" clId="{B4902721-5D18-4EFD-B1AB-1868494E7280}" dt="2022-01-25T11:39:14.190" v="619" actId="47"/>
        <pc:sldMkLst>
          <pc:docMk/>
          <pc:sldMk cId="4084635256" sldId="311"/>
        </pc:sldMkLst>
      </pc:sldChg>
      <pc:sldChg chg="del">
        <pc:chgData name="Deepika Vatsa" userId="f7100972-27fe-4ee6-8fb4-ec9b7931b409" providerId="ADAL" clId="{B4902721-5D18-4EFD-B1AB-1868494E7280}" dt="2022-01-25T11:39:14.190" v="619" actId="47"/>
        <pc:sldMkLst>
          <pc:docMk/>
          <pc:sldMk cId="765802699" sldId="312"/>
        </pc:sldMkLst>
      </pc:sldChg>
      <pc:sldChg chg="del">
        <pc:chgData name="Deepika Vatsa" userId="f7100972-27fe-4ee6-8fb4-ec9b7931b409" providerId="ADAL" clId="{B4902721-5D18-4EFD-B1AB-1868494E7280}" dt="2022-01-25T11:39:14.190" v="619" actId="47"/>
        <pc:sldMkLst>
          <pc:docMk/>
          <pc:sldMk cId="1867667529" sldId="313"/>
        </pc:sldMkLst>
      </pc:sldChg>
      <pc:sldChg chg="del">
        <pc:chgData name="Deepika Vatsa" userId="f7100972-27fe-4ee6-8fb4-ec9b7931b409" providerId="ADAL" clId="{B4902721-5D18-4EFD-B1AB-1868494E7280}" dt="2022-01-25T11:39:14.190" v="619" actId="47"/>
        <pc:sldMkLst>
          <pc:docMk/>
          <pc:sldMk cId="3517332595" sldId="314"/>
        </pc:sldMkLst>
      </pc:sldChg>
      <pc:sldChg chg="del">
        <pc:chgData name="Deepika Vatsa" userId="f7100972-27fe-4ee6-8fb4-ec9b7931b409" providerId="ADAL" clId="{B4902721-5D18-4EFD-B1AB-1868494E7280}" dt="2022-01-25T11:39:14.190" v="619" actId="47"/>
        <pc:sldMkLst>
          <pc:docMk/>
          <pc:sldMk cId="4211602282" sldId="316"/>
        </pc:sldMkLst>
      </pc:sldChg>
      <pc:sldChg chg="addSp delSp modSp add mod">
        <pc:chgData name="Deepika Vatsa" userId="f7100972-27fe-4ee6-8fb4-ec9b7931b409" providerId="ADAL" clId="{B4902721-5D18-4EFD-B1AB-1868494E7280}" dt="2022-01-25T11:38:55.855" v="617" actId="313"/>
        <pc:sldMkLst>
          <pc:docMk/>
          <pc:sldMk cId="2093880629" sldId="317"/>
        </pc:sldMkLst>
        <pc:spChg chg="mod">
          <ac:chgData name="Deepika Vatsa" userId="f7100972-27fe-4ee6-8fb4-ec9b7931b409" providerId="ADAL" clId="{B4902721-5D18-4EFD-B1AB-1868494E7280}" dt="2022-01-25T11:38:55.855" v="617" actId="313"/>
          <ac:spMkLst>
            <pc:docMk/>
            <pc:sldMk cId="2093880629" sldId="317"/>
            <ac:spMk id="2" creationId="{A0144671-06CF-46DF-8CED-78A668522DEB}"/>
          </ac:spMkLst>
        </pc:spChg>
        <pc:spChg chg="del mod">
          <ac:chgData name="Deepika Vatsa" userId="f7100972-27fe-4ee6-8fb4-ec9b7931b409" providerId="ADAL" clId="{B4902721-5D18-4EFD-B1AB-1868494E7280}" dt="2022-01-25T11:21:52.320" v="399"/>
          <ac:spMkLst>
            <pc:docMk/>
            <pc:sldMk cId="2093880629" sldId="317"/>
            <ac:spMk id="3" creationId="{0D21D752-EF16-452A-8DAC-88D9DBA41A0F}"/>
          </ac:spMkLst>
        </pc:spChg>
        <pc:picChg chg="add mod">
          <ac:chgData name="Deepika Vatsa" userId="f7100972-27fe-4ee6-8fb4-ec9b7931b409" providerId="ADAL" clId="{B4902721-5D18-4EFD-B1AB-1868494E7280}" dt="2022-01-25T11:22:38.062" v="403" actId="1076"/>
          <ac:picMkLst>
            <pc:docMk/>
            <pc:sldMk cId="2093880629" sldId="317"/>
            <ac:picMk id="1026" creationId="{A8D16981-FD7A-40E4-9326-FB1B47EE0806}"/>
          </ac:picMkLst>
        </pc:picChg>
      </pc:sldChg>
      <pc:sldChg chg="delSp modSp add mod setBg delDesignElem">
        <pc:chgData name="Deepika Vatsa" userId="f7100972-27fe-4ee6-8fb4-ec9b7931b409" providerId="ADAL" clId="{B4902721-5D18-4EFD-B1AB-1868494E7280}" dt="2022-01-27T05:02:24.597" v="2977" actId="255"/>
        <pc:sldMkLst>
          <pc:docMk/>
          <pc:sldMk cId="2105034211" sldId="318"/>
        </pc:sldMkLst>
        <pc:spChg chg="mod">
          <ac:chgData name="Deepika Vatsa" userId="f7100972-27fe-4ee6-8fb4-ec9b7931b409" providerId="ADAL" clId="{B4902721-5D18-4EFD-B1AB-1868494E7280}" dt="2022-01-25T11:38:52.074" v="616" actId="313"/>
          <ac:spMkLst>
            <pc:docMk/>
            <pc:sldMk cId="2105034211" sldId="318"/>
            <ac:spMk id="2" creationId="{A0144671-06CF-46DF-8CED-78A668522DEB}"/>
          </ac:spMkLst>
        </pc:spChg>
        <pc:spChg chg="mod">
          <ac:chgData name="Deepika Vatsa" userId="f7100972-27fe-4ee6-8fb4-ec9b7931b409" providerId="ADAL" clId="{B4902721-5D18-4EFD-B1AB-1868494E7280}" dt="2022-01-27T05:02:24.597" v="2977" actId="255"/>
          <ac:spMkLst>
            <pc:docMk/>
            <pc:sldMk cId="2105034211" sldId="318"/>
            <ac:spMk id="3" creationId="{0D21D752-EF16-452A-8DAC-88D9DBA41A0F}"/>
          </ac:spMkLst>
        </pc:spChg>
        <pc:spChg chg="del">
          <ac:chgData name="Deepika Vatsa" userId="f7100972-27fe-4ee6-8fb4-ec9b7931b409" providerId="ADAL" clId="{B4902721-5D18-4EFD-B1AB-1868494E7280}" dt="2022-01-25T11:30:24.366" v="410"/>
          <ac:spMkLst>
            <pc:docMk/>
            <pc:sldMk cId="2105034211" sldId="318"/>
            <ac:spMk id="6" creationId="{8D1F1056-9A78-4FBC-9404-54512B6B5852}"/>
          </ac:spMkLst>
        </pc:spChg>
        <pc:spChg chg="del">
          <ac:chgData name="Deepika Vatsa" userId="f7100972-27fe-4ee6-8fb4-ec9b7931b409" providerId="ADAL" clId="{B4902721-5D18-4EFD-B1AB-1868494E7280}" dt="2022-01-25T11:30:24.366" v="410"/>
          <ac:spMkLst>
            <pc:docMk/>
            <pc:sldMk cId="2105034211" sldId="318"/>
            <ac:spMk id="23" creationId="{9659E4B7-86DE-4B00-A707-DD85CE5DB356}"/>
          </ac:spMkLst>
        </pc:spChg>
      </pc:sldChg>
      <pc:sldChg chg="addSp delSp modSp add mod">
        <pc:chgData name="Deepika Vatsa" userId="f7100972-27fe-4ee6-8fb4-ec9b7931b409" providerId="ADAL" clId="{B4902721-5D18-4EFD-B1AB-1868494E7280}" dt="2022-01-25T11:35:24.229" v="577" actId="14100"/>
        <pc:sldMkLst>
          <pc:docMk/>
          <pc:sldMk cId="2147114887" sldId="319"/>
        </pc:sldMkLst>
        <pc:spChg chg="del mod">
          <ac:chgData name="Deepika Vatsa" userId="f7100972-27fe-4ee6-8fb4-ec9b7931b409" providerId="ADAL" clId="{B4902721-5D18-4EFD-B1AB-1868494E7280}" dt="2022-01-25T11:35:15.250" v="575"/>
          <ac:spMkLst>
            <pc:docMk/>
            <pc:sldMk cId="2147114887" sldId="319"/>
            <ac:spMk id="3" creationId="{0D21D752-EF16-452A-8DAC-88D9DBA41A0F}"/>
          </ac:spMkLst>
        </pc:spChg>
        <pc:picChg chg="add mod">
          <ac:chgData name="Deepika Vatsa" userId="f7100972-27fe-4ee6-8fb4-ec9b7931b409" providerId="ADAL" clId="{B4902721-5D18-4EFD-B1AB-1868494E7280}" dt="2022-01-25T11:35:24.229" v="577" actId="14100"/>
          <ac:picMkLst>
            <pc:docMk/>
            <pc:sldMk cId="2147114887" sldId="319"/>
            <ac:picMk id="2050" creationId="{D17CD9D9-0040-4A85-B4C1-499B8B3B6554}"/>
          </ac:picMkLst>
        </pc:picChg>
      </pc:sldChg>
      <pc:sldChg chg="addSp delSp modSp add mod">
        <pc:chgData name="Deepika Vatsa" userId="f7100972-27fe-4ee6-8fb4-ec9b7931b409" providerId="ADAL" clId="{B4902721-5D18-4EFD-B1AB-1868494E7280}" dt="2022-01-25T11:38:44.957" v="615" actId="313"/>
        <pc:sldMkLst>
          <pc:docMk/>
          <pc:sldMk cId="3447071073" sldId="320"/>
        </pc:sldMkLst>
        <pc:spChg chg="mod">
          <ac:chgData name="Deepika Vatsa" userId="f7100972-27fe-4ee6-8fb4-ec9b7931b409" providerId="ADAL" clId="{B4902721-5D18-4EFD-B1AB-1868494E7280}" dt="2022-01-25T11:38:44.957" v="615" actId="313"/>
          <ac:spMkLst>
            <pc:docMk/>
            <pc:sldMk cId="3447071073" sldId="320"/>
            <ac:spMk id="2" creationId="{A0144671-06CF-46DF-8CED-78A668522DEB}"/>
          </ac:spMkLst>
        </pc:spChg>
        <pc:spChg chg="add del mod">
          <ac:chgData name="Deepika Vatsa" userId="f7100972-27fe-4ee6-8fb4-ec9b7931b409" providerId="ADAL" clId="{B4902721-5D18-4EFD-B1AB-1868494E7280}" dt="2022-01-25T11:38:14.709" v="614" actId="20577"/>
          <ac:spMkLst>
            <pc:docMk/>
            <pc:sldMk cId="3447071073" sldId="320"/>
            <ac:spMk id="3" creationId="{737E8C5D-F082-42C3-9957-0389CEB0F941}"/>
          </ac:spMkLst>
        </pc:spChg>
        <pc:picChg chg="del">
          <ac:chgData name="Deepika Vatsa" userId="f7100972-27fe-4ee6-8fb4-ec9b7931b409" providerId="ADAL" clId="{B4902721-5D18-4EFD-B1AB-1868494E7280}" dt="2022-01-25T11:36:24.938" v="579" actId="478"/>
          <ac:picMkLst>
            <pc:docMk/>
            <pc:sldMk cId="3447071073" sldId="320"/>
            <ac:picMk id="2050" creationId="{D17CD9D9-0040-4A85-B4C1-499B8B3B6554}"/>
          </ac:picMkLst>
        </pc:picChg>
        <pc:picChg chg="add mod">
          <ac:chgData name="Deepika Vatsa" userId="f7100972-27fe-4ee6-8fb4-ec9b7931b409" providerId="ADAL" clId="{B4902721-5D18-4EFD-B1AB-1868494E7280}" dt="2022-01-25T11:38:10.759" v="612" actId="1076"/>
          <ac:picMkLst>
            <pc:docMk/>
            <pc:sldMk cId="3447071073" sldId="320"/>
            <ac:picMk id="3074" creationId="{EDFA2EB2-6BA8-4D33-AC86-5EB1F13C6D0B}"/>
          </ac:picMkLst>
        </pc:picChg>
      </pc:sldChg>
      <pc:sldChg chg="modSp add mod">
        <pc:chgData name="Deepika Vatsa" userId="f7100972-27fe-4ee6-8fb4-ec9b7931b409" providerId="ADAL" clId="{B4902721-5D18-4EFD-B1AB-1868494E7280}" dt="2022-01-27T05:02:11.721" v="2976" actId="255"/>
        <pc:sldMkLst>
          <pc:docMk/>
          <pc:sldMk cId="530705783" sldId="321"/>
        </pc:sldMkLst>
        <pc:spChg chg="mod">
          <ac:chgData name="Deepika Vatsa" userId="f7100972-27fe-4ee6-8fb4-ec9b7931b409" providerId="ADAL" clId="{B4902721-5D18-4EFD-B1AB-1868494E7280}" dt="2022-01-25T11:39:59.712" v="630" actId="20577"/>
          <ac:spMkLst>
            <pc:docMk/>
            <pc:sldMk cId="530705783" sldId="321"/>
            <ac:spMk id="2" creationId="{A0144671-06CF-46DF-8CED-78A668522DEB}"/>
          </ac:spMkLst>
        </pc:spChg>
        <pc:spChg chg="mod">
          <ac:chgData name="Deepika Vatsa" userId="f7100972-27fe-4ee6-8fb4-ec9b7931b409" providerId="ADAL" clId="{B4902721-5D18-4EFD-B1AB-1868494E7280}" dt="2022-01-27T05:02:11.721" v="2976" actId="255"/>
          <ac:spMkLst>
            <pc:docMk/>
            <pc:sldMk cId="530705783" sldId="321"/>
            <ac:spMk id="3" creationId="{0D21D752-EF16-452A-8DAC-88D9DBA41A0F}"/>
          </ac:spMkLst>
        </pc:spChg>
      </pc:sldChg>
      <pc:sldChg chg="modSp add mod">
        <pc:chgData name="Deepika Vatsa" userId="f7100972-27fe-4ee6-8fb4-ec9b7931b409" providerId="ADAL" clId="{B4902721-5D18-4EFD-B1AB-1868494E7280}" dt="2022-01-27T05:02:02.547" v="2975" actId="255"/>
        <pc:sldMkLst>
          <pc:docMk/>
          <pc:sldMk cId="1328161281" sldId="322"/>
        </pc:sldMkLst>
        <pc:spChg chg="mod">
          <ac:chgData name="Deepika Vatsa" userId="f7100972-27fe-4ee6-8fb4-ec9b7931b409" providerId="ADAL" clId="{B4902721-5D18-4EFD-B1AB-1868494E7280}" dt="2022-01-27T05:02:02.547" v="2975" actId="255"/>
          <ac:spMkLst>
            <pc:docMk/>
            <pc:sldMk cId="1328161281" sldId="322"/>
            <ac:spMk id="3" creationId="{0D21D752-EF16-452A-8DAC-88D9DBA41A0F}"/>
          </ac:spMkLst>
        </pc:spChg>
      </pc:sldChg>
      <pc:sldChg chg="addSp modSp add mod">
        <pc:chgData name="Deepika Vatsa" userId="f7100972-27fe-4ee6-8fb4-ec9b7931b409" providerId="ADAL" clId="{B4902721-5D18-4EFD-B1AB-1868494E7280}" dt="2022-01-25T17:48:12.802" v="1368" actId="113"/>
        <pc:sldMkLst>
          <pc:docMk/>
          <pc:sldMk cId="560491655" sldId="323"/>
        </pc:sldMkLst>
        <pc:spChg chg="mod">
          <ac:chgData name="Deepika Vatsa" userId="f7100972-27fe-4ee6-8fb4-ec9b7931b409" providerId="ADAL" clId="{B4902721-5D18-4EFD-B1AB-1868494E7280}" dt="2022-01-25T17:47:01.073" v="1297" actId="20577"/>
          <ac:spMkLst>
            <pc:docMk/>
            <pc:sldMk cId="560491655" sldId="323"/>
            <ac:spMk id="2" creationId="{A0144671-06CF-46DF-8CED-78A668522DEB}"/>
          </ac:spMkLst>
        </pc:spChg>
        <pc:spChg chg="mod">
          <ac:chgData name="Deepika Vatsa" userId="f7100972-27fe-4ee6-8fb4-ec9b7931b409" providerId="ADAL" clId="{B4902721-5D18-4EFD-B1AB-1868494E7280}" dt="2022-01-25T17:48:12.802" v="1368" actId="113"/>
          <ac:spMkLst>
            <pc:docMk/>
            <pc:sldMk cId="560491655" sldId="323"/>
            <ac:spMk id="3" creationId="{0D21D752-EF16-452A-8DAC-88D9DBA41A0F}"/>
          </ac:spMkLst>
        </pc:spChg>
        <pc:picChg chg="add mod modCrop">
          <ac:chgData name="Deepika Vatsa" userId="f7100972-27fe-4ee6-8fb4-ec9b7931b409" providerId="ADAL" clId="{B4902721-5D18-4EFD-B1AB-1868494E7280}" dt="2022-01-25T17:46:27.711" v="1285" actId="1038"/>
          <ac:picMkLst>
            <pc:docMk/>
            <pc:sldMk cId="560491655" sldId="323"/>
            <ac:picMk id="5" creationId="{C0365811-97BE-4897-9767-8E95B6C08C65}"/>
          </ac:picMkLst>
        </pc:picChg>
      </pc:sldChg>
      <pc:sldChg chg="delSp modSp add mod">
        <pc:chgData name="Deepika Vatsa" userId="f7100972-27fe-4ee6-8fb4-ec9b7931b409" providerId="ADAL" clId="{B4902721-5D18-4EFD-B1AB-1868494E7280}" dt="2022-01-27T05:01:50.277" v="2974" actId="255"/>
        <pc:sldMkLst>
          <pc:docMk/>
          <pc:sldMk cId="2168119141" sldId="324"/>
        </pc:sldMkLst>
        <pc:spChg chg="mod">
          <ac:chgData name="Deepika Vatsa" userId="f7100972-27fe-4ee6-8fb4-ec9b7931b409" providerId="ADAL" clId="{B4902721-5D18-4EFD-B1AB-1868494E7280}" dt="2022-01-25T18:13:10.996" v="1565" actId="27636"/>
          <ac:spMkLst>
            <pc:docMk/>
            <pc:sldMk cId="2168119141" sldId="324"/>
            <ac:spMk id="2" creationId="{A0144671-06CF-46DF-8CED-78A668522DEB}"/>
          </ac:spMkLst>
        </pc:spChg>
        <pc:spChg chg="mod">
          <ac:chgData name="Deepika Vatsa" userId="f7100972-27fe-4ee6-8fb4-ec9b7931b409" providerId="ADAL" clId="{B4902721-5D18-4EFD-B1AB-1868494E7280}" dt="2022-01-27T05:01:50.277" v="2974" actId="255"/>
          <ac:spMkLst>
            <pc:docMk/>
            <pc:sldMk cId="2168119141" sldId="324"/>
            <ac:spMk id="3" creationId="{0D21D752-EF16-452A-8DAC-88D9DBA41A0F}"/>
          </ac:spMkLst>
        </pc:spChg>
        <pc:picChg chg="del">
          <ac:chgData name="Deepika Vatsa" userId="f7100972-27fe-4ee6-8fb4-ec9b7931b409" providerId="ADAL" clId="{B4902721-5D18-4EFD-B1AB-1868494E7280}" dt="2022-01-25T17:49:02.242" v="1371" actId="478"/>
          <ac:picMkLst>
            <pc:docMk/>
            <pc:sldMk cId="2168119141" sldId="324"/>
            <ac:picMk id="5" creationId="{C0365811-97BE-4897-9767-8E95B6C08C65}"/>
          </ac:picMkLst>
        </pc:picChg>
      </pc:sldChg>
      <pc:sldChg chg="modSp add mod">
        <pc:chgData name="Deepika Vatsa" userId="f7100972-27fe-4ee6-8fb4-ec9b7931b409" providerId="ADAL" clId="{B4902721-5D18-4EFD-B1AB-1868494E7280}" dt="2022-01-27T05:01:03.921" v="2968" actId="255"/>
        <pc:sldMkLst>
          <pc:docMk/>
          <pc:sldMk cId="3407295695" sldId="325"/>
        </pc:sldMkLst>
        <pc:spChg chg="mod">
          <ac:chgData name="Deepika Vatsa" userId="f7100972-27fe-4ee6-8fb4-ec9b7931b409" providerId="ADAL" clId="{B4902721-5D18-4EFD-B1AB-1868494E7280}" dt="2022-01-27T04:28:34.294" v="1988" actId="20577"/>
          <ac:spMkLst>
            <pc:docMk/>
            <pc:sldMk cId="3407295695" sldId="325"/>
            <ac:spMk id="2" creationId="{A0144671-06CF-46DF-8CED-78A668522DEB}"/>
          </ac:spMkLst>
        </pc:spChg>
        <pc:spChg chg="mod">
          <ac:chgData name="Deepika Vatsa" userId="f7100972-27fe-4ee6-8fb4-ec9b7931b409" providerId="ADAL" clId="{B4902721-5D18-4EFD-B1AB-1868494E7280}" dt="2022-01-27T05:01:03.921" v="2968" actId="255"/>
          <ac:spMkLst>
            <pc:docMk/>
            <pc:sldMk cId="3407295695" sldId="325"/>
            <ac:spMk id="3" creationId="{0D21D752-EF16-452A-8DAC-88D9DBA41A0F}"/>
          </ac:spMkLst>
        </pc:spChg>
      </pc:sldChg>
      <pc:sldChg chg="addSp delSp modSp add mod">
        <pc:chgData name="Deepika Vatsa" userId="f7100972-27fe-4ee6-8fb4-ec9b7931b409" providerId="ADAL" clId="{B4902721-5D18-4EFD-B1AB-1868494E7280}" dt="2022-01-27T05:01:36.758" v="2972" actId="255"/>
        <pc:sldMkLst>
          <pc:docMk/>
          <pc:sldMk cId="1118278361" sldId="326"/>
        </pc:sldMkLst>
        <pc:spChg chg="mod">
          <ac:chgData name="Deepika Vatsa" userId="f7100972-27fe-4ee6-8fb4-ec9b7931b409" providerId="ADAL" clId="{B4902721-5D18-4EFD-B1AB-1868494E7280}" dt="2022-01-25T18:14:14.306" v="1576" actId="20577"/>
          <ac:spMkLst>
            <pc:docMk/>
            <pc:sldMk cId="1118278361" sldId="326"/>
            <ac:spMk id="2" creationId="{A0144671-06CF-46DF-8CED-78A668522DEB}"/>
          </ac:spMkLst>
        </pc:spChg>
        <pc:spChg chg="add del mod">
          <ac:chgData name="Deepika Vatsa" userId="f7100972-27fe-4ee6-8fb4-ec9b7931b409" providerId="ADAL" clId="{B4902721-5D18-4EFD-B1AB-1868494E7280}" dt="2022-01-27T05:01:36.758" v="2972" actId="255"/>
          <ac:spMkLst>
            <pc:docMk/>
            <pc:sldMk cId="1118278361" sldId="326"/>
            <ac:spMk id="3" creationId="{0D21D752-EF16-452A-8DAC-88D9DBA41A0F}"/>
          </ac:spMkLst>
        </pc:spChg>
        <pc:spChg chg="add del mod">
          <ac:chgData name="Deepika Vatsa" userId="f7100972-27fe-4ee6-8fb4-ec9b7931b409" providerId="ADAL" clId="{B4902721-5D18-4EFD-B1AB-1868494E7280}" dt="2022-01-25T18:14:21.572" v="1580"/>
          <ac:spMkLst>
            <pc:docMk/>
            <pc:sldMk cId="1118278361" sldId="326"/>
            <ac:spMk id="4" creationId="{E8F6EEEB-B101-4FBA-9F2B-7B8EC201895F}"/>
          </ac:spMkLst>
        </pc:spChg>
      </pc:sldChg>
      <pc:sldChg chg="modSp add mod">
        <pc:chgData name="Deepika Vatsa" userId="f7100972-27fe-4ee6-8fb4-ec9b7931b409" providerId="ADAL" clId="{B4902721-5D18-4EFD-B1AB-1868494E7280}" dt="2022-01-27T05:01:23.265" v="2970" actId="255"/>
        <pc:sldMkLst>
          <pc:docMk/>
          <pc:sldMk cId="3601544771" sldId="327"/>
        </pc:sldMkLst>
        <pc:spChg chg="mod">
          <ac:chgData name="Deepika Vatsa" userId="f7100972-27fe-4ee6-8fb4-ec9b7931b409" providerId="ADAL" clId="{B4902721-5D18-4EFD-B1AB-1868494E7280}" dt="2022-01-27T05:01:23.265" v="2970" actId="255"/>
          <ac:spMkLst>
            <pc:docMk/>
            <pc:sldMk cId="3601544771" sldId="327"/>
            <ac:spMk id="3" creationId="{0D21D752-EF16-452A-8DAC-88D9DBA41A0F}"/>
          </ac:spMkLst>
        </pc:spChg>
      </pc:sldChg>
      <pc:sldChg chg="modSp add mod">
        <pc:chgData name="Deepika Vatsa" userId="f7100972-27fe-4ee6-8fb4-ec9b7931b409" providerId="ADAL" clId="{B4902721-5D18-4EFD-B1AB-1868494E7280}" dt="2022-01-27T05:00:44.824" v="2964" actId="2711"/>
        <pc:sldMkLst>
          <pc:docMk/>
          <pc:sldMk cId="4018569833" sldId="328"/>
        </pc:sldMkLst>
        <pc:spChg chg="mod">
          <ac:chgData name="Deepika Vatsa" userId="f7100972-27fe-4ee6-8fb4-ec9b7931b409" providerId="ADAL" clId="{B4902721-5D18-4EFD-B1AB-1868494E7280}" dt="2022-01-27T05:00:44.824" v="2964" actId="2711"/>
          <ac:spMkLst>
            <pc:docMk/>
            <pc:sldMk cId="4018569833" sldId="328"/>
            <ac:spMk id="3" creationId="{0D21D752-EF16-452A-8DAC-88D9DBA41A0F}"/>
          </ac:spMkLst>
        </pc:spChg>
      </pc:sldChg>
      <pc:sldChg chg="addSp delSp modSp add mod">
        <pc:chgData name="Deepika Vatsa" userId="f7100972-27fe-4ee6-8fb4-ec9b7931b409" providerId="ADAL" clId="{B4902721-5D18-4EFD-B1AB-1868494E7280}" dt="2022-01-27T04:56:39.545" v="2880" actId="33524"/>
        <pc:sldMkLst>
          <pc:docMk/>
          <pc:sldMk cId="909553056" sldId="329"/>
        </pc:sldMkLst>
        <pc:spChg chg="mod">
          <ac:chgData name="Deepika Vatsa" userId="f7100972-27fe-4ee6-8fb4-ec9b7931b409" providerId="ADAL" clId="{B4902721-5D18-4EFD-B1AB-1868494E7280}" dt="2022-01-27T04:56:04.351" v="2874" actId="27636"/>
          <ac:spMkLst>
            <pc:docMk/>
            <pc:sldMk cId="909553056" sldId="329"/>
            <ac:spMk id="2" creationId="{A0144671-06CF-46DF-8CED-78A668522DEB}"/>
          </ac:spMkLst>
        </pc:spChg>
        <pc:spChg chg="del mod">
          <ac:chgData name="Deepika Vatsa" userId="f7100972-27fe-4ee6-8fb4-ec9b7931b409" providerId="ADAL" clId="{B4902721-5D18-4EFD-B1AB-1868494E7280}" dt="2022-01-27T04:45:03.110" v="2083" actId="22"/>
          <ac:spMkLst>
            <pc:docMk/>
            <pc:sldMk cId="909553056" sldId="329"/>
            <ac:spMk id="3" creationId="{0D21D752-EF16-452A-8DAC-88D9DBA41A0F}"/>
          </ac:spMkLst>
        </pc:spChg>
        <pc:spChg chg="add mod">
          <ac:chgData name="Deepika Vatsa" userId="f7100972-27fe-4ee6-8fb4-ec9b7931b409" providerId="ADAL" clId="{B4902721-5D18-4EFD-B1AB-1868494E7280}" dt="2022-01-27T04:56:39.545" v="2880" actId="33524"/>
          <ac:spMkLst>
            <pc:docMk/>
            <pc:sldMk cId="909553056" sldId="329"/>
            <ac:spMk id="8" creationId="{48C8CA07-B2B6-4E2A-B7BE-1B0F3736BEC6}"/>
          </ac:spMkLst>
        </pc:spChg>
        <pc:picChg chg="add mod ord modCrop">
          <ac:chgData name="Deepika Vatsa" userId="f7100972-27fe-4ee6-8fb4-ec9b7931b409" providerId="ADAL" clId="{B4902721-5D18-4EFD-B1AB-1868494E7280}" dt="2022-01-27T04:56:31.314" v="2879" actId="14100"/>
          <ac:picMkLst>
            <pc:docMk/>
            <pc:sldMk cId="909553056" sldId="329"/>
            <ac:picMk id="5" creationId="{62EF0777-D104-41D4-9927-A7582CD324D5}"/>
          </ac:picMkLst>
        </pc:picChg>
      </pc:sldChg>
      <pc:sldChg chg="delSp modSp add mod setBg delDesignElem">
        <pc:chgData name="Deepika Vatsa" userId="f7100972-27fe-4ee6-8fb4-ec9b7931b409" providerId="ADAL" clId="{B4902721-5D18-4EFD-B1AB-1868494E7280}" dt="2022-01-27T05:00:30.123" v="2963" actId="255"/>
        <pc:sldMkLst>
          <pc:docMk/>
          <pc:sldMk cId="451966341" sldId="330"/>
        </pc:sldMkLst>
        <pc:spChg chg="mod">
          <ac:chgData name="Deepika Vatsa" userId="f7100972-27fe-4ee6-8fb4-ec9b7931b409" providerId="ADAL" clId="{B4902721-5D18-4EFD-B1AB-1868494E7280}" dt="2022-01-27T05:00:30.123" v="2963" actId="255"/>
          <ac:spMkLst>
            <pc:docMk/>
            <pc:sldMk cId="451966341" sldId="330"/>
            <ac:spMk id="3" creationId="{0D21D752-EF16-452A-8DAC-88D9DBA41A0F}"/>
          </ac:spMkLst>
        </pc:spChg>
        <pc:spChg chg="del">
          <ac:chgData name="Deepika Vatsa" userId="f7100972-27fe-4ee6-8fb4-ec9b7931b409" providerId="ADAL" clId="{B4902721-5D18-4EFD-B1AB-1868494E7280}" dt="2022-01-27T04:58:00.624" v="2882"/>
          <ac:spMkLst>
            <pc:docMk/>
            <pc:sldMk cId="451966341" sldId="330"/>
            <ac:spMk id="6" creationId="{8D1F1056-9A78-4FBC-9404-54512B6B5852}"/>
          </ac:spMkLst>
        </pc:spChg>
        <pc:spChg chg="del">
          <ac:chgData name="Deepika Vatsa" userId="f7100972-27fe-4ee6-8fb4-ec9b7931b409" providerId="ADAL" clId="{B4902721-5D18-4EFD-B1AB-1868494E7280}" dt="2022-01-27T04:58:00.624" v="2882"/>
          <ac:spMkLst>
            <pc:docMk/>
            <pc:sldMk cId="451966341" sldId="330"/>
            <ac:spMk id="23" creationId="{9659E4B7-86DE-4B00-A707-DD85CE5DB356}"/>
          </ac:spMkLst>
        </pc:spChg>
      </pc:sldChg>
      <pc:sldChg chg="delSp add del setBg delDesignElem">
        <pc:chgData name="Deepika Vatsa" userId="f7100972-27fe-4ee6-8fb4-ec9b7931b409" providerId="ADAL" clId="{B4902721-5D18-4EFD-B1AB-1868494E7280}" dt="2022-01-27T04:58:10.310" v="2885" actId="2696"/>
        <pc:sldMkLst>
          <pc:docMk/>
          <pc:sldMk cId="1394792710" sldId="331"/>
        </pc:sldMkLst>
        <pc:spChg chg="del">
          <ac:chgData name="Deepika Vatsa" userId="f7100972-27fe-4ee6-8fb4-ec9b7931b409" providerId="ADAL" clId="{B4902721-5D18-4EFD-B1AB-1868494E7280}" dt="2022-01-27T04:58:03.165" v="2884"/>
          <ac:spMkLst>
            <pc:docMk/>
            <pc:sldMk cId="1394792710" sldId="331"/>
            <ac:spMk id="6" creationId="{8D1F1056-9A78-4FBC-9404-54512B6B5852}"/>
          </ac:spMkLst>
        </pc:spChg>
        <pc:spChg chg="del">
          <ac:chgData name="Deepika Vatsa" userId="f7100972-27fe-4ee6-8fb4-ec9b7931b409" providerId="ADAL" clId="{B4902721-5D18-4EFD-B1AB-1868494E7280}" dt="2022-01-27T04:58:03.165" v="2884"/>
          <ac:spMkLst>
            <pc:docMk/>
            <pc:sldMk cId="1394792710" sldId="331"/>
            <ac:spMk id="23" creationId="{9659E4B7-86DE-4B00-A707-DD85CE5DB356}"/>
          </ac:spMkLst>
        </pc:spChg>
      </pc:sldChg>
    </pc:docChg>
  </pc:docChgLst>
  <pc:docChgLst>
    <pc:chgData name="Deepika Vatsa" userId="f7100972-27fe-4ee6-8fb4-ec9b7931b409" providerId="ADAL" clId="{650A3664-9DEC-400E-B8D1-7BFC2C0EE48F}"/>
    <pc:docChg chg="undo redo custSel addSld delSld modSld">
      <pc:chgData name="Deepika Vatsa" userId="f7100972-27fe-4ee6-8fb4-ec9b7931b409" providerId="ADAL" clId="{650A3664-9DEC-400E-B8D1-7BFC2C0EE48F}" dt="2022-01-27T16:49:02.991" v="1621" actId="1037"/>
      <pc:docMkLst>
        <pc:docMk/>
      </pc:docMkLst>
      <pc:sldChg chg="modSp del mod">
        <pc:chgData name="Deepika Vatsa" userId="f7100972-27fe-4ee6-8fb4-ec9b7931b409" providerId="ADAL" clId="{650A3664-9DEC-400E-B8D1-7BFC2C0EE48F}" dt="2022-01-27T16:47:03.004" v="1571" actId="47"/>
        <pc:sldMkLst>
          <pc:docMk/>
          <pc:sldMk cId="1981569039" sldId="282"/>
        </pc:sldMkLst>
        <pc:spChg chg="mod">
          <ac:chgData name="Deepika Vatsa" userId="f7100972-27fe-4ee6-8fb4-ec9b7931b409" providerId="ADAL" clId="{650A3664-9DEC-400E-B8D1-7BFC2C0EE48F}" dt="2022-01-27T16:46:29.574" v="1526" actId="21"/>
          <ac:spMkLst>
            <pc:docMk/>
            <pc:sldMk cId="1981569039" sldId="282"/>
            <ac:spMk id="2" creationId="{EF77AD2B-EC23-448E-AA58-931E2746FAAB}"/>
          </ac:spMkLst>
        </pc:spChg>
      </pc:sldChg>
      <pc:sldChg chg="modSp mod">
        <pc:chgData name="Deepika Vatsa" userId="f7100972-27fe-4ee6-8fb4-ec9b7931b409" providerId="ADAL" clId="{650A3664-9DEC-400E-B8D1-7BFC2C0EE48F}" dt="2022-01-27T05:05:55.887" v="36" actId="5793"/>
        <pc:sldMkLst>
          <pc:docMk/>
          <pc:sldMk cId="80813096" sldId="296"/>
        </pc:sldMkLst>
        <pc:spChg chg="mod">
          <ac:chgData name="Deepika Vatsa" userId="f7100972-27fe-4ee6-8fb4-ec9b7931b409" providerId="ADAL" clId="{650A3664-9DEC-400E-B8D1-7BFC2C0EE48F}" dt="2022-01-27T05:05:55.887" v="36" actId="5793"/>
          <ac:spMkLst>
            <pc:docMk/>
            <pc:sldMk cId="80813096" sldId="296"/>
            <ac:spMk id="3" creationId="{0D21D752-EF16-452A-8DAC-88D9DBA41A0F}"/>
          </ac:spMkLst>
        </pc:spChg>
      </pc:sldChg>
      <pc:sldChg chg="modSp mod">
        <pc:chgData name="Deepika Vatsa" userId="f7100972-27fe-4ee6-8fb4-ec9b7931b409" providerId="ADAL" clId="{650A3664-9DEC-400E-B8D1-7BFC2C0EE48F}" dt="2022-01-27T06:37:01.330" v="1476" actId="255"/>
        <pc:sldMkLst>
          <pc:docMk/>
          <pc:sldMk cId="2202258129" sldId="308"/>
        </pc:sldMkLst>
        <pc:spChg chg="mod">
          <ac:chgData name="Deepika Vatsa" userId="f7100972-27fe-4ee6-8fb4-ec9b7931b409" providerId="ADAL" clId="{650A3664-9DEC-400E-B8D1-7BFC2C0EE48F}" dt="2022-01-27T05:23:44.312" v="164" actId="20577"/>
          <ac:spMkLst>
            <pc:docMk/>
            <pc:sldMk cId="2202258129" sldId="308"/>
            <ac:spMk id="2" creationId="{A0144671-06CF-46DF-8CED-78A668522DEB}"/>
          </ac:spMkLst>
        </pc:spChg>
        <pc:spChg chg="mod">
          <ac:chgData name="Deepika Vatsa" userId="f7100972-27fe-4ee6-8fb4-ec9b7931b409" providerId="ADAL" clId="{650A3664-9DEC-400E-B8D1-7BFC2C0EE48F}" dt="2022-01-27T06:37:01.330" v="1476" actId="255"/>
          <ac:spMkLst>
            <pc:docMk/>
            <pc:sldMk cId="2202258129" sldId="308"/>
            <ac:spMk id="3" creationId="{0D21D752-EF16-452A-8DAC-88D9DBA41A0F}"/>
          </ac:spMkLst>
        </pc:spChg>
      </pc:sldChg>
      <pc:sldChg chg="del">
        <pc:chgData name="Deepika Vatsa" userId="f7100972-27fe-4ee6-8fb4-ec9b7931b409" providerId="ADAL" clId="{650A3664-9DEC-400E-B8D1-7BFC2C0EE48F}" dt="2022-01-27T06:08:44.797" v="1302" actId="47"/>
        <pc:sldMkLst>
          <pc:docMk/>
          <pc:sldMk cId="2093880629" sldId="317"/>
        </pc:sldMkLst>
      </pc:sldChg>
      <pc:sldChg chg="del">
        <pc:chgData name="Deepika Vatsa" userId="f7100972-27fe-4ee6-8fb4-ec9b7931b409" providerId="ADAL" clId="{650A3664-9DEC-400E-B8D1-7BFC2C0EE48F}" dt="2022-01-27T06:08:53.950" v="1303" actId="47"/>
        <pc:sldMkLst>
          <pc:docMk/>
          <pc:sldMk cId="2105034211" sldId="318"/>
        </pc:sldMkLst>
      </pc:sldChg>
      <pc:sldChg chg="del">
        <pc:chgData name="Deepika Vatsa" userId="f7100972-27fe-4ee6-8fb4-ec9b7931b409" providerId="ADAL" clId="{650A3664-9DEC-400E-B8D1-7BFC2C0EE48F}" dt="2022-01-27T06:08:53.950" v="1303" actId="47"/>
        <pc:sldMkLst>
          <pc:docMk/>
          <pc:sldMk cId="2147114887" sldId="319"/>
        </pc:sldMkLst>
      </pc:sldChg>
      <pc:sldChg chg="del">
        <pc:chgData name="Deepika Vatsa" userId="f7100972-27fe-4ee6-8fb4-ec9b7931b409" providerId="ADAL" clId="{650A3664-9DEC-400E-B8D1-7BFC2C0EE48F}" dt="2022-01-27T06:08:53.950" v="1303" actId="47"/>
        <pc:sldMkLst>
          <pc:docMk/>
          <pc:sldMk cId="3447071073" sldId="320"/>
        </pc:sldMkLst>
      </pc:sldChg>
      <pc:sldChg chg="del">
        <pc:chgData name="Deepika Vatsa" userId="f7100972-27fe-4ee6-8fb4-ec9b7931b409" providerId="ADAL" clId="{650A3664-9DEC-400E-B8D1-7BFC2C0EE48F}" dt="2022-01-27T06:08:53.950" v="1303" actId="47"/>
        <pc:sldMkLst>
          <pc:docMk/>
          <pc:sldMk cId="530705783" sldId="321"/>
        </pc:sldMkLst>
      </pc:sldChg>
      <pc:sldChg chg="del">
        <pc:chgData name="Deepika Vatsa" userId="f7100972-27fe-4ee6-8fb4-ec9b7931b409" providerId="ADAL" clId="{650A3664-9DEC-400E-B8D1-7BFC2C0EE48F}" dt="2022-01-27T06:08:53.950" v="1303" actId="47"/>
        <pc:sldMkLst>
          <pc:docMk/>
          <pc:sldMk cId="1328161281" sldId="322"/>
        </pc:sldMkLst>
      </pc:sldChg>
      <pc:sldChg chg="del">
        <pc:chgData name="Deepika Vatsa" userId="f7100972-27fe-4ee6-8fb4-ec9b7931b409" providerId="ADAL" clId="{650A3664-9DEC-400E-B8D1-7BFC2C0EE48F}" dt="2022-01-27T06:08:53.950" v="1303" actId="47"/>
        <pc:sldMkLst>
          <pc:docMk/>
          <pc:sldMk cId="560491655" sldId="323"/>
        </pc:sldMkLst>
      </pc:sldChg>
      <pc:sldChg chg="del">
        <pc:chgData name="Deepika Vatsa" userId="f7100972-27fe-4ee6-8fb4-ec9b7931b409" providerId="ADAL" clId="{650A3664-9DEC-400E-B8D1-7BFC2C0EE48F}" dt="2022-01-27T06:08:53.950" v="1303" actId="47"/>
        <pc:sldMkLst>
          <pc:docMk/>
          <pc:sldMk cId="2168119141" sldId="324"/>
        </pc:sldMkLst>
      </pc:sldChg>
      <pc:sldChg chg="del">
        <pc:chgData name="Deepika Vatsa" userId="f7100972-27fe-4ee6-8fb4-ec9b7931b409" providerId="ADAL" clId="{650A3664-9DEC-400E-B8D1-7BFC2C0EE48F}" dt="2022-01-27T06:08:53.950" v="1303" actId="47"/>
        <pc:sldMkLst>
          <pc:docMk/>
          <pc:sldMk cId="3407295695" sldId="325"/>
        </pc:sldMkLst>
      </pc:sldChg>
      <pc:sldChg chg="del">
        <pc:chgData name="Deepika Vatsa" userId="f7100972-27fe-4ee6-8fb4-ec9b7931b409" providerId="ADAL" clId="{650A3664-9DEC-400E-B8D1-7BFC2C0EE48F}" dt="2022-01-27T06:08:53.950" v="1303" actId="47"/>
        <pc:sldMkLst>
          <pc:docMk/>
          <pc:sldMk cId="1118278361" sldId="326"/>
        </pc:sldMkLst>
      </pc:sldChg>
      <pc:sldChg chg="del">
        <pc:chgData name="Deepika Vatsa" userId="f7100972-27fe-4ee6-8fb4-ec9b7931b409" providerId="ADAL" clId="{650A3664-9DEC-400E-B8D1-7BFC2C0EE48F}" dt="2022-01-27T06:08:53.950" v="1303" actId="47"/>
        <pc:sldMkLst>
          <pc:docMk/>
          <pc:sldMk cId="3601544771" sldId="327"/>
        </pc:sldMkLst>
      </pc:sldChg>
      <pc:sldChg chg="del">
        <pc:chgData name="Deepika Vatsa" userId="f7100972-27fe-4ee6-8fb4-ec9b7931b409" providerId="ADAL" clId="{650A3664-9DEC-400E-B8D1-7BFC2C0EE48F}" dt="2022-01-27T06:08:53.950" v="1303" actId="47"/>
        <pc:sldMkLst>
          <pc:docMk/>
          <pc:sldMk cId="4018569833" sldId="328"/>
        </pc:sldMkLst>
      </pc:sldChg>
      <pc:sldChg chg="del">
        <pc:chgData name="Deepika Vatsa" userId="f7100972-27fe-4ee6-8fb4-ec9b7931b409" providerId="ADAL" clId="{650A3664-9DEC-400E-B8D1-7BFC2C0EE48F}" dt="2022-01-27T06:08:53.950" v="1303" actId="47"/>
        <pc:sldMkLst>
          <pc:docMk/>
          <pc:sldMk cId="909553056" sldId="329"/>
        </pc:sldMkLst>
      </pc:sldChg>
      <pc:sldChg chg="del">
        <pc:chgData name="Deepika Vatsa" userId="f7100972-27fe-4ee6-8fb4-ec9b7931b409" providerId="ADAL" clId="{650A3664-9DEC-400E-B8D1-7BFC2C0EE48F}" dt="2022-01-27T06:08:53.950" v="1303" actId="47"/>
        <pc:sldMkLst>
          <pc:docMk/>
          <pc:sldMk cId="451966341" sldId="330"/>
        </pc:sldMkLst>
      </pc:sldChg>
      <pc:sldChg chg="modSp add mod">
        <pc:chgData name="Deepika Vatsa" userId="f7100972-27fe-4ee6-8fb4-ec9b7931b409" providerId="ADAL" clId="{650A3664-9DEC-400E-B8D1-7BFC2C0EE48F}" dt="2022-01-27T06:37:11.395" v="1477" actId="255"/>
        <pc:sldMkLst>
          <pc:docMk/>
          <pc:sldMk cId="2203174621" sldId="331"/>
        </pc:sldMkLst>
        <pc:spChg chg="mod">
          <ac:chgData name="Deepika Vatsa" userId="f7100972-27fe-4ee6-8fb4-ec9b7931b409" providerId="ADAL" clId="{650A3664-9DEC-400E-B8D1-7BFC2C0EE48F}" dt="2022-01-27T05:30:20.112" v="673" actId="20577"/>
          <ac:spMkLst>
            <pc:docMk/>
            <pc:sldMk cId="2203174621" sldId="331"/>
            <ac:spMk id="2" creationId="{A0144671-06CF-46DF-8CED-78A668522DEB}"/>
          </ac:spMkLst>
        </pc:spChg>
        <pc:spChg chg="mod">
          <ac:chgData name="Deepika Vatsa" userId="f7100972-27fe-4ee6-8fb4-ec9b7931b409" providerId="ADAL" clId="{650A3664-9DEC-400E-B8D1-7BFC2C0EE48F}" dt="2022-01-27T06:37:11.395" v="1477" actId="255"/>
          <ac:spMkLst>
            <pc:docMk/>
            <pc:sldMk cId="2203174621" sldId="331"/>
            <ac:spMk id="3" creationId="{0D21D752-EF16-452A-8DAC-88D9DBA41A0F}"/>
          </ac:spMkLst>
        </pc:spChg>
      </pc:sldChg>
      <pc:sldChg chg="addSp modSp add mod">
        <pc:chgData name="Deepika Vatsa" userId="f7100972-27fe-4ee6-8fb4-ec9b7931b409" providerId="ADAL" clId="{650A3664-9DEC-400E-B8D1-7BFC2C0EE48F}" dt="2022-01-27T16:49:02.991" v="1621" actId="1037"/>
        <pc:sldMkLst>
          <pc:docMk/>
          <pc:sldMk cId="2737171696" sldId="332"/>
        </pc:sldMkLst>
        <pc:spChg chg="mod">
          <ac:chgData name="Deepika Vatsa" userId="f7100972-27fe-4ee6-8fb4-ec9b7931b409" providerId="ADAL" clId="{650A3664-9DEC-400E-B8D1-7BFC2C0EE48F}" dt="2022-01-27T05:56:36.922" v="1022" actId="20577"/>
          <ac:spMkLst>
            <pc:docMk/>
            <pc:sldMk cId="2737171696" sldId="332"/>
            <ac:spMk id="2" creationId="{A0144671-06CF-46DF-8CED-78A668522DEB}"/>
          </ac:spMkLst>
        </pc:spChg>
        <pc:spChg chg="mod">
          <ac:chgData name="Deepika Vatsa" userId="f7100972-27fe-4ee6-8fb4-ec9b7931b409" providerId="ADAL" clId="{650A3664-9DEC-400E-B8D1-7BFC2C0EE48F}" dt="2022-01-27T16:48:55.969" v="1607" actId="20577"/>
          <ac:spMkLst>
            <pc:docMk/>
            <pc:sldMk cId="2737171696" sldId="332"/>
            <ac:spMk id="3" creationId="{0D21D752-EF16-452A-8DAC-88D9DBA41A0F}"/>
          </ac:spMkLst>
        </pc:spChg>
        <pc:picChg chg="add mod modCrop">
          <ac:chgData name="Deepika Vatsa" userId="f7100972-27fe-4ee6-8fb4-ec9b7931b409" providerId="ADAL" clId="{650A3664-9DEC-400E-B8D1-7BFC2C0EE48F}" dt="2022-01-27T16:49:02.991" v="1621" actId="1037"/>
          <ac:picMkLst>
            <pc:docMk/>
            <pc:sldMk cId="2737171696" sldId="332"/>
            <ac:picMk id="5" creationId="{53BD7892-48AE-4A4F-BEAC-DCAB6A1DB954}"/>
          </ac:picMkLst>
        </pc:picChg>
      </pc:sldChg>
      <pc:sldChg chg="delSp modSp add del mod setBg delDesignElem">
        <pc:chgData name="Deepika Vatsa" userId="f7100972-27fe-4ee6-8fb4-ec9b7931b409" providerId="ADAL" clId="{650A3664-9DEC-400E-B8D1-7BFC2C0EE48F}" dt="2022-01-27T16:43:08.772" v="1486" actId="47"/>
        <pc:sldMkLst>
          <pc:docMk/>
          <pc:sldMk cId="1275492265" sldId="333"/>
        </pc:sldMkLst>
        <pc:spChg chg="mod">
          <ac:chgData name="Deepika Vatsa" userId="f7100972-27fe-4ee6-8fb4-ec9b7931b409" providerId="ADAL" clId="{650A3664-9DEC-400E-B8D1-7BFC2C0EE48F}" dt="2022-01-27T16:42:57.685" v="1484" actId="21"/>
          <ac:spMkLst>
            <pc:docMk/>
            <pc:sldMk cId="1275492265" sldId="333"/>
            <ac:spMk id="2" creationId="{A0144671-06CF-46DF-8CED-78A668522DEB}"/>
          </ac:spMkLst>
        </pc:spChg>
        <pc:spChg chg="mod">
          <ac:chgData name="Deepika Vatsa" userId="f7100972-27fe-4ee6-8fb4-ec9b7931b409" providerId="ADAL" clId="{650A3664-9DEC-400E-B8D1-7BFC2C0EE48F}" dt="2022-01-27T06:35:50.818" v="1473" actId="255"/>
          <ac:spMkLst>
            <pc:docMk/>
            <pc:sldMk cId="1275492265" sldId="333"/>
            <ac:spMk id="3" creationId="{0D21D752-EF16-452A-8DAC-88D9DBA41A0F}"/>
          </ac:spMkLst>
        </pc:spChg>
        <pc:spChg chg="del">
          <ac:chgData name="Deepika Vatsa" userId="f7100972-27fe-4ee6-8fb4-ec9b7931b409" providerId="ADAL" clId="{650A3664-9DEC-400E-B8D1-7BFC2C0EE48F}" dt="2022-01-27T06:03:30.529" v="1172"/>
          <ac:spMkLst>
            <pc:docMk/>
            <pc:sldMk cId="1275492265" sldId="333"/>
            <ac:spMk id="6" creationId="{8D1F1056-9A78-4FBC-9404-54512B6B5852}"/>
          </ac:spMkLst>
        </pc:spChg>
        <pc:spChg chg="del">
          <ac:chgData name="Deepika Vatsa" userId="f7100972-27fe-4ee6-8fb4-ec9b7931b409" providerId="ADAL" clId="{650A3664-9DEC-400E-B8D1-7BFC2C0EE48F}" dt="2022-01-27T06:03:30.529" v="1172"/>
          <ac:spMkLst>
            <pc:docMk/>
            <pc:sldMk cId="1275492265" sldId="333"/>
            <ac:spMk id="23" creationId="{9659E4B7-86DE-4B00-A707-DD85CE5DB356}"/>
          </ac:spMkLst>
        </pc:spChg>
      </pc:sldChg>
      <pc:sldChg chg="modSp add del mod">
        <pc:chgData name="Deepika Vatsa" userId="f7100972-27fe-4ee6-8fb4-ec9b7931b409" providerId="ADAL" clId="{650A3664-9DEC-400E-B8D1-7BFC2C0EE48F}" dt="2022-01-27T06:03:28.131" v="1170" actId="2696"/>
        <pc:sldMkLst>
          <pc:docMk/>
          <pc:sldMk cId="1580011910" sldId="333"/>
        </pc:sldMkLst>
        <pc:spChg chg="mod">
          <ac:chgData name="Deepika Vatsa" userId="f7100972-27fe-4ee6-8fb4-ec9b7931b409" providerId="ADAL" clId="{650A3664-9DEC-400E-B8D1-7BFC2C0EE48F}" dt="2022-01-27T06:03:13.051" v="1166" actId="20577"/>
          <ac:spMkLst>
            <pc:docMk/>
            <pc:sldMk cId="1580011910" sldId="333"/>
            <ac:spMk id="2" creationId="{A0144671-06CF-46DF-8CED-78A668522DEB}"/>
          </ac:spMkLst>
        </pc:spChg>
        <pc:spChg chg="mod">
          <ac:chgData name="Deepika Vatsa" userId="f7100972-27fe-4ee6-8fb4-ec9b7931b409" providerId="ADAL" clId="{650A3664-9DEC-400E-B8D1-7BFC2C0EE48F}" dt="2022-01-27T06:03:19.424" v="1169"/>
          <ac:spMkLst>
            <pc:docMk/>
            <pc:sldMk cId="1580011910" sldId="333"/>
            <ac:spMk id="3" creationId="{0D21D752-EF16-452A-8DAC-88D9DBA41A0F}"/>
          </ac:spMkLst>
        </pc:spChg>
      </pc:sldChg>
      <pc:sldChg chg="modSp add del mod">
        <pc:chgData name="Deepika Vatsa" userId="f7100972-27fe-4ee6-8fb4-ec9b7931b409" providerId="ADAL" clId="{650A3664-9DEC-400E-B8D1-7BFC2C0EE48F}" dt="2022-01-27T16:43:38.283" v="1492" actId="47"/>
        <pc:sldMkLst>
          <pc:docMk/>
          <pc:sldMk cId="3247157222" sldId="334"/>
        </pc:sldMkLst>
        <pc:spChg chg="mod">
          <ac:chgData name="Deepika Vatsa" userId="f7100972-27fe-4ee6-8fb4-ec9b7931b409" providerId="ADAL" clId="{650A3664-9DEC-400E-B8D1-7BFC2C0EE48F}" dt="2022-01-27T16:43:19.010" v="1488" actId="21"/>
          <ac:spMkLst>
            <pc:docMk/>
            <pc:sldMk cId="3247157222" sldId="334"/>
            <ac:spMk id="2" creationId="{A0144671-06CF-46DF-8CED-78A668522DEB}"/>
          </ac:spMkLst>
        </pc:spChg>
        <pc:spChg chg="mod">
          <ac:chgData name="Deepika Vatsa" userId="f7100972-27fe-4ee6-8fb4-ec9b7931b409" providerId="ADAL" clId="{650A3664-9DEC-400E-B8D1-7BFC2C0EE48F}" dt="2022-01-27T16:43:28.371" v="1490" actId="21"/>
          <ac:spMkLst>
            <pc:docMk/>
            <pc:sldMk cId="3247157222" sldId="334"/>
            <ac:spMk id="3" creationId="{0D21D752-EF16-452A-8DAC-88D9DBA41A0F}"/>
          </ac:spMkLst>
        </pc:spChg>
      </pc:sldChg>
      <pc:sldChg chg="modSp add del mod">
        <pc:chgData name="Deepika Vatsa" userId="f7100972-27fe-4ee6-8fb4-ec9b7931b409" providerId="ADAL" clId="{650A3664-9DEC-400E-B8D1-7BFC2C0EE48F}" dt="2022-01-27T16:43:55.860" v="1496" actId="47"/>
        <pc:sldMkLst>
          <pc:docMk/>
          <pc:sldMk cId="605354296" sldId="335"/>
        </pc:sldMkLst>
        <pc:spChg chg="mod">
          <ac:chgData name="Deepika Vatsa" userId="f7100972-27fe-4ee6-8fb4-ec9b7931b409" providerId="ADAL" clId="{650A3664-9DEC-400E-B8D1-7BFC2C0EE48F}" dt="2022-01-27T16:43:48.778" v="1494" actId="21"/>
          <ac:spMkLst>
            <pc:docMk/>
            <pc:sldMk cId="605354296" sldId="335"/>
            <ac:spMk id="3" creationId="{0D21D752-EF16-452A-8DAC-88D9DBA41A0F}"/>
          </ac:spMkLst>
        </pc:spChg>
      </pc:sldChg>
      <pc:sldChg chg="modSp add del mod">
        <pc:chgData name="Deepika Vatsa" userId="f7100972-27fe-4ee6-8fb4-ec9b7931b409" providerId="ADAL" clId="{650A3664-9DEC-400E-B8D1-7BFC2C0EE48F}" dt="2022-01-27T16:44:43.207" v="1504" actId="47"/>
        <pc:sldMkLst>
          <pc:docMk/>
          <pc:sldMk cId="1854933073" sldId="336"/>
        </pc:sldMkLst>
        <pc:spChg chg="mod">
          <ac:chgData name="Deepika Vatsa" userId="f7100972-27fe-4ee6-8fb4-ec9b7931b409" providerId="ADAL" clId="{650A3664-9DEC-400E-B8D1-7BFC2C0EE48F}" dt="2022-01-27T16:44:22.792" v="1500" actId="21"/>
          <ac:spMkLst>
            <pc:docMk/>
            <pc:sldMk cId="1854933073" sldId="336"/>
            <ac:spMk id="2" creationId="{A0144671-06CF-46DF-8CED-78A668522DEB}"/>
          </ac:spMkLst>
        </pc:spChg>
        <pc:spChg chg="mod">
          <ac:chgData name="Deepika Vatsa" userId="f7100972-27fe-4ee6-8fb4-ec9b7931b409" providerId="ADAL" clId="{650A3664-9DEC-400E-B8D1-7BFC2C0EE48F}" dt="2022-01-27T16:44:35.114" v="1502" actId="21"/>
          <ac:spMkLst>
            <pc:docMk/>
            <pc:sldMk cId="1854933073" sldId="336"/>
            <ac:spMk id="3" creationId="{0D21D752-EF16-452A-8DAC-88D9DBA41A0F}"/>
          </ac:spMkLst>
        </pc:spChg>
      </pc:sldChg>
      <pc:sldChg chg="modSp add del mod">
        <pc:chgData name="Deepika Vatsa" userId="f7100972-27fe-4ee6-8fb4-ec9b7931b409" providerId="ADAL" clId="{650A3664-9DEC-400E-B8D1-7BFC2C0EE48F}" dt="2022-01-27T16:45:04.889" v="1508" actId="47"/>
        <pc:sldMkLst>
          <pc:docMk/>
          <pc:sldMk cId="2516391600" sldId="337"/>
        </pc:sldMkLst>
        <pc:spChg chg="mod">
          <ac:chgData name="Deepika Vatsa" userId="f7100972-27fe-4ee6-8fb4-ec9b7931b409" providerId="ADAL" clId="{650A3664-9DEC-400E-B8D1-7BFC2C0EE48F}" dt="2022-01-27T16:44:55.714" v="1506" actId="21"/>
          <ac:spMkLst>
            <pc:docMk/>
            <pc:sldMk cId="2516391600" sldId="337"/>
            <ac:spMk id="3" creationId="{0D21D752-EF16-452A-8DAC-88D9DBA41A0F}"/>
          </ac:spMkLst>
        </pc:spChg>
      </pc:sldChg>
      <pc:sldChg chg="modSp add del mod">
        <pc:chgData name="Deepika Vatsa" userId="f7100972-27fe-4ee6-8fb4-ec9b7931b409" providerId="ADAL" clId="{650A3664-9DEC-400E-B8D1-7BFC2C0EE48F}" dt="2022-01-27T16:45:32.567" v="1514" actId="47"/>
        <pc:sldMkLst>
          <pc:docMk/>
          <pc:sldMk cId="3573329037" sldId="338"/>
        </pc:sldMkLst>
        <pc:spChg chg="mod">
          <ac:chgData name="Deepika Vatsa" userId="f7100972-27fe-4ee6-8fb4-ec9b7931b409" providerId="ADAL" clId="{650A3664-9DEC-400E-B8D1-7BFC2C0EE48F}" dt="2022-01-27T16:45:17.587" v="1510" actId="21"/>
          <ac:spMkLst>
            <pc:docMk/>
            <pc:sldMk cId="3573329037" sldId="338"/>
            <ac:spMk id="2" creationId="{A0144671-06CF-46DF-8CED-78A668522DEB}"/>
          </ac:spMkLst>
        </pc:spChg>
        <pc:spChg chg="mod">
          <ac:chgData name="Deepika Vatsa" userId="f7100972-27fe-4ee6-8fb4-ec9b7931b409" providerId="ADAL" clId="{650A3664-9DEC-400E-B8D1-7BFC2C0EE48F}" dt="2022-01-27T16:45:24.643" v="1512" actId="21"/>
          <ac:spMkLst>
            <pc:docMk/>
            <pc:sldMk cId="3573329037" sldId="338"/>
            <ac:spMk id="3" creationId="{0D21D752-EF16-452A-8DAC-88D9DBA41A0F}"/>
          </ac:spMkLst>
        </pc:spChg>
      </pc:sldChg>
      <pc:sldChg chg="modSp add del mod">
        <pc:chgData name="Deepika Vatsa" userId="f7100972-27fe-4ee6-8fb4-ec9b7931b409" providerId="ADAL" clId="{650A3664-9DEC-400E-B8D1-7BFC2C0EE48F}" dt="2022-01-27T16:45:58.685" v="1518" actId="47"/>
        <pc:sldMkLst>
          <pc:docMk/>
          <pc:sldMk cId="2631358120" sldId="339"/>
        </pc:sldMkLst>
        <pc:spChg chg="mod">
          <ac:chgData name="Deepika Vatsa" userId="f7100972-27fe-4ee6-8fb4-ec9b7931b409" providerId="ADAL" clId="{650A3664-9DEC-400E-B8D1-7BFC2C0EE48F}" dt="2022-01-27T16:45:42.332" v="1516" actId="21"/>
          <ac:spMkLst>
            <pc:docMk/>
            <pc:sldMk cId="2631358120" sldId="339"/>
            <ac:spMk id="3" creationId="{0D21D752-EF16-452A-8DAC-88D9DBA41A0F}"/>
          </ac:spMkLst>
        </pc:spChg>
      </pc:sldChg>
      <pc:sldChg chg="modSp add del mod">
        <pc:chgData name="Deepika Vatsa" userId="f7100972-27fe-4ee6-8fb4-ec9b7931b409" providerId="ADAL" clId="{650A3664-9DEC-400E-B8D1-7BFC2C0EE48F}" dt="2022-01-27T16:46:12.853" v="1522" actId="47"/>
        <pc:sldMkLst>
          <pc:docMk/>
          <pc:sldMk cId="690247447" sldId="340"/>
        </pc:sldMkLst>
        <pc:spChg chg="mod">
          <ac:chgData name="Deepika Vatsa" userId="f7100972-27fe-4ee6-8fb4-ec9b7931b409" providerId="ADAL" clId="{650A3664-9DEC-400E-B8D1-7BFC2C0EE48F}" dt="2022-01-27T16:46:05.651" v="1520" actId="21"/>
          <ac:spMkLst>
            <pc:docMk/>
            <pc:sldMk cId="690247447" sldId="340"/>
            <ac:spMk id="3" creationId="{0D21D752-EF16-452A-8DAC-88D9DBA41A0F}"/>
          </ac:spMkLst>
        </pc:spChg>
      </pc:sldChg>
      <pc:sldChg chg="delSp add del setBg delDesignElem">
        <pc:chgData name="Deepika Vatsa" userId="f7100972-27fe-4ee6-8fb4-ec9b7931b409" providerId="ADAL" clId="{650A3664-9DEC-400E-B8D1-7BFC2C0EE48F}" dt="2022-01-27T16:42:31.276" v="1480" actId="47"/>
        <pc:sldMkLst>
          <pc:docMk/>
          <pc:sldMk cId="1183307292" sldId="341"/>
        </pc:sldMkLst>
        <pc:spChg chg="del">
          <ac:chgData name="Deepika Vatsa" userId="f7100972-27fe-4ee6-8fb4-ec9b7931b409" providerId="ADAL" clId="{650A3664-9DEC-400E-B8D1-7BFC2C0EE48F}" dt="2022-01-27T16:42:15.965" v="1479"/>
          <ac:spMkLst>
            <pc:docMk/>
            <pc:sldMk cId="1183307292" sldId="341"/>
            <ac:spMk id="6" creationId="{8D1F1056-9A78-4FBC-9404-54512B6B5852}"/>
          </ac:spMkLst>
        </pc:spChg>
        <pc:spChg chg="del">
          <ac:chgData name="Deepika Vatsa" userId="f7100972-27fe-4ee6-8fb4-ec9b7931b409" providerId="ADAL" clId="{650A3664-9DEC-400E-B8D1-7BFC2C0EE48F}" dt="2022-01-27T16:42:15.965" v="1479"/>
          <ac:spMkLst>
            <pc:docMk/>
            <pc:sldMk cId="1183307292" sldId="341"/>
            <ac:spMk id="23" creationId="{9659E4B7-86DE-4B00-A707-DD85CE5DB356}"/>
          </ac:spMkLst>
        </pc:spChg>
      </pc:sldChg>
      <pc:sldChg chg="delSp modSp add mod">
        <pc:chgData name="Deepika Vatsa" userId="f7100972-27fe-4ee6-8fb4-ec9b7931b409" providerId="ADAL" clId="{650A3664-9DEC-400E-B8D1-7BFC2C0EE48F}" dt="2022-01-27T16:43:02.169" v="1485"/>
        <pc:sldMkLst>
          <pc:docMk/>
          <pc:sldMk cId="1870073391" sldId="341"/>
        </pc:sldMkLst>
        <pc:spChg chg="mod">
          <ac:chgData name="Deepika Vatsa" userId="f7100972-27fe-4ee6-8fb4-ec9b7931b409" providerId="ADAL" clId="{650A3664-9DEC-400E-B8D1-7BFC2C0EE48F}" dt="2022-01-27T16:43:02.169" v="1485"/>
          <ac:spMkLst>
            <pc:docMk/>
            <pc:sldMk cId="1870073391" sldId="341"/>
            <ac:spMk id="2" creationId="{A0144671-06CF-46DF-8CED-78A668522DEB}"/>
          </ac:spMkLst>
        </pc:spChg>
        <pc:spChg chg="mod">
          <ac:chgData name="Deepika Vatsa" userId="f7100972-27fe-4ee6-8fb4-ec9b7931b409" providerId="ADAL" clId="{650A3664-9DEC-400E-B8D1-7BFC2C0EE48F}" dt="2022-01-27T16:42:50.036" v="1483"/>
          <ac:spMkLst>
            <pc:docMk/>
            <pc:sldMk cId="1870073391" sldId="341"/>
            <ac:spMk id="3" creationId="{0D21D752-EF16-452A-8DAC-88D9DBA41A0F}"/>
          </ac:spMkLst>
        </pc:spChg>
        <pc:picChg chg="del">
          <ac:chgData name="Deepika Vatsa" userId="f7100972-27fe-4ee6-8fb4-ec9b7931b409" providerId="ADAL" clId="{650A3664-9DEC-400E-B8D1-7BFC2C0EE48F}" dt="2022-01-27T16:42:46.582" v="1482" actId="478"/>
          <ac:picMkLst>
            <pc:docMk/>
            <pc:sldMk cId="1870073391" sldId="341"/>
            <ac:picMk id="5" creationId="{53BD7892-48AE-4A4F-BEAC-DCAB6A1DB954}"/>
          </ac:picMkLst>
        </pc:picChg>
      </pc:sldChg>
      <pc:sldChg chg="modSp add mod">
        <pc:chgData name="Deepika Vatsa" userId="f7100972-27fe-4ee6-8fb4-ec9b7931b409" providerId="ADAL" clId="{650A3664-9DEC-400E-B8D1-7BFC2C0EE48F}" dt="2022-01-27T16:43:34.330" v="1491"/>
        <pc:sldMkLst>
          <pc:docMk/>
          <pc:sldMk cId="1469200455" sldId="342"/>
        </pc:sldMkLst>
        <pc:spChg chg="mod">
          <ac:chgData name="Deepika Vatsa" userId="f7100972-27fe-4ee6-8fb4-ec9b7931b409" providerId="ADAL" clId="{650A3664-9DEC-400E-B8D1-7BFC2C0EE48F}" dt="2022-01-27T16:43:23.583" v="1489"/>
          <ac:spMkLst>
            <pc:docMk/>
            <pc:sldMk cId="1469200455" sldId="342"/>
            <ac:spMk id="2" creationId="{A0144671-06CF-46DF-8CED-78A668522DEB}"/>
          </ac:spMkLst>
        </pc:spChg>
        <pc:spChg chg="mod">
          <ac:chgData name="Deepika Vatsa" userId="f7100972-27fe-4ee6-8fb4-ec9b7931b409" providerId="ADAL" clId="{650A3664-9DEC-400E-B8D1-7BFC2C0EE48F}" dt="2022-01-27T16:43:34.330" v="1491"/>
          <ac:spMkLst>
            <pc:docMk/>
            <pc:sldMk cId="1469200455" sldId="342"/>
            <ac:spMk id="3" creationId="{0D21D752-EF16-452A-8DAC-88D9DBA41A0F}"/>
          </ac:spMkLst>
        </pc:spChg>
      </pc:sldChg>
      <pc:sldChg chg="modSp add mod">
        <pc:chgData name="Deepika Vatsa" userId="f7100972-27fe-4ee6-8fb4-ec9b7931b409" providerId="ADAL" clId="{650A3664-9DEC-400E-B8D1-7BFC2C0EE48F}" dt="2022-01-27T16:44:09.075" v="1498" actId="1076"/>
        <pc:sldMkLst>
          <pc:docMk/>
          <pc:sldMk cId="2428384904" sldId="343"/>
        </pc:sldMkLst>
        <pc:spChg chg="mod">
          <ac:chgData name="Deepika Vatsa" userId="f7100972-27fe-4ee6-8fb4-ec9b7931b409" providerId="ADAL" clId="{650A3664-9DEC-400E-B8D1-7BFC2C0EE48F}" dt="2022-01-27T16:44:09.075" v="1498" actId="1076"/>
          <ac:spMkLst>
            <pc:docMk/>
            <pc:sldMk cId="2428384904" sldId="343"/>
            <ac:spMk id="2" creationId="{A0144671-06CF-46DF-8CED-78A668522DEB}"/>
          </ac:spMkLst>
        </pc:spChg>
        <pc:spChg chg="mod">
          <ac:chgData name="Deepika Vatsa" userId="f7100972-27fe-4ee6-8fb4-ec9b7931b409" providerId="ADAL" clId="{650A3664-9DEC-400E-B8D1-7BFC2C0EE48F}" dt="2022-01-27T16:44:02.048" v="1497" actId="14100"/>
          <ac:spMkLst>
            <pc:docMk/>
            <pc:sldMk cId="2428384904" sldId="343"/>
            <ac:spMk id="3" creationId="{0D21D752-EF16-452A-8DAC-88D9DBA41A0F}"/>
          </ac:spMkLst>
        </pc:spChg>
      </pc:sldChg>
      <pc:sldChg chg="modSp add mod">
        <pc:chgData name="Deepika Vatsa" userId="f7100972-27fe-4ee6-8fb4-ec9b7931b409" providerId="ADAL" clId="{650A3664-9DEC-400E-B8D1-7BFC2C0EE48F}" dt="2022-01-27T16:44:38.341" v="1503"/>
        <pc:sldMkLst>
          <pc:docMk/>
          <pc:sldMk cId="3147002804" sldId="344"/>
        </pc:sldMkLst>
        <pc:spChg chg="mod">
          <ac:chgData name="Deepika Vatsa" userId="f7100972-27fe-4ee6-8fb4-ec9b7931b409" providerId="ADAL" clId="{650A3664-9DEC-400E-B8D1-7BFC2C0EE48F}" dt="2022-01-27T16:44:31.259" v="1501"/>
          <ac:spMkLst>
            <pc:docMk/>
            <pc:sldMk cId="3147002804" sldId="344"/>
            <ac:spMk id="2" creationId="{A0144671-06CF-46DF-8CED-78A668522DEB}"/>
          </ac:spMkLst>
        </pc:spChg>
        <pc:spChg chg="mod">
          <ac:chgData name="Deepika Vatsa" userId="f7100972-27fe-4ee6-8fb4-ec9b7931b409" providerId="ADAL" clId="{650A3664-9DEC-400E-B8D1-7BFC2C0EE48F}" dt="2022-01-27T16:44:38.341" v="1503"/>
          <ac:spMkLst>
            <pc:docMk/>
            <pc:sldMk cId="3147002804" sldId="344"/>
            <ac:spMk id="3" creationId="{0D21D752-EF16-452A-8DAC-88D9DBA41A0F}"/>
          </ac:spMkLst>
        </pc:spChg>
      </pc:sldChg>
      <pc:sldChg chg="modSp add mod">
        <pc:chgData name="Deepika Vatsa" userId="f7100972-27fe-4ee6-8fb4-ec9b7931b409" providerId="ADAL" clId="{650A3664-9DEC-400E-B8D1-7BFC2C0EE48F}" dt="2022-01-27T16:45:02.406" v="1507"/>
        <pc:sldMkLst>
          <pc:docMk/>
          <pc:sldMk cId="2830333762" sldId="345"/>
        </pc:sldMkLst>
        <pc:spChg chg="mod">
          <ac:chgData name="Deepika Vatsa" userId="f7100972-27fe-4ee6-8fb4-ec9b7931b409" providerId="ADAL" clId="{650A3664-9DEC-400E-B8D1-7BFC2C0EE48F}" dt="2022-01-27T16:45:02.406" v="1507"/>
          <ac:spMkLst>
            <pc:docMk/>
            <pc:sldMk cId="2830333762" sldId="345"/>
            <ac:spMk id="3" creationId="{0D21D752-EF16-452A-8DAC-88D9DBA41A0F}"/>
          </ac:spMkLst>
        </pc:spChg>
      </pc:sldChg>
      <pc:sldChg chg="modSp add mod">
        <pc:chgData name="Deepika Vatsa" userId="f7100972-27fe-4ee6-8fb4-ec9b7931b409" providerId="ADAL" clId="{650A3664-9DEC-400E-B8D1-7BFC2C0EE48F}" dt="2022-01-27T16:45:28.592" v="1513"/>
        <pc:sldMkLst>
          <pc:docMk/>
          <pc:sldMk cId="2747331641" sldId="346"/>
        </pc:sldMkLst>
        <pc:spChg chg="mod">
          <ac:chgData name="Deepika Vatsa" userId="f7100972-27fe-4ee6-8fb4-ec9b7931b409" providerId="ADAL" clId="{650A3664-9DEC-400E-B8D1-7BFC2C0EE48F}" dt="2022-01-27T16:45:21.006" v="1511"/>
          <ac:spMkLst>
            <pc:docMk/>
            <pc:sldMk cId="2747331641" sldId="346"/>
            <ac:spMk id="2" creationId="{A0144671-06CF-46DF-8CED-78A668522DEB}"/>
          </ac:spMkLst>
        </pc:spChg>
        <pc:spChg chg="mod">
          <ac:chgData name="Deepika Vatsa" userId="f7100972-27fe-4ee6-8fb4-ec9b7931b409" providerId="ADAL" clId="{650A3664-9DEC-400E-B8D1-7BFC2C0EE48F}" dt="2022-01-27T16:45:28.592" v="1513"/>
          <ac:spMkLst>
            <pc:docMk/>
            <pc:sldMk cId="2747331641" sldId="346"/>
            <ac:spMk id="3" creationId="{0D21D752-EF16-452A-8DAC-88D9DBA41A0F}"/>
          </ac:spMkLst>
        </pc:spChg>
      </pc:sldChg>
      <pc:sldChg chg="modSp add mod">
        <pc:chgData name="Deepika Vatsa" userId="f7100972-27fe-4ee6-8fb4-ec9b7931b409" providerId="ADAL" clId="{650A3664-9DEC-400E-B8D1-7BFC2C0EE48F}" dt="2022-01-27T16:45:47.998" v="1517"/>
        <pc:sldMkLst>
          <pc:docMk/>
          <pc:sldMk cId="108378352" sldId="347"/>
        </pc:sldMkLst>
        <pc:spChg chg="mod">
          <ac:chgData name="Deepika Vatsa" userId="f7100972-27fe-4ee6-8fb4-ec9b7931b409" providerId="ADAL" clId="{650A3664-9DEC-400E-B8D1-7BFC2C0EE48F}" dt="2022-01-27T16:45:47.998" v="1517"/>
          <ac:spMkLst>
            <pc:docMk/>
            <pc:sldMk cId="108378352" sldId="347"/>
            <ac:spMk id="3" creationId="{0D21D752-EF16-452A-8DAC-88D9DBA41A0F}"/>
          </ac:spMkLst>
        </pc:spChg>
      </pc:sldChg>
      <pc:sldChg chg="modSp add mod">
        <pc:chgData name="Deepika Vatsa" userId="f7100972-27fe-4ee6-8fb4-ec9b7931b409" providerId="ADAL" clId="{650A3664-9DEC-400E-B8D1-7BFC2C0EE48F}" dt="2022-01-27T16:46:09.249" v="1521"/>
        <pc:sldMkLst>
          <pc:docMk/>
          <pc:sldMk cId="3034343303" sldId="348"/>
        </pc:sldMkLst>
        <pc:spChg chg="mod">
          <ac:chgData name="Deepika Vatsa" userId="f7100972-27fe-4ee6-8fb4-ec9b7931b409" providerId="ADAL" clId="{650A3664-9DEC-400E-B8D1-7BFC2C0EE48F}" dt="2022-01-27T16:46:09.249" v="1521"/>
          <ac:spMkLst>
            <pc:docMk/>
            <pc:sldMk cId="3034343303" sldId="348"/>
            <ac:spMk id="3" creationId="{0D21D752-EF16-452A-8DAC-88D9DBA41A0F}"/>
          </ac:spMkLst>
        </pc:spChg>
      </pc:sldChg>
      <pc:sldChg chg="delSp modSp add mod">
        <pc:chgData name="Deepika Vatsa" userId="f7100972-27fe-4ee6-8fb4-ec9b7931b409" providerId="ADAL" clId="{650A3664-9DEC-400E-B8D1-7BFC2C0EE48F}" dt="2022-01-27T16:47:07.361" v="1572" actId="478"/>
        <pc:sldMkLst>
          <pc:docMk/>
          <pc:sldMk cId="3604102541" sldId="349"/>
        </pc:sldMkLst>
        <pc:spChg chg="del mod">
          <ac:chgData name="Deepika Vatsa" userId="f7100972-27fe-4ee6-8fb4-ec9b7931b409" providerId="ADAL" clId="{650A3664-9DEC-400E-B8D1-7BFC2C0EE48F}" dt="2022-01-27T16:47:07.361" v="1572" actId="478"/>
          <ac:spMkLst>
            <pc:docMk/>
            <pc:sldMk cId="3604102541" sldId="349"/>
            <ac:spMk id="2" creationId="{A0144671-06CF-46DF-8CED-78A668522DEB}"/>
          </ac:spMkLst>
        </pc:spChg>
        <pc:spChg chg="mod">
          <ac:chgData name="Deepika Vatsa" userId="f7100972-27fe-4ee6-8fb4-ec9b7931b409" providerId="ADAL" clId="{650A3664-9DEC-400E-B8D1-7BFC2C0EE48F}" dt="2022-01-27T16:46:56.839" v="1570" actId="20577"/>
          <ac:spMkLst>
            <pc:docMk/>
            <pc:sldMk cId="3604102541" sldId="349"/>
            <ac:spMk id="3" creationId="{0D21D752-EF16-452A-8DAC-88D9DBA41A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02-09-2025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9/2/2025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9/2/2025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9/2/2025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9/2/2025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9/2/2025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9/2/2025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9/2/2025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dirty="0">
                <a:solidFill>
                  <a:schemeClr val="tx1"/>
                </a:solidFill>
              </a:rPr>
              <a:t>Operating system </a:t>
            </a: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847953-95BD-481C-875D-A47FA4F16554}"/>
              </a:ext>
            </a:extLst>
          </p:cNvPr>
          <p:cNvSpPr>
            <a:spLocks noGrp="1"/>
          </p:cNvSpPr>
          <p:nvPr>
            <p:ph idx="1"/>
          </p:nvPr>
        </p:nvSpPr>
        <p:spPr>
          <a:xfrm>
            <a:off x="475175" y="1358349"/>
            <a:ext cx="11029615" cy="5499651"/>
          </a:xfrm>
        </p:spPr>
        <p:txBody>
          <a:bodyPr>
            <a:noAutofit/>
          </a:bodyPr>
          <a:lstStyle/>
          <a:p>
            <a:pPr marL="0" indent="0" algn="just">
              <a:buNone/>
            </a:pPr>
            <a:r>
              <a:rPr lang="en-US" sz="2200" b="1" i="0" dirty="0">
                <a:solidFill>
                  <a:srgbClr val="610B38"/>
                </a:solidFill>
                <a:effectLst/>
                <a:latin typeface="Times New Roman" panose="02020603050405020304" pitchFamily="18" charset="0"/>
                <a:cs typeface="Times New Roman" panose="02020603050405020304" pitchFamily="18" charset="0"/>
              </a:rPr>
              <a:t>2. Hold and Wait: </a:t>
            </a:r>
            <a:r>
              <a:rPr lang="en-US" sz="2200" b="0" i="0" dirty="0">
                <a:solidFill>
                  <a:srgbClr val="333333"/>
                </a:solidFill>
                <a:effectLst/>
                <a:latin typeface="Times New Roman" panose="02020603050405020304" pitchFamily="18" charset="0"/>
                <a:cs typeface="Times New Roman" panose="02020603050405020304" pitchFamily="18" charset="0"/>
              </a:rPr>
              <a:t>Hold and wait condition lies when a process holds a resource and waiting for some other resource to complete its task. Deadlock occurs because there can be more than one process which are holding one resource and waiting for other in the cyclic order.</a:t>
            </a:r>
          </a:p>
          <a:p>
            <a:pPr algn="just"/>
            <a:r>
              <a:rPr lang="en-US" sz="2200" b="0" i="0" dirty="0">
                <a:solidFill>
                  <a:srgbClr val="333333"/>
                </a:solidFill>
                <a:effectLst/>
                <a:latin typeface="Times New Roman" panose="02020603050405020304" pitchFamily="18" charset="0"/>
                <a:cs typeface="Times New Roman" panose="02020603050405020304" pitchFamily="18" charset="0"/>
              </a:rPr>
              <a:t>However, we have to find out some mechanism by which a process either doesn't hold any resource or doesn't wait. That means, a process must be assigned all the necessary resources before the execution starts. A process must not wait for any resource once the execution has been started. </a:t>
            </a:r>
          </a:p>
          <a:p>
            <a:pPr algn="just"/>
            <a:r>
              <a:rPr lang="en-US" sz="2200" b="0" i="0" dirty="0">
                <a:solidFill>
                  <a:srgbClr val="333333"/>
                </a:solidFill>
                <a:effectLst/>
                <a:latin typeface="Times New Roman" panose="02020603050405020304" pitchFamily="18" charset="0"/>
                <a:cs typeface="Times New Roman" panose="02020603050405020304" pitchFamily="18" charset="0"/>
              </a:rPr>
              <a:t>This can be implemented practically if a process declares all the resources initially. However, this sounds very practical but can't be done in the computer system because a process can't determine necessary resources initially.</a:t>
            </a:r>
          </a:p>
          <a:p>
            <a:pPr marL="0" indent="0" algn="just">
              <a:buNone/>
            </a:pPr>
            <a:r>
              <a:rPr lang="en-US" sz="2200" b="0" i="0" dirty="0">
                <a:solidFill>
                  <a:srgbClr val="610B38"/>
                </a:solidFill>
                <a:effectLst/>
                <a:latin typeface="Times New Roman" panose="02020603050405020304" pitchFamily="18" charset="0"/>
                <a:cs typeface="Times New Roman" panose="02020603050405020304" pitchFamily="18" charset="0"/>
              </a:rPr>
              <a:t>3: </a:t>
            </a:r>
            <a:r>
              <a:rPr lang="en-US" sz="2200" b="1" i="0" dirty="0">
                <a:solidFill>
                  <a:srgbClr val="610B38"/>
                </a:solidFill>
                <a:effectLst/>
                <a:latin typeface="Times New Roman" panose="02020603050405020304" pitchFamily="18" charset="0"/>
                <a:cs typeface="Times New Roman" panose="02020603050405020304" pitchFamily="18" charset="0"/>
              </a:rPr>
              <a:t>No Preemption: </a:t>
            </a:r>
            <a:r>
              <a:rPr lang="en-US" sz="2200" b="0" i="0" dirty="0">
                <a:solidFill>
                  <a:srgbClr val="333333"/>
                </a:solidFill>
                <a:effectLst/>
                <a:latin typeface="Times New Roman" panose="02020603050405020304" pitchFamily="18" charset="0"/>
                <a:cs typeface="Times New Roman" panose="02020603050405020304" pitchFamily="18" charset="0"/>
              </a:rPr>
              <a:t>Deadlock arises due to the fact that a process can't be stopped once it starts. However, if we take the resource away from the process which is causing deadlock then we can prevent deadlock.</a:t>
            </a:r>
          </a:p>
          <a:p>
            <a:pPr algn="just"/>
            <a:r>
              <a:rPr lang="en-US" sz="2200" b="0" i="0" dirty="0">
                <a:solidFill>
                  <a:srgbClr val="333333"/>
                </a:solidFill>
                <a:effectLst/>
                <a:latin typeface="Times New Roman" panose="02020603050405020304" pitchFamily="18" charset="0"/>
                <a:cs typeface="Times New Roman" panose="02020603050405020304" pitchFamily="18" charset="0"/>
              </a:rPr>
              <a:t>This is not a good approach at all since if we take a resource away which is being used by the process then all the work which it has done till now can become inconsistent</a:t>
            </a:r>
          </a:p>
          <a:p>
            <a:pPr marL="0" indent="0" algn="just">
              <a:buNone/>
            </a:pPr>
            <a:endParaRPr lang="en-US" sz="2200" b="0" i="0" dirty="0">
              <a:solidFill>
                <a:srgbClr val="333333"/>
              </a:solidFill>
              <a:effectLst/>
              <a:latin typeface="Times New Roman" panose="02020603050405020304" pitchFamily="18" charset="0"/>
              <a:cs typeface="Times New Roman" panose="02020603050405020304" pitchFamily="18" charset="0"/>
            </a:endParaRPr>
          </a:p>
          <a:p>
            <a:endParaRPr lang="en-IN" sz="22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12E6D3C-EE33-41AB-9314-0DE24DBBBB3F}"/>
              </a:ext>
            </a:extLst>
          </p:cNvPr>
          <p:cNvSpPr txBox="1"/>
          <p:nvPr/>
        </p:nvSpPr>
        <p:spPr>
          <a:xfrm>
            <a:off x="781878" y="-46058"/>
            <a:ext cx="9700592" cy="523220"/>
          </a:xfrm>
          <a:prstGeom prst="rect">
            <a:avLst/>
          </a:prstGeom>
          <a:noFill/>
        </p:spPr>
        <p:txBody>
          <a:bodyPr wrap="square">
            <a:spAutoFit/>
          </a:bodyPr>
          <a:lstStyle/>
          <a:p>
            <a:pPr algn="ctr"/>
            <a:r>
              <a:rPr lang="en-IN" sz="2800" b="1" i="0" dirty="0">
                <a:solidFill>
                  <a:srgbClr val="610B38"/>
                </a:solidFill>
                <a:effectLst/>
                <a:latin typeface="Times New Roman" panose="02020603050405020304" pitchFamily="18" charset="0"/>
                <a:cs typeface="Times New Roman" panose="02020603050405020304" pitchFamily="18" charset="0"/>
              </a:rPr>
              <a:t>Deadlock Prevention Strategies for handling Deadlock</a:t>
            </a:r>
          </a:p>
        </p:txBody>
      </p:sp>
    </p:spTree>
    <p:extLst>
      <p:ext uri="{BB962C8B-B14F-4D97-AF65-F5344CB8AC3E}">
        <p14:creationId xmlns:p14="http://schemas.microsoft.com/office/powerpoint/2010/main" val="2497421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093AC4-12D7-46FA-A47A-38FA9775F62B}"/>
              </a:ext>
            </a:extLst>
          </p:cNvPr>
          <p:cNvSpPr>
            <a:spLocks noGrp="1"/>
          </p:cNvSpPr>
          <p:nvPr>
            <p:ph idx="1"/>
          </p:nvPr>
        </p:nvSpPr>
        <p:spPr>
          <a:xfrm>
            <a:off x="581192" y="936134"/>
            <a:ext cx="11029615" cy="3634486"/>
          </a:xfrm>
        </p:spPr>
        <p:txBody>
          <a:bodyPr>
            <a:normAutofit/>
          </a:bodyPr>
          <a:lstStyle/>
          <a:p>
            <a:pPr marL="0" indent="0" algn="just">
              <a:buNone/>
            </a:pPr>
            <a:r>
              <a:rPr lang="en-US" sz="2400" b="1" i="0" dirty="0">
                <a:solidFill>
                  <a:srgbClr val="610B38"/>
                </a:solidFill>
                <a:effectLst/>
                <a:latin typeface="Times New Roman" panose="02020603050405020304" pitchFamily="18" charset="0"/>
                <a:cs typeface="Times New Roman" panose="02020603050405020304" pitchFamily="18" charset="0"/>
              </a:rPr>
              <a:t>4: Circular Wait</a:t>
            </a:r>
          </a:p>
          <a:p>
            <a:pPr algn="just"/>
            <a:r>
              <a:rPr lang="en-US" sz="2400" b="0" i="0" dirty="0">
                <a:solidFill>
                  <a:srgbClr val="333333"/>
                </a:solidFill>
                <a:effectLst/>
                <a:latin typeface="Times New Roman" panose="02020603050405020304" pitchFamily="18" charset="0"/>
                <a:cs typeface="Times New Roman" panose="02020603050405020304" pitchFamily="18" charset="0"/>
              </a:rPr>
              <a:t>To violate circular wait, we can assign a number to each of the resource. A process can't request for a number resource if it is holding a higher number resource. This ensures that not a single process can request a resource which is being utilized by some other process and no cycle will be formed.</a:t>
            </a:r>
          </a:p>
          <a:p>
            <a:endParaRPr lang="en-IN"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2B43B68-760D-424D-BDAB-B30383FE57DE}"/>
              </a:ext>
            </a:extLst>
          </p:cNvPr>
          <p:cNvSpPr txBox="1"/>
          <p:nvPr/>
        </p:nvSpPr>
        <p:spPr>
          <a:xfrm>
            <a:off x="781878" y="-46058"/>
            <a:ext cx="9700592" cy="523220"/>
          </a:xfrm>
          <a:prstGeom prst="rect">
            <a:avLst/>
          </a:prstGeom>
          <a:noFill/>
        </p:spPr>
        <p:txBody>
          <a:bodyPr wrap="square">
            <a:spAutoFit/>
          </a:bodyPr>
          <a:lstStyle/>
          <a:p>
            <a:pPr algn="ctr"/>
            <a:r>
              <a:rPr lang="en-IN" sz="2800" b="1" i="0" dirty="0">
                <a:solidFill>
                  <a:srgbClr val="610B38"/>
                </a:solidFill>
                <a:effectLst/>
                <a:latin typeface="Times New Roman" panose="02020603050405020304" pitchFamily="18" charset="0"/>
                <a:cs typeface="Times New Roman" panose="02020603050405020304" pitchFamily="18" charset="0"/>
              </a:rPr>
              <a:t>Deadlock Prevention Strategies for handling Deadlock</a:t>
            </a:r>
          </a:p>
        </p:txBody>
      </p:sp>
    </p:spTree>
    <p:extLst>
      <p:ext uri="{BB962C8B-B14F-4D97-AF65-F5344CB8AC3E}">
        <p14:creationId xmlns:p14="http://schemas.microsoft.com/office/powerpoint/2010/main" val="3724390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AA89B-F95F-D82A-B0D3-D683DFFE60FD}"/>
              </a:ext>
            </a:extLst>
          </p:cNvPr>
          <p:cNvSpPr>
            <a:spLocks noGrp="1"/>
          </p:cNvSpPr>
          <p:nvPr>
            <p:ph type="title"/>
          </p:nvPr>
        </p:nvSpPr>
        <p:spPr>
          <a:xfrm>
            <a:off x="581192" y="702156"/>
            <a:ext cx="11029616" cy="695323"/>
          </a:xfrm>
        </p:spPr>
        <p:txBody>
          <a:bodyPr/>
          <a:lstStyle/>
          <a:p>
            <a:r>
              <a:rPr lang="en-GB" dirty="0"/>
              <a:t>Problem with deadlock prevention</a:t>
            </a:r>
          </a:p>
        </p:txBody>
      </p:sp>
      <p:sp>
        <p:nvSpPr>
          <p:cNvPr id="3" name="Content Placeholder 2">
            <a:extLst>
              <a:ext uri="{FF2B5EF4-FFF2-40B4-BE49-F238E27FC236}">
                <a16:creationId xmlns:a16="http://schemas.microsoft.com/office/drawing/2014/main" id="{DD2B0508-259B-7549-6BE4-EC07F3467FF4}"/>
              </a:ext>
            </a:extLst>
          </p:cNvPr>
          <p:cNvSpPr>
            <a:spLocks noGrp="1"/>
          </p:cNvSpPr>
          <p:nvPr>
            <p:ph idx="1"/>
          </p:nvPr>
        </p:nvSpPr>
        <p:spPr>
          <a:xfrm>
            <a:off x="581192" y="1682151"/>
            <a:ext cx="11029615" cy="4293199"/>
          </a:xfrm>
        </p:spPr>
        <p:txBody>
          <a:bodyPr/>
          <a:lstStyle/>
          <a:p>
            <a:r>
              <a:rPr lang="en-GB" dirty="0"/>
              <a:t>Not feasible always, costly, there may exist some other more feasible solutions.</a:t>
            </a:r>
          </a:p>
        </p:txBody>
      </p:sp>
    </p:spTree>
    <p:extLst>
      <p:ext uri="{BB962C8B-B14F-4D97-AF65-F5344CB8AC3E}">
        <p14:creationId xmlns:p14="http://schemas.microsoft.com/office/powerpoint/2010/main" val="3482098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 name="Rectangle 7">
            <a:extLst>
              <a:ext uri="{FF2B5EF4-FFF2-40B4-BE49-F238E27FC236}">
                <a16:creationId xmlns:a16="http://schemas.microsoft.com/office/drawing/2014/main" id="{8D1F1056-9A78-4FBC-9404-54512B6B5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9659E4B7-86DE-4B00-A707-DD85CE5DB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245705"/>
            <a:ext cx="10679642" cy="5253570"/>
          </a:xfrm>
          <a:solidFill>
            <a:schemeClr val="accent2">
              <a:lumMod val="20000"/>
              <a:lumOff val="80000"/>
            </a:schemeClr>
          </a:solidFill>
        </p:spPr>
        <p:txBody>
          <a:bodyPr>
            <a:noAutofit/>
          </a:bodyPr>
          <a:lstStyle/>
          <a:p>
            <a:pPr marL="0" indent="0">
              <a:buNone/>
            </a:pPr>
            <a:r>
              <a:rPr lang="en-IN" sz="3200" dirty="0"/>
              <a:t>										Thank You</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102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 name="Rectangle 7">
            <a:extLst>
              <a:ext uri="{FF2B5EF4-FFF2-40B4-BE49-F238E27FC236}">
                <a16:creationId xmlns:a16="http://schemas.microsoft.com/office/drawing/2014/main" id="{8D1F1056-9A78-4FBC-9404-54512B6B5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Outline</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23" name="Rectangle 9">
            <a:extLst>
              <a:ext uri="{FF2B5EF4-FFF2-40B4-BE49-F238E27FC236}">
                <a16:creationId xmlns:a16="http://schemas.microsoft.com/office/drawing/2014/main" id="{9659E4B7-86DE-4B00-A707-DD85CE5DB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638886"/>
            <a:ext cx="10679642" cy="4860388"/>
          </a:xfrm>
          <a:solidFill>
            <a:schemeClr val="accent2">
              <a:lumMod val="20000"/>
              <a:lumOff val="80000"/>
            </a:schemeClr>
          </a:solidFill>
        </p:spPr>
        <p:txBody>
          <a:bodyPr>
            <a:noAutofit/>
          </a:bodyPr>
          <a:lstStyle/>
          <a:p>
            <a:pPr marL="50800">
              <a:lnSpc>
                <a:spcPct val="250000"/>
              </a:lnSpc>
              <a:spcBef>
                <a:spcPts val="800"/>
              </a:spcBef>
            </a:pPr>
            <a:r>
              <a:rPr lang="en-US" sz="2800" dirty="0">
                <a:solidFill>
                  <a:srgbClr val="454545"/>
                </a:solidFill>
                <a:effectLst/>
                <a:latin typeface="Times New Roman" panose="02020603050405020304" pitchFamily="18" charset="0"/>
                <a:ea typeface="Times New Roman" panose="02020603050405020304" pitchFamily="18" charset="0"/>
              </a:rPr>
              <a:t>Deadlock </a:t>
            </a:r>
            <a:endParaRPr lang="en-IN" sz="2800" dirty="0">
              <a:effectLst/>
              <a:latin typeface="Times New Roman" panose="02020603050405020304" pitchFamily="18" charset="0"/>
              <a:ea typeface="Times New Roman" panose="02020603050405020304" pitchFamily="18" charset="0"/>
            </a:endParaRPr>
          </a:p>
          <a:p>
            <a:pPr>
              <a:lnSpc>
                <a:spcPct val="250000"/>
              </a:lnSpc>
            </a:pPr>
            <a:r>
              <a:rPr lang="en-US" sz="2800" dirty="0">
                <a:solidFill>
                  <a:srgbClr val="454545"/>
                </a:solidFill>
                <a:effectLst/>
                <a:latin typeface="Times New Roman" panose="02020603050405020304" pitchFamily="18" charset="0"/>
                <a:ea typeface="Times New Roman" panose="02020603050405020304" pitchFamily="18" charset="0"/>
              </a:rPr>
              <a:t>Necessary condition for deadlock </a:t>
            </a:r>
          </a:p>
          <a:p>
            <a:pPr>
              <a:lnSpc>
                <a:spcPct val="250000"/>
              </a:lnSpc>
            </a:pPr>
            <a:r>
              <a:rPr lang="en-US" sz="2800" dirty="0">
                <a:solidFill>
                  <a:srgbClr val="454545"/>
                </a:solidFill>
                <a:effectLst/>
                <a:latin typeface="Times New Roman" panose="02020603050405020304" pitchFamily="18" charset="0"/>
                <a:ea typeface="Times New Roman" panose="02020603050405020304" pitchFamily="18" charset="0"/>
              </a:rPr>
              <a:t>Deadlock prevention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81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FF0DDD-713F-4384-B7AC-795F3EDE5EE3}"/>
              </a:ext>
            </a:extLst>
          </p:cNvPr>
          <p:cNvSpPr>
            <a:spLocks noGrp="1"/>
          </p:cNvSpPr>
          <p:nvPr>
            <p:ph idx="1"/>
          </p:nvPr>
        </p:nvSpPr>
        <p:spPr>
          <a:xfrm>
            <a:off x="423371" y="761999"/>
            <a:ext cx="11029615" cy="2372139"/>
          </a:xfrm>
        </p:spPr>
        <p:txBody>
          <a:bodyPr>
            <a:noAutofit/>
          </a:bodyPr>
          <a:lstStyle/>
          <a:p>
            <a:pPr marL="0" indent="0" algn="just">
              <a:buNone/>
            </a:pPr>
            <a:r>
              <a:rPr lang="en-US" sz="2400" b="0" i="0" dirty="0">
                <a:solidFill>
                  <a:srgbClr val="333333"/>
                </a:solidFill>
                <a:effectLst/>
                <a:latin typeface="Times New Roman" panose="02020603050405020304" pitchFamily="18" charset="0"/>
                <a:cs typeface="Times New Roman" panose="02020603050405020304" pitchFamily="18" charset="0"/>
              </a:rPr>
              <a:t>A Deadlock is a situation where each of the computer process waits for a resource which is being assigned to some another process. In this situation, none of the process gets executed since the resource it needs, is held by some other process which is also waiting for some other resource to be released.</a:t>
            </a:r>
          </a:p>
          <a:p>
            <a:pPr marL="0" indent="0" algn="just">
              <a:buNone/>
            </a:pPr>
            <a:endParaRPr lang="en-US" sz="2400" b="0" i="0" dirty="0">
              <a:solidFill>
                <a:srgbClr val="282829"/>
              </a:solidFill>
              <a:effectLst/>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DE0DB0EB-28C0-40C5-8AD6-6698B60C4A6D}"/>
              </a:ext>
            </a:extLst>
          </p:cNvPr>
          <p:cNvSpPr>
            <a:spLocks noGrp="1"/>
          </p:cNvSpPr>
          <p:nvPr>
            <p:ph type="title"/>
          </p:nvPr>
        </p:nvSpPr>
        <p:spPr>
          <a:xfrm>
            <a:off x="757655" y="-13252"/>
            <a:ext cx="11029616" cy="565170"/>
          </a:xfrm>
        </p:spPr>
        <p:txBody>
          <a:bodyPr/>
          <a:lstStyle/>
          <a:p>
            <a:pPr algn="ctr"/>
            <a:r>
              <a:rPr lang="en-US" sz="2800" b="0" i="0" dirty="0">
                <a:solidFill>
                  <a:srgbClr val="000000"/>
                </a:solidFill>
                <a:effectLst/>
                <a:latin typeface="Times New Roman" panose="02020603050405020304" pitchFamily="18" charset="0"/>
                <a:cs typeface="Times New Roman" panose="02020603050405020304" pitchFamily="18" charset="0"/>
              </a:rPr>
              <a:t>deadlock</a:t>
            </a:r>
            <a:endParaRPr lang="en-IN" dirty="0"/>
          </a:p>
        </p:txBody>
      </p:sp>
      <p:sp>
        <p:nvSpPr>
          <p:cNvPr id="5" name="Title 1">
            <a:extLst>
              <a:ext uri="{FF2B5EF4-FFF2-40B4-BE49-F238E27FC236}">
                <a16:creationId xmlns:a16="http://schemas.microsoft.com/office/drawing/2014/main" id="{5ADDAE43-90AC-4A58-A526-6D175A62ACC6}"/>
              </a:ext>
            </a:extLst>
          </p:cNvPr>
          <p:cNvSpPr txBox="1">
            <a:spLocks/>
          </p:cNvSpPr>
          <p:nvPr/>
        </p:nvSpPr>
        <p:spPr>
          <a:xfrm>
            <a:off x="757655" y="0"/>
            <a:ext cx="11029616" cy="56517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solidFill>
                  <a:srgbClr val="000000"/>
                </a:solidFill>
                <a:latin typeface="Times New Roman" panose="02020603050405020304" pitchFamily="18" charset="0"/>
                <a:cs typeface="Times New Roman" panose="02020603050405020304" pitchFamily="18" charset="0"/>
              </a:rPr>
              <a:t>deadlock</a:t>
            </a:r>
            <a:endParaRPr lang="en-IN" dirty="0"/>
          </a:p>
        </p:txBody>
      </p:sp>
      <p:pic>
        <p:nvPicPr>
          <p:cNvPr id="2" name="Picture 1">
            <a:extLst>
              <a:ext uri="{FF2B5EF4-FFF2-40B4-BE49-F238E27FC236}">
                <a16:creationId xmlns:a16="http://schemas.microsoft.com/office/drawing/2014/main" id="{7C066DC2-9C54-6155-9B8F-AA8E714A032B}"/>
              </a:ext>
            </a:extLst>
          </p:cNvPr>
          <p:cNvPicPr>
            <a:picLocks noChangeAspect="1"/>
          </p:cNvPicPr>
          <p:nvPr/>
        </p:nvPicPr>
        <p:blipFill rotWithShape="1">
          <a:blip r:embed="rId2"/>
          <a:srcRect l="28712" t="47811" r="27955" b="11246"/>
          <a:stretch/>
        </p:blipFill>
        <p:spPr>
          <a:xfrm>
            <a:off x="2817092" y="2626138"/>
            <a:ext cx="5283200" cy="2807856"/>
          </a:xfrm>
          <a:prstGeom prst="rect">
            <a:avLst/>
          </a:prstGeom>
        </p:spPr>
      </p:pic>
      <p:sp>
        <p:nvSpPr>
          <p:cNvPr id="7" name="TextBox 6">
            <a:extLst>
              <a:ext uri="{FF2B5EF4-FFF2-40B4-BE49-F238E27FC236}">
                <a16:creationId xmlns:a16="http://schemas.microsoft.com/office/drawing/2014/main" id="{8502AD7F-0B51-7501-886B-491D20F84803}"/>
              </a:ext>
            </a:extLst>
          </p:cNvPr>
          <p:cNvSpPr txBox="1"/>
          <p:nvPr/>
        </p:nvSpPr>
        <p:spPr>
          <a:xfrm>
            <a:off x="1461628" y="5911335"/>
            <a:ext cx="9268743" cy="369332"/>
          </a:xfrm>
          <a:prstGeom prst="rect">
            <a:avLst/>
          </a:prstGeom>
          <a:noFill/>
        </p:spPr>
        <p:txBody>
          <a:bodyPr wrap="square">
            <a:spAutoFit/>
          </a:bodyPr>
          <a:lstStyle/>
          <a:p>
            <a:r>
              <a:rPr lang="en-US" altLang="en-US" dirty="0">
                <a:latin typeface="Times New Roman" panose="02020603050405020304" pitchFamily="18" charset="0"/>
                <a:cs typeface="Times New Roman" panose="02020603050405020304" pitchFamily="18" charset="0"/>
              </a:rPr>
              <a:t>If a deadlock occurs, it can be resolved if one car backs up (preempt resources and rollback)</a:t>
            </a:r>
          </a:p>
        </p:txBody>
      </p:sp>
    </p:spTree>
    <p:extLst>
      <p:ext uri="{BB962C8B-B14F-4D97-AF65-F5344CB8AC3E}">
        <p14:creationId xmlns:p14="http://schemas.microsoft.com/office/powerpoint/2010/main" val="872674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FF0DDD-713F-4384-B7AC-795F3EDE5EE3}"/>
              </a:ext>
            </a:extLst>
          </p:cNvPr>
          <p:cNvSpPr>
            <a:spLocks noGrp="1"/>
          </p:cNvSpPr>
          <p:nvPr>
            <p:ph idx="1"/>
          </p:nvPr>
        </p:nvSpPr>
        <p:spPr>
          <a:xfrm>
            <a:off x="289645" y="1212922"/>
            <a:ext cx="11029615" cy="2789234"/>
          </a:xfrm>
        </p:spPr>
        <p:txBody>
          <a:bodyPr>
            <a:noAutofit/>
          </a:bodyPr>
          <a:lstStyle/>
          <a:p>
            <a:pPr algn="just"/>
            <a:endParaRPr lang="en-US" sz="2400" b="0" i="0" dirty="0">
              <a:solidFill>
                <a:srgbClr val="333333"/>
              </a:solidFill>
              <a:effectLst/>
              <a:latin typeface="inter-regular"/>
            </a:endParaRPr>
          </a:p>
          <a:p>
            <a:pPr marL="0" indent="0" algn="just">
              <a:buNone/>
            </a:pPr>
            <a:r>
              <a:rPr lang="en-US" sz="2400" b="1" dirty="0">
                <a:solidFill>
                  <a:srgbClr val="333333"/>
                </a:solidFill>
                <a:latin typeface="inter-regular"/>
                <a:cs typeface="Times New Roman" panose="02020603050405020304" pitchFamily="18" charset="0"/>
              </a:rPr>
              <a:t>Example: </a:t>
            </a:r>
            <a:r>
              <a:rPr lang="en-US" sz="2400" b="0" i="0" dirty="0">
                <a:solidFill>
                  <a:srgbClr val="333333"/>
                </a:solidFill>
                <a:effectLst/>
                <a:latin typeface="inter-regular"/>
              </a:rPr>
              <a:t>Let us assume that there are three processes P1, P2 and P3. There are three different resources R1, R2 and R3. R1 is assigned to P1, R2 is assigned to P2 and R3 is assigned to P3.</a:t>
            </a:r>
          </a:p>
          <a:p>
            <a:pPr algn="just"/>
            <a:r>
              <a:rPr lang="en-US" sz="2400" b="0" i="0" dirty="0">
                <a:solidFill>
                  <a:srgbClr val="333333"/>
                </a:solidFill>
                <a:effectLst/>
                <a:latin typeface="inter-regular"/>
              </a:rPr>
              <a:t>After some time, P1 demands for R1 which is being used by P2. P1 halts its execution since it can't complete without R2. P2 also demands for R3 which is being used by P3. P2 also stops its execution because it can't continue without R3. P3 also demands for R1 which is being used by P1 therefore P3 also stops its execution. In this scenario, a cycle is being formed among the three processes. None of the process is progressing and they are all waiting. The computer becomes unresponsive since all the processes got blocked.</a:t>
            </a:r>
          </a:p>
          <a:p>
            <a:pPr marL="0" indent="0" algn="just">
              <a:buNone/>
            </a:pPr>
            <a:endParaRPr lang="en-US" sz="2400" b="0" i="0" dirty="0">
              <a:solidFill>
                <a:srgbClr val="282829"/>
              </a:solidFill>
              <a:effectLst/>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id="{DE0DB0EB-28C0-40C5-8AD6-6698B60C4A6D}"/>
              </a:ext>
            </a:extLst>
          </p:cNvPr>
          <p:cNvSpPr>
            <a:spLocks noGrp="1"/>
          </p:cNvSpPr>
          <p:nvPr>
            <p:ph type="title"/>
          </p:nvPr>
        </p:nvSpPr>
        <p:spPr>
          <a:xfrm>
            <a:off x="757655" y="-13252"/>
            <a:ext cx="11029616" cy="565170"/>
          </a:xfrm>
        </p:spPr>
        <p:txBody>
          <a:bodyPr/>
          <a:lstStyle/>
          <a:p>
            <a:pPr algn="ctr"/>
            <a:r>
              <a:rPr lang="en-US" sz="2800" b="1" i="0" dirty="0">
                <a:solidFill>
                  <a:srgbClr val="000000"/>
                </a:solidFill>
                <a:effectLst/>
                <a:latin typeface="Times New Roman" panose="02020603050405020304" pitchFamily="18" charset="0"/>
                <a:cs typeface="Times New Roman" panose="02020603050405020304" pitchFamily="18" charset="0"/>
              </a:rPr>
              <a:t>deadlock</a:t>
            </a:r>
            <a:endParaRPr lang="en-IN" b="1" dirty="0"/>
          </a:p>
        </p:txBody>
      </p:sp>
      <p:pic>
        <p:nvPicPr>
          <p:cNvPr id="5" name="Picture 4" descr="Diagram&#10;&#10;Description automatically generated">
            <a:extLst>
              <a:ext uri="{FF2B5EF4-FFF2-40B4-BE49-F238E27FC236}">
                <a16:creationId xmlns:a16="http://schemas.microsoft.com/office/drawing/2014/main" id="{6DDB3FF2-6969-419A-89F5-A8E13FD2AF2C}"/>
              </a:ext>
            </a:extLst>
          </p:cNvPr>
          <p:cNvPicPr>
            <a:picLocks noChangeAspect="1"/>
          </p:cNvPicPr>
          <p:nvPr/>
        </p:nvPicPr>
        <p:blipFill>
          <a:blip r:embed="rId2"/>
          <a:stretch>
            <a:fillRect/>
          </a:stretch>
        </p:blipFill>
        <p:spPr>
          <a:xfrm>
            <a:off x="4651927" y="4253948"/>
            <a:ext cx="4227029" cy="2342787"/>
          </a:xfrm>
          <a:prstGeom prst="rect">
            <a:avLst/>
          </a:prstGeom>
        </p:spPr>
      </p:pic>
    </p:spTree>
    <p:extLst>
      <p:ext uri="{BB962C8B-B14F-4D97-AF65-F5344CB8AC3E}">
        <p14:creationId xmlns:p14="http://schemas.microsoft.com/office/powerpoint/2010/main" val="975933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D3F0C5-235B-407E-92AE-717038BD29B5}"/>
              </a:ext>
            </a:extLst>
          </p:cNvPr>
          <p:cNvSpPr>
            <a:spLocks noGrp="1"/>
          </p:cNvSpPr>
          <p:nvPr>
            <p:ph idx="1"/>
          </p:nvPr>
        </p:nvSpPr>
        <p:spPr>
          <a:xfrm>
            <a:off x="304800" y="1984075"/>
            <a:ext cx="11887200" cy="4045664"/>
          </a:xfrm>
        </p:spPr>
        <p:txBody>
          <a:bodyPr>
            <a:noAutofit/>
          </a:bodyPr>
          <a:lstStyle/>
          <a:p>
            <a:pPr algn="just">
              <a:buFont typeface="+mj-lt"/>
              <a:buAutoNum type="arabicPeriod"/>
            </a:pPr>
            <a:r>
              <a:rPr lang="en-US" sz="2400" b="1" i="0" dirty="0">
                <a:solidFill>
                  <a:srgbClr val="000000"/>
                </a:solidFill>
                <a:effectLst/>
                <a:latin typeface="inter-bold"/>
              </a:rPr>
              <a:t>Mutual Exclusion</a:t>
            </a:r>
            <a:endParaRPr lang="en-US" sz="2400" b="0" i="0" dirty="0">
              <a:solidFill>
                <a:srgbClr val="000000"/>
              </a:solidFill>
              <a:effectLst/>
              <a:latin typeface="inter-regular"/>
            </a:endParaRPr>
          </a:p>
          <a:p>
            <a:pPr algn="just"/>
            <a:r>
              <a:rPr lang="en-US" sz="2400" b="0" i="0" dirty="0">
                <a:solidFill>
                  <a:srgbClr val="333333"/>
                </a:solidFill>
                <a:effectLst/>
                <a:latin typeface="inter-regular"/>
              </a:rPr>
              <a:t>A resource can only be shared in a mutually exclusive manner. It implies, two process cannot use the same resource at the same time.</a:t>
            </a:r>
          </a:p>
          <a:p>
            <a:pPr marL="0" indent="0" algn="just">
              <a:buNone/>
            </a:pPr>
            <a:r>
              <a:rPr lang="en-US" sz="2400" b="1" i="0" dirty="0">
                <a:solidFill>
                  <a:srgbClr val="000000"/>
                </a:solidFill>
                <a:effectLst/>
                <a:latin typeface="inter-bold"/>
              </a:rPr>
              <a:t>2. Hold and Wait</a:t>
            </a:r>
            <a:endParaRPr lang="en-US" sz="2400" b="0" i="0" dirty="0">
              <a:solidFill>
                <a:srgbClr val="000000"/>
              </a:solidFill>
              <a:effectLst/>
              <a:latin typeface="inter-regular"/>
            </a:endParaRPr>
          </a:p>
          <a:p>
            <a:pPr algn="just"/>
            <a:r>
              <a:rPr lang="en-US" sz="2400" b="0" i="0" dirty="0">
                <a:solidFill>
                  <a:srgbClr val="333333"/>
                </a:solidFill>
                <a:effectLst/>
                <a:latin typeface="inter-regular"/>
              </a:rPr>
              <a:t>A process waits for some resources while holding another resource at the same time.</a:t>
            </a:r>
          </a:p>
          <a:p>
            <a:pPr marL="0" indent="0" algn="just">
              <a:buNone/>
            </a:pPr>
            <a:r>
              <a:rPr lang="en-US" sz="2400" b="1" i="0" dirty="0">
                <a:solidFill>
                  <a:srgbClr val="000000"/>
                </a:solidFill>
                <a:effectLst/>
                <a:latin typeface="inter-bold"/>
              </a:rPr>
              <a:t>3. No preemption</a:t>
            </a:r>
            <a:endParaRPr lang="en-US" sz="2400" b="0" i="0" dirty="0">
              <a:solidFill>
                <a:srgbClr val="000000"/>
              </a:solidFill>
              <a:effectLst/>
              <a:latin typeface="inter-regular"/>
            </a:endParaRPr>
          </a:p>
          <a:p>
            <a:pPr algn="just"/>
            <a:r>
              <a:rPr lang="en-US" sz="2400" b="0" i="0" dirty="0">
                <a:solidFill>
                  <a:srgbClr val="333333"/>
                </a:solidFill>
                <a:effectLst/>
                <a:latin typeface="inter-regular"/>
              </a:rPr>
              <a:t>The process that once scheduled will be executed till the completion. No other process can be scheduled by the scheduler meanwhile.</a:t>
            </a:r>
          </a:p>
          <a:p>
            <a:pPr marL="0" indent="0" algn="just">
              <a:buNone/>
            </a:pPr>
            <a:r>
              <a:rPr lang="en-US" sz="2400" b="1" i="0" dirty="0">
                <a:solidFill>
                  <a:srgbClr val="000000"/>
                </a:solidFill>
                <a:effectLst/>
                <a:latin typeface="inter-bold"/>
              </a:rPr>
              <a:t>4. Circular Wait</a:t>
            </a:r>
            <a:endParaRPr lang="en-US" sz="2400" b="0" i="0" dirty="0">
              <a:solidFill>
                <a:srgbClr val="000000"/>
              </a:solidFill>
              <a:effectLst/>
              <a:latin typeface="inter-regular"/>
            </a:endParaRPr>
          </a:p>
          <a:p>
            <a:pPr algn="just"/>
            <a:r>
              <a:rPr lang="en-US" sz="2400" b="0" i="0" dirty="0">
                <a:solidFill>
                  <a:srgbClr val="333333"/>
                </a:solidFill>
                <a:effectLst/>
                <a:latin typeface="inter-regular"/>
              </a:rPr>
              <a:t>All the processes must be waiting for the resources in a cyclic manner so that the last process is waiting for the resource which is being held by the first process.</a:t>
            </a:r>
          </a:p>
          <a:p>
            <a:endParaRPr lang="en-IN" sz="2400" dirty="0"/>
          </a:p>
        </p:txBody>
      </p:sp>
      <p:sp>
        <p:nvSpPr>
          <p:cNvPr id="5" name="TextBox 4">
            <a:extLst>
              <a:ext uri="{FF2B5EF4-FFF2-40B4-BE49-F238E27FC236}">
                <a16:creationId xmlns:a16="http://schemas.microsoft.com/office/drawing/2014/main" id="{FE4508EA-A7DC-4A1B-87C9-83E1E95FE1EA}"/>
              </a:ext>
            </a:extLst>
          </p:cNvPr>
          <p:cNvSpPr txBox="1"/>
          <p:nvPr/>
        </p:nvSpPr>
        <p:spPr>
          <a:xfrm>
            <a:off x="742122" y="0"/>
            <a:ext cx="9157251" cy="523220"/>
          </a:xfrm>
          <a:prstGeom prst="rect">
            <a:avLst/>
          </a:prstGeom>
          <a:noFill/>
        </p:spPr>
        <p:txBody>
          <a:bodyPr wrap="square">
            <a:spAutoFit/>
          </a:bodyPr>
          <a:lstStyle/>
          <a:p>
            <a:pPr algn="ctr"/>
            <a:r>
              <a:rPr lang="en-IN" sz="2800" b="1" cap="all" dirty="0">
                <a:solidFill>
                  <a:srgbClr val="000000"/>
                </a:solidFill>
                <a:latin typeface="Times New Roman" panose="02020603050405020304" pitchFamily="18" charset="0"/>
                <a:ea typeface="+mj-ea"/>
                <a:cs typeface="Times New Roman" panose="02020603050405020304" pitchFamily="18" charset="0"/>
              </a:rPr>
              <a:t>Necessary conditions for Deadlock</a:t>
            </a:r>
          </a:p>
        </p:txBody>
      </p:sp>
    </p:spTree>
    <p:extLst>
      <p:ext uri="{BB962C8B-B14F-4D97-AF65-F5344CB8AC3E}">
        <p14:creationId xmlns:p14="http://schemas.microsoft.com/office/powerpoint/2010/main" val="186580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80C48-C3A8-073C-DE06-281578E50AC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1921520-DD4F-8930-1F8E-5413BD09241F}"/>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552407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7A1CF-1616-4DA8-A8BF-3D4683CA7326}"/>
              </a:ext>
            </a:extLst>
          </p:cNvPr>
          <p:cNvSpPr>
            <a:spLocks noGrp="1"/>
          </p:cNvSpPr>
          <p:nvPr>
            <p:ph type="title"/>
          </p:nvPr>
        </p:nvSpPr>
        <p:spPr>
          <a:xfrm>
            <a:off x="1162384" y="-306070"/>
            <a:ext cx="9197941" cy="1263602"/>
          </a:xfrm>
        </p:spPr>
        <p:txBody>
          <a:bodyPr/>
          <a:lstStyle/>
          <a:p>
            <a:pPr algn="ctr"/>
            <a:r>
              <a:rPr lang="en-IN" b="1" i="0" dirty="0">
                <a:solidFill>
                  <a:srgbClr val="610B38"/>
                </a:solidFill>
                <a:effectLst/>
                <a:latin typeface="erdana"/>
              </a:rPr>
              <a:t>Deadlock handling Methods</a:t>
            </a:r>
            <a:br>
              <a:rPr lang="en-IN" b="1" i="0" dirty="0">
                <a:solidFill>
                  <a:srgbClr val="610B38"/>
                </a:solidFill>
                <a:effectLst/>
                <a:latin typeface="erdana"/>
              </a:rPr>
            </a:br>
            <a:endParaRPr lang="en-IN" b="1" dirty="0"/>
          </a:p>
        </p:txBody>
      </p:sp>
      <p:sp>
        <p:nvSpPr>
          <p:cNvPr id="3" name="Content Placeholder 2">
            <a:extLst>
              <a:ext uri="{FF2B5EF4-FFF2-40B4-BE49-F238E27FC236}">
                <a16:creationId xmlns:a16="http://schemas.microsoft.com/office/drawing/2014/main" id="{91BAACC6-64EE-45E5-B6C3-8CD84AB0BFE5}"/>
              </a:ext>
            </a:extLst>
          </p:cNvPr>
          <p:cNvSpPr>
            <a:spLocks noGrp="1"/>
          </p:cNvSpPr>
          <p:nvPr>
            <p:ph idx="1"/>
          </p:nvPr>
        </p:nvSpPr>
        <p:spPr>
          <a:xfrm>
            <a:off x="342652" y="697595"/>
            <a:ext cx="11029615" cy="5634194"/>
          </a:xfrm>
        </p:spPr>
        <p:txBody>
          <a:bodyPr>
            <a:normAutofit/>
          </a:bodyPr>
          <a:lstStyle/>
          <a:p>
            <a:pPr algn="just">
              <a:buFont typeface="Arial" panose="020B0604020202020204" pitchFamily="34" charset="0"/>
              <a:buChar char="•"/>
            </a:pPr>
            <a:r>
              <a:rPr lang="en-IN" sz="2800" b="0" i="0" dirty="0">
                <a:solidFill>
                  <a:srgbClr val="610B38"/>
                </a:solidFill>
                <a:effectLst/>
                <a:latin typeface="Times New Roman" panose="02020603050405020304" pitchFamily="18" charset="0"/>
                <a:cs typeface="Times New Roman" panose="02020603050405020304" pitchFamily="18" charset="0"/>
              </a:rPr>
              <a:t>Deadlock prevention</a:t>
            </a:r>
          </a:p>
          <a:p>
            <a:pPr marL="0" indent="0" algn="just">
              <a:buNone/>
            </a:pPr>
            <a:r>
              <a:rPr lang="en-IN" dirty="0">
                <a:solidFill>
                  <a:schemeClr val="bg2">
                    <a:lumMod val="25000"/>
                  </a:schemeClr>
                </a:solidFill>
                <a:latin typeface="Times New Roman" panose="02020603050405020304" pitchFamily="18" charset="0"/>
                <a:cs typeface="Times New Roman" panose="02020603050405020304" pitchFamily="18" charset="0"/>
              </a:rPr>
              <a:t>Design such protocols that there is no possibility of deadlock</a:t>
            </a:r>
            <a:endParaRPr lang="en-IN" b="0" i="0" dirty="0">
              <a:solidFill>
                <a:schemeClr val="bg2">
                  <a:lumMod val="25000"/>
                </a:schemeClr>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IN" sz="2800" b="0" i="0" dirty="0">
                <a:solidFill>
                  <a:srgbClr val="610B38"/>
                </a:solidFill>
                <a:effectLst/>
                <a:latin typeface="Times New Roman" panose="02020603050405020304" pitchFamily="18" charset="0"/>
                <a:cs typeface="Times New Roman" panose="02020603050405020304" pitchFamily="18" charset="0"/>
              </a:rPr>
              <a:t> Deadlock avoidance</a:t>
            </a:r>
          </a:p>
          <a:p>
            <a:pPr marL="0" indent="0" algn="just">
              <a:buNone/>
            </a:pPr>
            <a:r>
              <a:rPr lang="en-IN" dirty="0">
                <a:solidFill>
                  <a:schemeClr val="bg2">
                    <a:lumMod val="25000"/>
                  </a:schemeClr>
                </a:solidFill>
                <a:latin typeface="Times New Roman" panose="02020603050405020304" pitchFamily="18" charset="0"/>
                <a:cs typeface="Times New Roman" panose="02020603050405020304" pitchFamily="18" charset="0"/>
              </a:rPr>
              <a:t>Try to avoid in run time so ensuring the system will never enter a deadlock state</a:t>
            </a:r>
          </a:p>
          <a:p>
            <a:pPr algn="just">
              <a:buFont typeface="Arial" panose="020B0604020202020204" pitchFamily="34" charset="0"/>
              <a:buChar char="•"/>
            </a:pPr>
            <a:r>
              <a:rPr lang="en-IN" sz="2800" b="0" i="0" dirty="0">
                <a:solidFill>
                  <a:srgbClr val="610B38"/>
                </a:solidFill>
                <a:effectLst/>
                <a:latin typeface="Times New Roman" panose="02020603050405020304" pitchFamily="18" charset="0"/>
                <a:cs typeface="Times New Roman" panose="02020603050405020304" pitchFamily="18" charset="0"/>
              </a:rPr>
              <a:t>Deadlock detection and recovery</a:t>
            </a:r>
          </a:p>
          <a:p>
            <a:pPr marL="0" indent="0" algn="just">
              <a:buNone/>
            </a:pPr>
            <a:r>
              <a:rPr lang="en-IN" dirty="0">
                <a:solidFill>
                  <a:schemeClr val="bg2">
                    <a:lumMod val="25000"/>
                  </a:schemeClr>
                </a:solidFill>
                <a:latin typeface="Times New Roman" panose="02020603050405020304" pitchFamily="18" charset="0"/>
                <a:cs typeface="Times New Roman" panose="02020603050405020304" pitchFamily="18" charset="0"/>
              </a:rPr>
              <a:t>Allow the system to enter in deadlock state then solve it</a:t>
            </a:r>
          </a:p>
          <a:p>
            <a:pPr algn="just">
              <a:buFont typeface="Arial" panose="020B0604020202020204" pitchFamily="34" charset="0"/>
              <a:buChar char="•"/>
            </a:pPr>
            <a:r>
              <a:rPr lang="en-IN" sz="2800" b="0" i="0" dirty="0">
                <a:solidFill>
                  <a:srgbClr val="610B38"/>
                </a:solidFill>
                <a:effectLst/>
                <a:latin typeface="Times New Roman" panose="02020603050405020304" pitchFamily="18" charset="0"/>
                <a:cs typeface="Times New Roman" panose="02020603050405020304" pitchFamily="18" charset="0"/>
              </a:rPr>
              <a:t>Deadlock Ignorance</a:t>
            </a:r>
          </a:p>
          <a:p>
            <a:pPr marL="0" indent="0" algn="just">
              <a:buNone/>
            </a:pPr>
            <a:r>
              <a:rPr lang="en-IN" dirty="0">
                <a:solidFill>
                  <a:schemeClr val="bg2">
                    <a:lumMod val="25000"/>
                  </a:schemeClr>
                </a:solidFill>
                <a:latin typeface="Times New Roman" panose="02020603050405020304" pitchFamily="18" charset="0"/>
                <a:cs typeface="Times New Roman" panose="02020603050405020304" pitchFamily="18" charset="0"/>
              </a:rPr>
              <a:t>Simply ignore the problem</a:t>
            </a:r>
          </a:p>
        </p:txBody>
      </p:sp>
    </p:spTree>
    <p:extLst>
      <p:ext uri="{BB962C8B-B14F-4D97-AF65-F5344CB8AC3E}">
        <p14:creationId xmlns:p14="http://schemas.microsoft.com/office/powerpoint/2010/main" val="763835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1F3A6-80E2-7A9C-3DE6-EDF3B937200B}"/>
              </a:ext>
            </a:extLst>
          </p:cNvPr>
          <p:cNvSpPr>
            <a:spLocks noGrp="1"/>
          </p:cNvSpPr>
          <p:nvPr>
            <p:ph type="title"/>
          </p:nvPr>
        </p:nvSpPr>
        <p:spPr>
          <a:xfrm>
            <a:off x="581192" y="702156"/>
            <a:ext cx="11029616" cy="548674"/>
          </a:xfrm>
        </p:spPr>
        <p:txBody>
          <a:bodyPr>
            <a:normAutofit fontScale="90000"/>
          </a:bodyPr>
          <a:lstStyle/>
          <a:p>
            <a:r>
              <a:rPr lang="en-GB" dirty="0"/>
              <a:t>Deadlock Prevention (Violate any one of the condition )</a:t>
            </a:r>
          </a:p>
        </p:txBody>
      </p:sp>
      <p:sp>
        <p:nvSpPr>
          <p:cNvPr id="3" name="Content Placeholder 2">
            <a:extLst>
              <a:ext uri="{FF2B5EF4-FFF2-40B4-BE49-F238E27FC236}">
                <a16:creationId xmlns:a16="http://schemas.microsoft.com/office/drawing/2014/main" id="{6A2F8D3E-EAD6-BD1C-F333-1C0DB0126DD9}"/>
              </a:ext>
            </a:extLst>
          </p:cNvPr>
          <p:cNvSpPr>
            <a:spLocks noGrp="1"/>
          </p:cNvSpPr>
          <p:nvPr>
            <p:ph idx="1"/>
          </p:nvPr>
        </p:nvSpPr>
        <p:spPr>
          <a:xfrm>
            <a:off x="581192" y="1345721"/>
            <a:ext cx="11029615" cy="5348377"/>
          </a:xfrm>
        </p:spPr>
        <p:txBody>
          <a:bodyPr>
            <a:normAutofit/>
          </a:bodyPr>
          <a:lstStyle/>
          <a:p>
            <a:pPr>
              <a:lnSpc>
                <a:spcPct val="150000"/>
              </a:lnSpc>
              <a:buFont typeface="Wingdings" panose="05000000000000000000" pitchFamily="2" charset="2"/>
              <a:buChar char="Ø"/>
            </a:pPr>
            <a:r>
              <a:rPr lang="en-GB" dirty="0">
                <a:solidFill>
                  <a:srgbClr val="FF0000"/>
                </a:solidFill>
              </a:rPr>
              <a:t>Mutual Exclusion </a:t>
            </a:r>
          </a:p>
          <a:p>
            <a:pPr>
              <a:lnSpc>
                <a:spcPct val="150000"/>
              </a:lnSpc>
              <a:buFont typeface="Wingdings" panose="05000000000000000000" pitchFamily="2" charset="2"/>
              <a:buChar char="Ø"/>
            </a:pPr>
            <a:r>
              <a:rPr lang="en-GB" dirty="0">
                <a:solidFill>
                  <a:srgbClr val="FF0000"/>
                </a:solidFill>
              </a:rPr>
              <a:t>Hold and Wait</a:t>
            </a:r>
          </a:p>
          <a:p>
            <a:pPr>
              <a:lnSpc>
                <a:spcPct val="150000"/>
              </a:lnSpc>
            </a:pPr>
            <a:r>
              <a:rPr lang="en-GB" dirty="0"/>
              <a:t>Conservative approach (can run </a:t>
            </a:r>
            <a:r>
              <a:rPr lang="en-GB" dirty="0" err="1"/>
              <a:t>iff</a:t>
            </a:r>
            <a:r>
              <a:rPr lang="en-GB" dirty="0"/>
              <a:t> it has acquired all resources)</a:t>
            </a:r>
          </a:p>
          <a:p>
            <a:pPr>
              <a:lnSpc>
                <a:spcPct val="150000"/>
              </a:lnSpc>
            </a:pPr>
            <a:r>
              <a:rPr lang="en-GB" dirty="0"/>
              <a:t>Alternative protocol (take it use it and release before asking for another resource)</a:t>
            </a:r>
          </a:p>
          <a:p>
            <a:pPr>
              <a:lnSpc>
                <a:spcPct val="150000"/>
              </a:lnSpc>
            </a:pPr>
            <a:r>
              <a:rPr lang="en-GB" dirty="0"/>
              <a:t>Wait time out (timeout timer)</a:t>
            </a:r>
          </a:p>
          <a:p>
            <a:pPr>
              <a:lnSpc>
                <a:spcPct val="150000"/>
              </a:lnSpc>
              <a:buFont typeface="Wingdings" panose="05000000000000000000" pitchFamily="2" charset="2"/>
              <a:buChar char="Ø"/>
            </a:pPr>
            <a:r>
              <a:rPr lang="en-GB" dirty="0">
                <a:solidFill>
                  <a:srgbClr val="FF0000"/>
                </a:solidFill>
              </a:rPr>
              <a:t>No Pre-emption</a:t>
            </a:r>
          </a:p>
          <a:p>
            <a:pPr>
              <a:lnSpc>
                <a:spcPct val="150000"/>
              </a:lnSpc>
            </a:pPr>
            <a:r>
              <a:rPr lang="en-GB" dirty="0"/>
              <a:t>Considering Priority (For both waiting and running processes)</a:t>
            </a:r>
          </a:p>
          <a:p>
            <a:pPr>
              <a:lnSpc>
                <a:spcPct val="150000"/>
              </a:lnSpc>
              <a:buFont typeface="Wingdings" panose="05000000000000000000" pitchFamily="2" charset="2"/>
              <a:buChar char="Ø"/>
            </a:pPr>
            <a:r>
              <a:rPr lang="en-GB" dirty="0">
                <a:solidFill>
                  <a:srgbClr val="FF0000"/>
                </a:solidFill>
              </a:rPr>
              <a:t>Circular wait</a:t>
            </a:r>
          </a:p>
          <a:p>
            <a:pPr>
              <a:lnSpc>
                <a:spcPct val="150000"/>
              </a:lnSpc>
            </a:pPr>
            <a:r>
              <a:rPr lang="en-GB" dirty="0"/>
              <a:t>Natural number mapping (process can request only in increasing order)</a:t>
            </a:r>
          </a:p>
        </p:txBody>
      </p:sp>
    </p:spTree>
    <p:extLst>
      <p:ext uri="{BB962C8B-B14F-4D97-AF65-F5344CB8AC3E}">
        <p14:creationId xmlns:p14="http://schemas.microsoft.com/office/powerpoint/2010/main" val="3339535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41C9B-2ED5-4C0A-B579-54E9CF4A8F4A}"/>
              </a:ext>
            </a:extLst>
          </p:cNvPr>
          <p:cNvSpPr>
            <a:spLocks noGrp="1"/>
          </p:cNvSpPr>
          <p:nvPr>
            <p:ph idx="1"/>
          </p:nvPr>
        </p:nvSpPr>
        <p:spPr>
          <a:xfrm>
            <a:off x="303848" y="2538827"/>
            <a:ext cx="11584303" cy="3634486"/>
          </a:xfrm>
        </p:spPr>
        <p:txBody>
          <a:bodyPr>
            <a:noAutofit/>
          </a:bodyPr>
          <a:lstStyle/>
          <a:p>
            <a:pPr algn="just"/>
            <a:r>
              <a:rPr lang="en-US" sz="2400" b="0" i="0" dirty="0">
                <a:solidFill>
                  <a:srgbClr val="333333"/>
                </a:solidFill>
                <a:effectLst/>
                <a:latin typeface="Times New Roman" panose="02020603050405020304" pitchFamily="18" charset="0"/>
                <a:cs typeface="Times New Roman" panose="02020603050405020304" pitchFamily="18" charset="0"/>
              </a:rPr>
              <a:t>Deadlock happens only when Mutual Exclusion, hold and wait, No preemption and circular wait hold simultaneously. If it is possible to violate one of the four conditions at any time then the deadlock can never occur in the system. i.e., if we </a:t>
            </a:r>
            <a:r>
              <a:rPr lang="en-US" sz="2400" dirty="0">
                <a:solidFill>
                  <a:srgbClr val="333333"/>
                </a:solidFill>
                <a:latin typeface="Times New Roman" panose="02020603050405020304" pitchFamily="18" charset="0"/>
                <a:cs typeface="Times New Roman" panose="02020603050405020304" pitchFamily="18" charset="0"/>
              </a:rPr>
              <a:t>are</a:t>
            </a:r>
            <a:r>
              <a:rPr lang="en-US" sz="2400" b="0" i="0" dirty="0">
                <a:solidFill>
                  <a:srgbClr val="333333"/>
                </a:solidFill>
                <a:effectLst/>
                <a:latin typeface="Times New Roman" panose="02020603050405020304" pitchFamily="18" charset="0"/>
                <a:cs typeface="Times New Roman" panose="02020603050405020304" pitchFamily="18" charset="0"/>
              </a:rPr>
              <a:t> able to violate one of the four necessary conditions and don't let them occur together then we can prevent the deadlock.</a:t>
            </a:r>
          </a:p>
          <a:p>
            <a:pPr marL="0" indent="0" algn="just">
              <a:buNone/>
            </a:pPr>
            <a:r>
              <a:rPr lang="en-US" sz="2400" b="1" i="0" dirty="0">
                <a:solidFill>
                  <a:srgbClr val="610B38"/>
                </a:solidFill>
                <a:effectLst/>
                <a:latin typeface="Times New Roman" panose="02020603050405020304" pitchFamily="18" charset="0"/>
                <a:cs typeface="Times New Roman" panose="02020603050405020304" pitchFamily="18" charset="0"/>
              </a:rPr>
              <a:t>1. Mutual Exclusion</a:t>
            </a:r>
          </a:p>
          <a:p>
            <a:pPr algn="just"/>
            <a:r>
              <a:rPr lang="en-US" sz="2400" b="0" i="0" dirty="0">
                <a:solidFill>
                  <a:srgbClr val="333333"/>
                </a:solidFill>
                <a:effectLst/>
                <a:latin typeface="Times New Roman" panose="02020603050405020304" pitchFamily="18" charset="0"/>
                <a:cs typeface="Times New Roman" panose="02020603050405020304" pitchFamily="18" charset="0"/>
              </a:rPr>
              <a:t>Resource can never be used by more than one process simultaneously which is fair enough but that is the main reason behind the deadlock. If a resource could have been used by more than one process at the same time then the process would have never been waiting for any resource. </a:t>
            </a:r>
            <a:r>
              <a:rPr lang="en-US" sz="2400" dirty="0">
                <a:solidFill>
                  <a:srgbClr val="333333"/>
                </a:solidFill>
                <a:latin typeface="Times New Roman" panose="02020603050405020304" pitchFamily="18" charset="0"/>
                <a:cs typeface="Times New Roman" panose="02020603050405020304" pitchFamily="18" charset="0"/>
              </a:rPr>
              <a:t>We cannot force a resource to be used by more than one process at the same time since it will not be fair enough and some serious problems may arise in the performance. Therefore, we cannot violate mutual exclusion for a process practically.</a:t>
            </a:r>
          </a:p>
          <a:p>
            <a:pPr marL="0" indent="0" algn="just">
              <a:buNone/>
            </a:pPr>
            <a:endParaRPr lang="en-US" sz="2400" b="0" i="0" dirty="0">
              <a:solidFill>
                <a:srgbClr val="333333"/>
              </a:solidFill>
              <a:effectLst/>
              <a:latin typeface="Times New Roman" panose="02020603050405020304" pitchFamily="18" charset="0"/>
              <a:cs typeface="Times New Roman" panose="02020603050405020304" pitchFamily="18" charset="0"/>
            </a:endParaRPr>
          </a:p>
          <a:p>
            <a:pPr algn="just"/>
            <a:endParaRPr lang="en-US" sz="2400" b="0" i="0" dirty="0">
              <a:solidFill>
                <a:srgbClr val="333333"/>
              </a:solidFill>
              <a:effectLst/>
              <a:latin typeface="Times New Roman" panose="02020603050405020304" pitchFamily="18" charset="0"/>
              <a:cs typeface="Times New Roman" panose="02020603050405020304" pitchFamily="18" charset="0"/>
            </a:endParaRPr>
          </a:p>
          <a:p>
            <a:pPr marL="0" indent="0" algn="just">
              <a:buNone/>
            </a:pPr>
            <a:endParaRPr lang="en-US" sz="2400" dirty="0">
              <a:solidFill>
                <a:srgbClr val="333333"/>
              </a:solidFill>
              <a:latin typeface="Times New Roman" panose="02020603050405020304" pitchFamily="18" charset="0"/>
              <a:cs typeface="Times New Roman" panose="02020603050405020304" pitchFamily="18" charset="0"/>
            </a:endParaRPr>
          </a:p>
          <a:p>
            <a:pPr marL="0" indent="0" algn="just">
              <a:buNone/>
            </a:pPr>
            <a:endParaRPr lang="en-IN"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DDD3ED1-5756-4315-9058-52720087DA32}"/>
              </a:ext>
            </a:extLst>
          </p:cNvPr>
          <p:cNvSpPr txBox="1"/>
          <p:nvPr/>
        </p:nvSpPr>
        <p:spPr>
          <a:xfrm>
            <a:off x="781878" y="-46058"/>
            <a:ext cx="9700592" cy="523220"/>
          </a:xfrm>
          <a:prstGeom prst="rect">
            <a:avLst/>
          </a:prstGeom>
          <a:noFill/>
        </p:spPr>
        <p:txBody>
          <a:bodyPr wrap="square">
            <a:spAutoFit/>
          </a:bodyPr>
          <a:lstStyle/>
          <a:p>
            <a:pPr algn="ctr"/>
            <a:r>
              <a:rPr lang="en-IN" sz="2800" b="1" i="0" dirty="0">
                <a:solidFill>
                  <a:srgbClr val="610B38"/>
                </a:solidFill>
                <a:effectLst/>
                <a:latin typeface="Times New Roman" panose="02020603050405020304" pitchFamily="18" charset="0"/>
                <a:cs typeface="Times New Roman" panose="02020603050405020304" pitchFamily="18" charset="0"/>
              </a:rPr>
              <a:t>Deadlock Prevention Strategies for handling Deadlock</a:t>
            </a:r>
          </a:p>
        </p:txBody>
      </p:sp>
    </p:spTree>
    <p:extLst>
      <p:ext uri="{BB962C8B-B14F-4D97-AF65-F5344CB8AC3E}">
        <p14:creationId xmlns:p14="http://schemas.microsoft.com/office/powerpoint/2010/main" val="2215164905"/>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2333</TotalTime>
  <Words>996</Words>
  <Application>Microsoft Office PowerPoint</Application>
  <PresentationFormat>Widescreen</PresentationFormat>
  <Paragraphs>59</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Calibri</vt:lpstr>
      <vt:lpstr>erdana</vt:lpstr>
      <vt:lpstr>Gill Sans MT</vt:lpstr>
      <vt:lpstr>inter-bold</vt:lpstr>
      <vt:lpstr>inter-regular</vt:lpstr>
      <vt:lpstr>Times New Roman</vt:lpstr>
      <vt:lpstr>Wingdings</vt:lpstr>
      <vt:lpstr>Wingdings 2</vt:lpstr>
      <vt:lpstr>DividendVTI</vt:lpstr>
      <vt:lpstr>Operating system </vt:lpstr>
      <vt:lpstr>Outline </vt:lpstr>
      <vt:lpstr>deadlock</vt:lpstr>
      <vt:lpstr>deadlock</vt:lpstr>
      <vt:lpstr>PowerPoint Presentation</vt:lpstr>
      <vt:lpstr>PowerPoint Presentation</vt:lpstr>
      <vt:lpstr>Deadlock handling Methods </vt:lpstr>
      <vt:lpstr>Deadlock Prevention (Violate any one of the condition )</vt:lpstr>
      <vt:lpstr>PowerPoint Presentation</vt:lpstr>
      <vt:lpstr>PowerPoint Presentation</vt:lpstr>
      <vt:lpstr>PowerPoint Presentation</vt:lpstr>
      <vt:lpstr>Problem with deadlock prevention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192</cp:revision>
  <dcterms:created xsi:type="dcterms:W3CDTF">2020-08-12T08:38:42Z</dcterms:created>
  <dcterms:modified xsi:type="dcterms:W3CDTF">2025-09-02T05:12:55Z</dcterms:modified>
</cp:coreProperties>
</file>